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2352" y="6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CDF37CE-4897-40D0-9DF4-C8FA33969D75}" type="datetimeFigureOut">
              <a:rPr lang="en-US" smtClean="0"/>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1614621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DF37CE-4897-40D0-9DF4-C8FA33969D75}" type="datetimeFigureOut">
              <a:rPr lang="en-US" smtClean="0"/>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469742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DF37CE-4897-40D0-9DF4-C8FA33969D75}" type="datetimeFigureOut">
              <a:rPr lang="en-US" smtClean="0"/>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3322360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DF37CE-4897-40D0-9DF4-C8FA33969D75}" type="datetimeFigureOut">
              <a:rPr lang="en-US" smtClean="0"/>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4238141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DF37CE-4897-40D0-9DF4-C8FA33969D75}" type="datetimeFigureOut">
              <a:rPr lang="en-US" smtClean="0"/>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296527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DF37CE-4897-40D0-9DF4-C8FA33969D75}" type="datetimeFigureOut">
              <a:rPr lang="en-US" smtClean="0"/>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1075095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DF37CE-4897-40D0-9DF4-C8FA33969D75}" type="datetimeFigureOut">
              <a:rPr lang="en-US" smtClean="0"/>
              <a:t>9/7/2020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2920152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DF37CE-4897-40D0-9DF4-C8FA33969D75}" type="datetimeFigureOut">
              <a:rPr lang="en-US" smtClean="0"/>
              <a:t>9/7/2020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4231287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DF37CE-4897-40D0-9DF4-C8FA33969D75}" type="datetimeFigureOut">
              <a:rPr lang="en-US" smtClean="0"/>
              <a:t>9/7/2020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2338801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DF37CE-4897-40D0-9DF4-C8FA33969D75}" type="datetimeFigureOut">
              <a:rPr lang="en-US" smtClean="0"/>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803496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DF37CE-4897-40D0-9DF4-C8FA33969D75}" type="datetimeFigureOut">
              <a:rPr lang="en-US" smtClean="0"/>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3982965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8CDF37CE-4897-40D0-9DF4-C8FA33969D75}" type="datetimeFigureOut">
              <a:rPr lang="en-US" smtClean="0"/>
              <a:t>9/7/2020</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D0F79982-7DE3-46D0-A2DF-DE8A7BED3595}" type="slidenum">
              <a:rPr lang="en-US" smtClean="0"/>
              <a:t>‹#›</a:t>
            </a:fld>
            <a:endParaRPr lang="en-US"/>
          </a:p>
        </p:txBody>
      </p:sp>
    </p:spTree>
    <p:extLst>
      <p:ext uri="{BB962C8B-B14F-4D97-AF65-F5344CB8AC3E}">
        <p14:creationId xmlns:p14="http://schemas.microsoft.com/office/powerpoint/2010/main" val="2451437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7315200" cy="9601200"/>
          </a:xfrm>
          <a:prstGeom prst="rect">
            <a:avLst/>
          </a:prstGeom>
        </p:spPr>
      </p:pic>
      <p:sp>
        <p:nvSpPr>
          <p:cNvPr id="2" name="TextBox 1"/>
          <p:cNvSpPr txBox="1"/>
          <p:nvPr/>
        </p:nvSpPr>
        <p:spPr>
          <a:xfrm>
            <a:off x="2743200" y="7620000"/>
            <a:ext cx="4495800" cy="2031325"/>
          </a:xfrm>
          <a:prstGeom prst="rect">
            <a:avLst/>
          </a:prstGeom>
          <a:noFill/>
        </p:spPr>
        <p:txBody>
          <a:bodyPr wrap="square" rtlCol="0">
            <a:spAutoFit/>
          </a:bodyPr>
          <a:lstStyle/>
          <a:p>
            <a:pPr algn="ctr"/>
            <a:r>
              <a:rPr lang="en-US" dirty="0">
                <a:latin typeface="Kristen ITC" panose="03050502040202030202" pitchFamily="66" charset="0"/>
              </a:rPr>
              <a:t>Each week, I will send home a newsletter.  This newsletter will also be available to view on my website.  It will provide an overview of your child’s week and any important announcements.  Please read it carefully so you don’t miss anything.</a:t>
            </a:r>
          </a:p>
        </p:txBody>
      </p:sp>
      <p:sp>
        <p:nvSpPr>
          <p:cNvPr id="3" name="TextBox 2"/>
          <p:cNvSpPr txBox="1"/>
          <p:nvPr/>
        </p:nvSpPr>
        <p:spPr>
          <a:xfrm>
            <a:off x="3886200" y="3044041"/>
            <a:ext cx="3581400" cy="3970318"/>
          </a:xfrm>
          <a:prstGeom prst="rect">
            <a:avLst/>
          </a:prstGeom>
          <a:noFill/>
        </p:spPr>
        <p:txBody>
          <a:bodyPr wrap="square" rtlCol="0">
            <a:spAutoFit/>
          </a:bodyPr>
          <a:lstStyle/>
          <a:p>
            <a:pPr algn="ctr"/>
            <a:r>
              <a:rPr lang="en-US" dirty="0">
                <a:latin typeface="Kristen ITC" panose="03050502040202030202" pitchFamily="66" charset="0"/>
              </a:rPr>
              <a:t>This week will be spent becoming familiar with routines and expectations.  Much of what we do is different this year due to COVID-19.  We want the children to remain healthy and to feel safe here at school.  Please keep your child at home if they are not feeling well. Make sure that they are practicing good hygiene and wearing their mask.</a:t>
            </a:r>
          </a:p>
        </p:txBody>
      </p:sp>
      <p:sp>
        <p:nvSpPr>
          <p:cNvPr id="4" name="TextBox 3"/>
          <p:cNvSpPr txBox="1"/>
          <p:nvPr/>
        </p:nvSpPr>
        <p:spPr>
          <a:xfrm>
            <a:off x="381000" y="5285854"/>
            <a:ext cx="3352800" cy="2031325"/>
          </a:xfrm>
          <a:prstGeom prst="rect">
            <a:avLst/>
          </a:prstGeom>
          <a:noFill/>
        </p:spPr>
        <p:txBody>
          <a:bodyPr wrap="square" rtlCol="0">
            <a:spAutoFit/>
          </a:bodyPr>
          <a:lstStyle/>
          <a:p>
            <a:pPr algn="ctr"/>
            <a:r>
              <a:rPr lang="en-US" dirty="0">
                <a:latin typeface="Kristen ITC" panose="03050502040202030202" pitchFamily="66" charset="0"/>
              </a:rPr>
              <a:t>Don’t forget to send snack or snack money each day. </a:t>
            </a:r>
          </a:p>
          <a:p>
            <a:pPr algn="ctr"/>
            <a:r>
              <a:rPr lang="en-US" dirty="0">
                <a:latin typeface="Kristen ITC" panose="03050502040202030202" pitchFamily="66" charset="0"/>
              </a:rPr>
              <a:t>Don’t forget to attach the green transportation tag to your child or their bag for the first week of school. </a:t>
            </a:r>
          </a:p>
          <a:p>
            <a:pPr algn="ctr"/>
            <a:endParaRPr lang="en-US" dirty="0">
              <a:latin typeface="Kristen ITC" panose="03050502040202030202" pitchFamily="66" charset="0"/>
            </a:endParaRPr>
          </a:p>
        </p:txBody>
      </p:sp>
      <p:sp>
        <p:nvSpPr>
          <p:cNvPr id="5" name="TextBox 4"/>
          <p:cNvSpPr txBox="1"/>
          <p:nvPr/>
        </p:nvSpPr>
        <p:spPr>
          <a:xfrm>
            <a:off x="381000" y="2966887"/>
            <a:ext cx="3352800" cy="1938992"/>
          </a:xfrm>
          <a:prstGeom prst="rect">
            <a:avLst/>
          </a:prstGeom>
          <a:noFill/>
        </p:spPr>
        <p:txBody>
          <a:bodyPr wrap="square" rtlCol="0">
            <a:spAutoFit/>
          </a:bodyPr>
          <a:lstStyle/>
          <a:p>
            <a:pPr algn="ctr"/>
            <a:r>
              <a:rPr lang="en-US" dirty="0">
                <a:latin typeface="Kristen ITC" panose="03050502040202030202" pitchFamily="66" charset="0"/>
              </a:rPr>
              <a:t>September 18</a:t>
            </a:r>
            <a:r>
              <a:rPr lang="en-US" baseline="30000" dirty="0">
                <a:latin typeface="Kristen ITC" panose="03050502040202030202" pitchFamily="66" charset="0"/>
              </a:rPr>
              <a:t>th</a:t>
            </a:r>
            <a:r>
              <a:rPr lang="en-US" dirty="0">
                <a:latin typeface="Kristen ITC" panose="03050502040202030202" pitchFamily="66" charset="0"/>
              </a:rPr>
              <a:t> – E Learning more information to follow</a:t>
            </a:r>
          </a:p>
          <a:p>
            <a:pPr algn="ctr"/>
            <a:r>
              <a:rPr lang="en-US" sz="1400" b="1" dirty="0">
                <a:latin typeface="Kristen ITC" panose="03050502040202030202" pitchFamily="66" charset="0"/>
              </a:rPr>
              <a:t>IMPORTANT ANNOUNCMENT</a:t>
            </a:r>
          </a:p>
          <a:p>
            <a:pPr algn="ctr"/>
            <a:r>
              <a:rPr lang="en-US" sz="1400" b="1" dirty="0">
                <a:latin typeface="Kristen ITC" panose="03050502040202030202" pitchFamily="66" charset="0"/>
              </a:rPr>
              <a:t>Breakfast &amp; Lunch </a:t>
            </a:r>
            <a:r>
              <a:rPr lang="en-US" sz="1400" b="1">
                <a:latin typeface="Kristen ITC" panose="03050502040202030202" pitchFamily="66" charset="0"/>
              </a:rPr>
              <a:t>is now </a:t>
            </a:r>
            <a:r>
              <a:rPr lang="en-US" sz="1400" b="1" dirty="0">
                <a:latin typeface="Kristen ITC" panose="03050502040202030202" pitchFamily="66" charset="0"/>
              </a:rPr>
              <a:t>provided free to all students until December.  Please fill out the lunch form even if you don’t normally qualify.</a:t>
            </a:r>
          </a:p>
          <a:p>
            <a:pPr algn="ctr"/>
            <a:endParaRPr lang="en-US" sz="1400" b="1" dirty="0">
              <a:latin typeface="Kristen ITC" panose="03050502040202030202" pitchFamily="66" charset="0"/>
            </a:endParaRPr>
          </a:p>
        </p:txBody>
      </p:sp>
    </p:spTree>
    <p:extLst>
      <p:ext uri="{BB962C8B-B14F-4D97-AF65-F5344CB8AC3E}">
        <p14:creationId xmlns:p14="http://schemas.microsoft.com/office/powerpoint/2010/main" val="3907638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181</Words>
  <Application>Microsoft Office PowerPoint</Application>
  <PresentationFormat>Custom</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Kristen ITC</vt:lpstr>
      <vt:lpstr>Office Theme</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Bregan</dc:creator>
  <cp:lastModifiedBy>Cesily Agee</cp:lastModifiedBy>
  <cp:revision>52</cp:revision>
  <cp:lastPrinted>2020-09-08T00:56:36Z</cp:lastPrinted>
  <dcterms:created xsi:type="dcterms:W3CDTF">2016-07-25T13:28:43Z</dcterms:created>
  <dcterms:modified xsi:type="dcterms:W3CDTF">2020-09-08T01:00:34Z</dcterms:modified>
</cp:coreProperties>
</file>