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abc%20SONG.MOV" TargetMode="External"/><Relationship Id="rId2" Type="http://schemas.openxmlformats.org/officeDocument/2006/relationships/hyperlink" Target="who%20is%20here.MOV" TargetMode="External"/><Relationship Id="rId1" Type="http://schemas.openxmlformats.org/officeDocument/2006/relationships/hyperlink" Target="https://www.youtube.com/watch?v=fN1Cyr0ZK9M" TargetMode="External"/><Relationship Id="rId5" Type="http://schemas.openxmlformats.org/officeDocument/2006/relationships/hyperlink" Target="AM%20who%20am%20i.MOV" TargetMode="External"/><Relationship Id="rId4" Type="http://schemas.openxmlformats.org/officeDocument/2006/relationships/hyperlink" Target="https://www.youtube.com/watch?v=TjmGTbNLj6Q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abc%20SONG.MOV" TargetMode="External"/><Relationship Id="rId2" Type="http://schemas.openxmlformats.org/officeDocument/2006/relationships/hyperlink" Target="who%20is%20here.MOV" TargetMode="External"/><Relationship Id="rId1" Type="http://schemas.openxmlformats.org/officeDocument/2006/relationships/hyperlink" Target="https://www.youtube.com/watch?v=fN1Cyr0ZK9M" TargetMode="External"/><Relationship Id="rId5" Type="http://schemas.openxmlformats.org/officeDocument/2006/relationships/hyperlink" Target="https://www.youtube.com/watch?v=TjmGTbNLj6Q" TargetMode="External"/><Relationship Id="rId4" Type="http://schemas.openxmlformats.org/officeDocument/2006/relationships/hyperlink" Target="AM%20who%20am%20i.MO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AD63B-43FC-408D-8712-83826273B9C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0AC5D91-DA02-4ACF-8695-3D4571DC90AE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Hello! Hello! Song</a:t>
          </a:r>
          <a:endParaRPr lang="en-US" dirty="0"/>
        </a:p>
      </dgm:t>
    </dgm:pt>
    <dgm:pt modelId="{CB643694-17C4-4B1A-9977-78C4597FEDF3}" type="parTrans" cxnId="{7B5F8E11-CF72-403F-8DD2-6B8B751C2747}">
      <dgm:prSet/>
      <dgm:spPr/>
      <dgm:t>
        <a:bodyPr/>
        <a:lstStyle/>
        <a:p>
          <a:endParaRPr lang="en-US"/>
        </a:p>
      </dgm:t>
    </dgm:pt>
    <dgm:pt modelId="{737BF87C-67F5-4D43-8BC7-A38E65A79797}" type="sibTrans" cxnId="{7B5F8E11-CF72-403F-8DD2-6B8B751C2747}">
      <dgm:prSet/>
      <dgm:spPr/>
      <dgm:t>
        <a:bodyPr/>
        <a:lstStyle/>
        <a:p>
          <a:endParaRPr lang="en-US"/>
        </a:p>
      </dgm:t>
    </dgm:pt>
    <dgm:pt modelId="{B1CEE10D-0EFC-4EB2-93B3-A614259CDE2E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2" action="ppaction://hlinkfile"/>
            </a:rPr>
            <a:t>___ is here today</a:t>
          </a:r>
          <a:endParaRPr lang="en-US" dirty="0"/>
        </a:p>
      </dgm:t>
    </dgm:pt>
    <dgm:pt modelId="{A112BA2C-DEA2-4196-9710-85B2D9D7C2A1}" type="parTrans" cxnId="{C11EA2B4-B053-472C-A4B9-76D5E5C1F5BD}">
      <dgm:prSet/>
      <dgm:spPr/>
      <dgm:t>
        <a:bodyPr/>
        <a:lstStyle/>
        <a:p>
          <a:endParaRPr lang="en-US"/>
        </a:p>
      </dgm:t>
    </dgm:pt>
    <dgm:pt modelId="{63906408-8DB7-45CA-93F6-4597EE4A28D2}" type="sibTrans" cxnId="{C11EA2B4-B053-472C-A4B9-76D5E5C1F5BD}">
      <dgm:prSet/>
      <dgm:spPr/>
      <dgm:t>
        <a:bodyPr/>
        <a:lstStyle/>
        <a:p>
          <a:endParaRPr lang="en-US"/>
        </a:p>
      </dgm:t>
    </dgm:pt>
    <dgm:pt modelId="{436D9917-3901-40C7-B510-24C88C1368B7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3" action="ppaction://hlinkfile"/>
            </a:rPr>
            <a:t>ABC’s</a:t>
          </a:r>
          <a:endParaRPr lang="en-US" dirty="0"/>
        </a:p>
      </dgm:t>
    </dgm:pt>
    <dgm:pt modelId="{2D1D7CAF-BC9D-4DDD-BF83-A1659290FD40}" type="parTrans" cxnId="{65438025-B80D-4307-8D8F-B038A010A08E}">
      <dgm:prSet/>
      <dgm:spPr/>
      <dgm:t>
        <a:bodyPr/>
        <a:lstStyle/>
        <a:p>
          <a:endParaRPr lang="en-US"/>
        </a:p>
      </dgm:t>
    </dgm:pt>
    <dgm:pt modelId="{C0A71D43-F8ED-4B16-92F6-52FC2ACF2730}" type="sibTrans" cxnId="{65438025-B80D-4307-8D8F-B038A010A08E}">
      <dgm:prSet/>
      <dgm:spPr/>
      <dgm:t>
        <a:bodyPr/>
        <a:lstStyle/>
        <a:p>
          <a:endParaRPr lang="en-US"/>
        </a:p>
      </dgm:t>
    </dgm:pt>
    <dgm:pt modelId="{CB690CF5-5691-45D4-A0DC-4E85820DED2B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4"/>
            </a:rPr>
            <a:t>Monthly Song</a:t>
          </a:r>
          <a:endParaRPr lang="en-US" dirty="0"/>
        </a:p>
      </dgm:t>
    </dgm:pt>
    <dgm:pt modelId="{783AB154-66AB-4D23-A7A0-FB080696B2FF}" type="parTrans" cxnId="{5113274E-5EF3-4BAE-8AF2-80C711C9F1F0}">
      <dgm:prSet/>
      <dgm:spPr/>
      <dgm:t>
        <a:bodyPr/>
        <a:lstStyle/>
        <a:p>
          <a:endParaRPr lang="en-US"/>
        </a:p>
      </dgm:t>
    </dgm:pt>
    <dgm:pt modelId="{4C5DF350-8AD5-467B-BF4C-62EEEF046EDB}" type="sibTrans" cxnId="{5113274E-5EF3-4BAE-8AF2-80C711C9F1F0}">
      <dgm:prSet/>
      <dgm:spPr/>
      <dgm:t>
        <a:bodyPr/>
        <a:lstStyle/>
        <a:p>
          <a:endParaRPr lang="en-US"/>
        </a:p>
      </dgm:t>
    </dgm:pt>
    <dgm:pt modelId="{20158C97-AB5B-4BDC-9E5F-8E859D0BBC63}">
      <dgm:prSet custT="1"/>
      <dgm:spPr/>
      <dgm:t>
        <a:bodyPr/>
        <a:lstStyle/>
        <a:p>
          <a:r>
            <a:rPr lang="en-US" sz="4400" dirty="0">
              <a:hlinkClick xmlns:r="http://schemas.openxmlformats.org/officeDocument/2006/relationships" r:id="rId5" action="ppaction://hlinkfile"/>
            </a:rPr>
            <a:t>Book</a:t>
          </a:r>
          <a:endParaRPr lang="en-US" sz="4400" dirty="0"/>
        </a:p>
      </dgm:t>
    </dgm:pt>
    <dgm:pt modelId="{97DD5C9D-AC8F-49A8-A10C-F36A72E3D58B}" type="sibTrans" cxnId="{9EF1275A-9FEB-4755-A6C7-DEAA5A1D9E9D}">
      <dgm:prSet/>
      <dgm:spPr/>
      <dgm:t>
        <a:bodyPr/>
        <a:lstStyle/>
        <a:p>
          <a:endParaRPr lang="en-US"/>
        </a:p>
      </dgm:t>
    </dgm:pt>
    <dgm:pt modelId="{705420E6-95DD-45DA-BAA2-71937D583890}" type="parTrans" cxnId="{9EF1275A-9FEB-4755-A6C7-DEAA5A1D9E9D}">
      <dgm:prSet/>
      <dgm:spPr/>
      <dgm:t>
        <a:bodyPr/>
        <a:lstStyle/>
        <a:p>
          <a:endParaRPr lang="en-US"/>
        </a:p>
      </dgm:t>
    </dgm:pt>
    <dgm:pt modelId="{E2D57920-53EC-4D19-9103-4AB3A2C570F1}" type="pres">
      <dgm:prSet presAssocID="{290AD63B-43FC-408D-8712-83826273B9CD}" presName="linear" presStyleCnt="0">
        <dgm:presLayoutVars>
          <dgm:animLvl val="lvl"/>
          <dgm:resizeHandles val="exact"/>
        </dgm:presLayoutVars>
      </dgm:prSet>
      <dgm:spPr/>
    </dgm:pt>
    <dgm:pt modelId="{52B4AEB5-BAB8-479E-AF60-69DE5606DF65}" type="pres">
      <dgm:prSet presAssocID="{E0AC5D91-DA02-4ACF-8695-3D4571DC90A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8B72F8C-2610-43D9-ACFB-29197B5258A2}" type="pres">
      <dgm:prSet presAssocID="{737BF87C-67F5-4D43-8BC7-A38E65A79797}" presName="spacer" presStyleCnt="0"/>
      <dgm:spPr/>
    </dgm:pt>
    <dgm:pt modelId="{F8D45BA7-C13A-446A-AC63-AAA972A45FFB}" type="pres">
      <dgm:prSet presAssocID="{B1CEE10D-0EFC-4EB2-93B3-A614259CDE2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68458EE-589E-4804-9BD6-13D30AA392AA}" type="pres">
      <dgm:prSet presAssocID="{63906408-8DB7-45CA-93F6-4597EE4A28D2}" presName="spacer" presStyleCnt="0"/>
      <dgm:spPr/>
    </dgm:pt>
    <dgm:pt modelId="{989E5E98-6567-4469-A981-ACD41BC56E16}" type="pres">
      <dgm:prSet presAssocID="{436D9917-3901-40C7-B510-24C88C1368B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35B4560-3FBC-47D2-99D7-C781A04E75C2}" type="pres">
      <dgm:prSet presAssocID="{C0A71D43-F8ED-4B16-92F6-52FC2ACF2730}" presName="spacer" presStyleCnt="0"/>
      <dgm:spPr/>
    </dgm:pt>
    <dgm:pt modelId="{D3A971AB-C88F-4CC5-8299-8A146FF1A104}" type="pres">
      <dgm:prSet presAssocID="{20158C97-AB5B-4BDC-9E5F-8E859D0BBC63}" presName="parentText" presStyleLbl="node1" presStyleIdx="3" presStyleCnt="5" custLinFactNeighborX="5818" custLinFactNeighborY="5324">
        <dgm:presLayoutVars>
          <dgm:chMax val="0"/>
          <dgm:bulletEnabled val="1"/>
        </dgm:presLayoutVars>
      </dgm:prSet>
      <dgm:spPr/>
    </dgm:pt>
    <dgm:pt modelId="{3F308AD5-0F1B-4ABA-9DDE-C5B15C63D30B}" type="pres">
      <dgm:prSet presAssocID="{97DD5C9D-AC8F-49A8-A10C-F36A72E3D58B}" presName="spacer" presStyleCnt="0"/>
      <dgm:spPr/>
    </dgm:pt>
    <dgm:pt modelId="{B91F6AAD-BBBF-4715-8782-5BEF84BA4598}" type="pres">
      <dgm:prSet presAssocID="{CB690CF5-5691-45D4-A0DC-4E85820DED2B}" presName="parentText" presStyleLbl="node1" presStyleIdx="4" presStyleCnt="5" custLinFactNeighborX="0" custLinFactNeighborY="-5403">
        <dgm:presLayoutVars>
          <dgm:chMax val="0"/>
          <dgm:bulletEnabled val="1"/>
        </dgm:presLayoutVars>
      </dgm:prSet>
      <dgm:spPr/>
    </dgm:pt>
  </dgm:ptLst>
  <dgm:cxnLst>
    <dgm:cxn modelId="{9E04F50C-4845-4108-9DE4-529DD4487EA5}" type="presOf" srcId="{290AD63B-43FC-408D-8712-83826273B9CD}" destId="{E2D57920-53EC-4D19-9103-4AB3A2C570F1}" srcOrd="0" destOrd="0" presId="urn:microsoft.com/office/officeart/2005/8/layout/vList2"/>
    <dgm:cxn modelId="{7B5F8E11-CF72-403F-8DD2-6B8B751C2747}" srcId="{290AD63B-43FC-408D-8712-83826273B9CD}" destId="{E0AC5D91-DA02-4ACF-8695-3D4571DC90AE}" srcOrd="0" destOrd="0" parTransId="{CB643694-17C4-4B1A-9977-78C4597FEDF3}" sibTransId="{737BF87C-67F5-4D43-8BC7-A38E65A79797}"/>
    <dgm:cxn modelId="{65438025-B80D-4307-8D8F-B038A010A08E}" srcId="{290AD63B-43FC-408D-8712-83826273B9CD}" destId="{436D9917-3901-40C7-B510-24C88C1368B7}" srcOrd="2" destOrd="0" parTransId="{2D1D7CAF-BC9D-4DDD-BF83-A1659290FD40}" sibTransId="{C0A71D43-F8ED-4B16-92F6-52FC2ACF2730}"/>
    <dgm:cxn modelId="{1812562A-EF95-41E9-B19F-33BFE7255F47}" type="presOf" srcId="{E0AC5D91-DA02-4ACF-8695-3D4571DC90AE}" destId="{52B4AEB5-BAB8-479E-AF60-69DE5606DF65}" srcOrd="0" destOrd="0" presId="urn:microsoft.com/office/officeart/2005/8/layout/vList2"/>
    <dgm:cxn modelId="{5113274E-5EF3-4BAE-8AF2-80C711C9F1F0}" srcId="{290AD63B-43FC-408D-8712-83826273B9CD}" destId="{CB690CF5-5691-45D4-A0DC-4E85820DED2B}" srcOrd="4" destOrd="0" parTransId="{783AB154-66AB-4D23-A7A0-FB080696B2FF}" sibTransId="{4C5DF350-8AD5-467B-BF4C-62EEEF046EDB}"/>
    <dgm:cxn modelId="{8E48CC4E-2123-45E4-B70C-882C50BF994D}" type="presOf" srcId="{436D9917-3901-40C7-B510-24C88C1368B7}" destId="{989E5E98-6567-4469-A981-ACD41BC56E16}" srcOrd="0" destOrd="0" presId="urn:microsoft.com/office/officeart/2005/8/layout/vList2"/>
    <dgm:cxn modelId="{9EF1275A-9FEB-4755-A6C7-DEAA5A1D9E9D}" srcId="{290AD63B-43FC-408D-8712-83826273B9CD}" destId="{20158C97-AB5B-4BDC-9E5F-8E859D0BBC63}" srcOrd="3" destOrd="0" parTransId="{705420E6-95DD-45DA-BAA2-71937D583890}" sibTransId="{97DD5C9D-AC8F-49A8-A10C-F36A72E3D58B}"/>
    <dgm:cxn modelId="{30D33596-D4A6-4D26-9DF3-9F413BAC9193}" type="presOf" srcId="{20158C97-AB5B-4BDC-9E5F-8E859D0BBC63}" destId="{D3A971AB-C88F-4CC5-8299-8A146FF1A104}" srcOrd="0" destOrd="0" presId="urn:microsoft.com/office/officeart/2005/8/layout/vList2"/>
    <dgm:cxn modelId="{CA04A7B1-9305-49C4-9E5D-DDEDBA5E2538}" type="presOf" srcId="{CB690CF5-5691-45D4-A0DC-4E85820DED2B}" destId="{B91F6AAD-BBBF-4715-8782-5BEF84BA4598}" srcOrd="0" destOrd="0" presId="urn:microsoft.com/office/officeart/2005/8/layout/vList2"/>
    <dgm:cxn modelId="{E1DB8FB2-2E19-4D85-B24D-7BD5D8D46740}" type="presOf" srcId="{B1CEE10D-0EFC-4EB2-93B3-A614259CDE2E}" destId="{F8D45BA7-C13A-446A-AC63-AAA972A45FFB}" srcOrd="0" destOrd="0" presId="urn:microsoft.com/office/officeart/2005/8/layout/vList2"/>
    <dgm:cxn modelId="{C11EA2B4-B053-472C-A4B9-76D5E5C1F5BD}" srcId="{290AD63B-43FC-408D-8712-83826273B9CD}" destId="{B1CEE10D-0EFC-4EB2-93B3-A614259CDE2E}" srcOrd="1" destOrd="0" parTransId="{A112BA2C-DEA2-4196-9710-85B2D9D7C2A1}" sibTransId="{63906408-8DB7-45CA-93F6-4597EE4A28D2}"/>
    <dgm:cxn modelId="{514CADA2-1B15-48DE-9FC9-1C9F80FE71D7}" type="presParOf" srcId="{E2D57920-53EC-4D19-9103-4AB3A2C570F1}" destId="{52B4AEB5-BAB8-479E-AF60-69DE5606DF65}" srcOrd="0" destOrd="0" presId="urn:microsoft.com/office/officeart/2005/8/layout/vList2"/>
    <dgm:cxn modelId="{74B7BA9A-472E-4C57-93FC-3CE714CCA6A0}" type="presParOf" srcId="{E2D57920-53EC-4D19-9103-4AB3A2C570F1}" destId="{28B72F8C-2610-43D9-ACFB-29197B5258A2}" srcOrd="1" destOrd="0" presId="urn:microsoft.com/office/officeart/2005/8/layout/vList2"/>
    <dgm:cxn modelId="{5F44F570-9A6B-4447-89C2-DC434BBC9C8C}" type="presParOf" srcId="{E2D57920-53EC-4D19-9103-4AB3A2C570F1}" destId="{F8D45BA7-C13A-446A-AC63-AAA972A45FFB}" srcOrd="2" destOrd="0" presId="urn:microsoft.com/office/officeart/2005/8/layout/vList2"/>
    <dgm:cxn modelId="{794E6AA3-2ECF-4989-BFDF-A0D66FB375E0}" type="presParOf" srcId="{E2D57920-53EC-4D19-9103-4AB3A2C570F1}" destId="{168458EE-589E-4804-9BD6-13D30AA392AA}" srcOrd="3" destOrd="0" presId="urn:microsoft.com/office/officeart/2005/8/layout/vList2"/>
    <dgm:cxn modelId="{D46E98B5-1E1B-45FC-B143-83F511C0CE33}" type="presParOf" srcId="{E2D57920-53EC-4D19-9103-4AB3A2C570F1}" destId="{989E5E98-6567-4469-A981-ACD41BC56E16}" srcOrd="4" destOrd="0" presId="urn:microsoft.com/office/officeart/2005/8/layout/vList2"/>
    <dgm:cxn modelId="{CE119C7B-3CA7-46BA-B030-C6717149F84C}" type="presParOf" srcId="{E2D57920-53EC-4D19-9103-4AB3A2C570F1}" destId="{A35B4560-3FBC-47D2-99D7-C781A04E75C2}" srcOrd="5" destOrd="0" presId="urn:microsoft.com/office/officeart/2005/8/layout/vList2"/>
    <dgm:cxn modelId="{370FB8B9-7069-4FE1-932E-FE2BE74BD46A}" type="presParOf" srcId="{E2D57920-53EC-4D19-9103-4AB3A2C570F1}" destId="{D3A971AB-C88F-4CC5-8299-8A146FF1A104}" srcOrd="6" destOrd="0" presId="urn:microsoft.com/office/officeart/2005/8/layout/vList2"/>
    <dgm:cxn modelId="{B663DE87-BB59-42F2-B1CD-15BC876E5FB5}" type="presParOf" srcId="{E2D57920-53EC-4D19-9103-4AB3A2C570F1}" destId="{3F308AD5-0F1B-4ABA-9DDE-C5B15C63D30B}" srcOrd="7" destOrd="0" presId="urn:microsoft.com/office/officeart/2005/8/layout/vList2"/>
    <dgm:cxn modelId="{7F58FD1F-36DE-4FB6-9986-A8323AEC3937}" type="presParOf" srcId="{E2D57920-53EC-4D19-9103-4AB3A2C570F1}" destId="{B91F6AAD-BBBF-4715-8782-5BEF84BA459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4AEB5-BAB8-479E-AF60-69DE5606DF65}">
      <dsp:nvSpPr>
        <dsp:cNvPr id="0" name=""/>
        <dsp:cNvSpPr/>
      </dsp:nvSpPr>
      <dsp:spPr>
        <a:xfrm>
          <a:off x="0" y="50922"/>
          <a:ext cx="6513603" cy="10553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hlinkClick xmlns:r="http://schemas.openxmlformats.org/officeDocument/2006/relationships" r:id="rId1"/>
            </a:rPr>
            <a:t>Hello! Hello! Song</a:t>
          </a:r>
          <a:endParaRPr lang="en-US" sz="4400" kern="1200" dirty="0"/>
        </a:p>
      </dsp:txBody>
      <dsp:txXfrm>
        <a:off x="51517" y="102439"/>
        <a:ext cx="6410569" cy="952306"/>
      </dsp:txXfrm>
    </dsp:sp>
    <dsp:sp modelId="{F8D45BA7-C13A-446A-AC63-AAA972A45FFB}">
      <dsp:nvSpPr>
        <dsp:cNvPr id="0" name=""/>
        <dsp:cNvSpPr/>
      </dsp:nvSpPr>
      <dsp:spPr>
        <a:xfrm>
          <a:off x="0" y="1232982"/>
          <a:ext cx="6513603" cy="105534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hlinkClick xmlns:r="http://schemas.openxmlformats.org/officeDocument/2006/relationships" r:id="rId2" action="ppaction://hlinkfile"/>
            </a:rPr>
            <a:t>___ is here today</a:t>
          </a:r>
          <a:endParaRPr lang="en-US" sz="4400" kern="1200" dirty="0"/>
        </a:p>
      </dsp:txBody>
      <dsp:txXfrm>
        <a:off x="51517" y="1284499"/>
        <a:ext cx="6410569" cy="952306"/>
      </dsp:txXfrm>
    </dsp:sp>
    <dsp:sp modelId="{989E5E98-6567-4469-A981-ACD41BC56E16}">
      <dsp:nvSpPr>
        <dsp:cNvPr id="0" name=""/>
        <dsp:cNvSpPr/>
      </dsp:nvSpPr>
      <dsp:spPr>
        <a:xfrm>
          <a:off x="0" y="2415043"/>
          <a:ext cx="6513603" cy="10553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hlinkClick xmlns:r="http://schemas.openxmlformats.org/officeDocument/2006/relationships" r:id="rId3" action="ppaction://hlinkfile"/>
            </a:rPr>
            <a:t>ABC’s</a:t>
          </a:r>
          <a:endParaRPr lang="en-US" sz="4400" kern="1200" dirty="0"/>
        </a:p>
      </dsp:txBody>
      <dsp:txXfrm>
        <a:off x="51517" y="2466560"/>
        <a:ext cx="6410569" cy="952306"/>
      </dsp:txXfrm>
    </dsp:sp>
    <dsp:sp modelId="{D3A971AB-C88F-4CC5-8299-8A146FF1A104}">
      <dsp:nvSpPr>
        <dsp:cNvPr id="0" name=""/>
        <dsp:cNvSpPr/>
      </dsp:nvSpPr>
      <dsp:spPr>
        <a:xfrm>
          <a:off x="0" y="3603849"/>
          <a:ext cx="6513603" cy="105534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hlinkClick xmlns:r="http://schemas.openxmlformats.org/officeDocument/2006/relationships" r:id="rId4" action="ppaction://hlinkfile"/>
            </a:rPr>
            <a:t>Book</a:t>
          </a:r>
          <a:endParaRPr lang="en-US" sz="4400" kern="1200" dirty="0"/>
        </a:p>
      </dsp:txBody>
      <dsp:txXfrm>
        <a:off x="51517" y="3655366"/>
        <a:ext cx="6410569" cy="952306"/>
      </dsp:txXfrm>
    </dsp:sp>
    <dsp:sp modelId="{B91F6AAD-BBBF-4715-8782-5BEF84BA4598}">
      <dsp:nvSpPr>
        <dsp:cNvPr id="0" name=""/>
        <dsp:cNvSpPr/>
      </dsp:nvSpPr>
      <dsp:spPr>
        <a:xfrm>
          <a:off x="0" y="4772316"/>
          <a:ext cx="6513603" cy="10553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hlinkClick xmlns:r="http://schemas.openxmlformats.org/officeDocument/2006/relationships" r:id="rId5"/>
            </a:rPr>
            <a:t>Monthly Song</a:t>
          </a:r>
          <a:endParaRPr lang="en-US" sz="4400" kern="1200" dirty="0"/>
        </a:p>
      </dsp:txBody>
      <dsp:txXfrm>
        <a:off x="51517" y="4823833"/>
        <a:ext cx="6410569" cy="952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4B4C8-9804-49FE-9364-AF6A78E9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9FFBF-D163-45F0-BAF2-B92618AD4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CDA90-62BE-4B64-ADB9-D055E3581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600-335F-4236-B1F9-536621565DF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92C22-CBA4-4E1C-98AE-90CFF853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C1E7C-062C-4E9C-A218-A955B4A6E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CE1A-67D0-4714-BF39-7B8555E0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2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7BAA2-5814-441F-B253-320A11C3A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51C45F-DDAC-4AD5-BCC7-B465A3ED8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35968-9BE0-46B5-B81C-55F2B9F9F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600-335F-4236-B1F9-536621565DF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D2197-5631-4C0E-9BCC-C0ABE7591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2A2E2-5DF8-4417-819F-122BEB81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CE1A-67D0-4714-BF39-7B8555E0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5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E34DA2-5389-4569-A1D2-D745E542FD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1EF767-B791-4BA7-9127-7A85ABECF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92D53-072B-4217-A774-67D9BF524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600-335F-4236-B1F9-536621565DF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31A61-AC6F-4FC9-9A02-328442BBE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4CB79-65D0-4D66-8C04-89D9035D7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CE1A-67D0-4714-BF39-7B8555E0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5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7494C-8CFA-4561-A4D6-ED06DB074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317AB-D2D0-4AE9-97D8-716E1D078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DAD8C-7E6F-4016-8689-0794FF846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600-335F-4236-B1F9-536621565DF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B6120-ADE3-4850-9685-A60F92EE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CEDEB-FC35-4DB6-A8B9-F5B4DDCB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CE1A-67D0-4714-BF39-7B8555E0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0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C43B5-3847-46E1-86EF-B3FEB3F2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CA890-D51C-40E8-8561-9FA7622FC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AA00D-099A-433E-981F-BDF74E4BF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600-335F-4236-B1F9-536621565DF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FD900-3B1D-455E-BD44-D13C9F6B3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4ADE2-3398-4673-807F-A7F5B971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CE1A-67D0-4714-BF39-7B8555E0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2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73A17-E2A0-4D35-8CFF-844112C3D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1A7FA-411E-4049-87B3-AC20F2535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19707-0725-43BC-91E9-BB326B19C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265BE-58A9-4267-A60D-F9AF0D0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600-335F-4236-B1F9-536621565DF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11282-9AB1-4CB0-9185-0E3880A84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E3144-79B1-4C74-8F5E-0B6DBD42A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CE1A-67D0-4714-BF39-7B8555E0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0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95C94-9DDC-4FA9-8CB2-349DEF8BF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2668A-EA31-4D0B-BA69-D6D9FA40E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9AA12-DA32-410D-BE52-583FF05B3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1B2D35-5ACE-47B3-A4A2-CE817E8BC7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E0FAE7-DFC2-4777-9D21-701E5433A5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AE4EA0-95DA-4384-91B1-1F75D5FB5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600-335F-4236-B1F9-536621565DF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1C9C6F-981A-452D-A1A0-75051459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C6C2D1-0F1B-4413-A8E9-E7C6CB95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CE1A-67D0-4714-BF39-7B8555E0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4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9934F-10CC-41D5-B6A7-E1DDF8F0A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4495CD-3261-460F-AE68-96923E0D2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600-335F-4236-B1F9-536621565DF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04877E-6B33-4256-8EA6-AE3AEDA2E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390B0-964B-4D70-B45B-0FB8835EC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CE1A-67D0-4714-BF39-7B8555E0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2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485773-AD7F-4B40-9BFD-65451D5C5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600-335F-4236-B1F9-536621565DF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09ECCE-B7B9-49D6-B542-BE3EBC9D3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78B43-BB39-49AF-B6EE-71DAA8E3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CE1A-67D0-4714-BF39-7B8555E0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1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BB10F-BCD6-4378-8FBC-F66B64A7F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0A2B4-CCCB-4C50-AD1E-B8678AC91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14CDF-C339-4C41-8ABE-7C0DEF11F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DE00F-6438-4C2A-A4A2-FFACA225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600-335F-4236-B1F9-536621565DF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56E99-991E-42D4-9163-E6A3469C0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150E1-483D-4ECB-8F0E-BABEA05DC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CE1A-67D0-4714-BF39-7B8555E0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1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6DCE5-2966-4461-96F0-7EB93C10E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10863E-80EC-4EAC-A653-D57328F951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FE406-6B4E-477B-81B2-F5FE3C853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959B0-4824-4A10-A437-7DD40C626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600-335F-4236-B1F9-536621565DF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99E18-A318-4B9A-9F0D-B426C79D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39D30-5EDE-464C-8081-8BE1B5EE3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CE1A-67D0-4714-BF39-7B8555E0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8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0EF139-B26A-4E8E-BBFA-B4C6106B0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A24AB-0D56-4644-A533-4D18DC443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E8072-B9E1-41D9-AAAA-0EA890FB1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A4600-335F-4236-B1F9-536621565DF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8A484-28F9-4C57-A6FD-7EE69534D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B4598-572C-45A5-80CC-E0E122386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ECE1A-67D0-4714-BF39-7B8555E0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3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4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Question%20of%20the%20day%20week%202.doc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Letter%20B%20sheets.docx" TargetMode="External"/><Relationship Id="rId2" Type="http://schemas.openxmlformats.org/officeDocument/2006/relationships/hyperlink" Target="https://www.youtube.com/watch?v=W5D3ySh7s2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Number%20two%20sheets.doc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Dinosaur%20line%20tracing.docx" TargetMode="External"/><Relationship Id="rId7" Type="http://schemas.openxmlformats.org/officeDocument/2006/relationships/image" Target="../media/image19.jpeg"/><Relationship Id="rId2" Type="http://schemas.openxmlformats.org/officeDocument/2006/relationships/hyperlink" Target="Twinkle%20Twinkle%20Dinosaur.mo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Dinosaur%20coloring%20page.docx" TargetMode="External"/><Relationship Id="rId4" Type="http://schemas.openxmlformats.org/officeDocument/2006/relationships/hyperlink" Target="Dinosaur%20feet.doc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PA+Hand+Washing+Schedule-material_1973872.pdf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dkPouLWCyc" TargetMode="External"/><Relationship Id="rId2" Type="http://schemas.openxmlformats.org/officeDocument/2006/relationships/hyperlink" Target="https://www.youtube.com/watch?v=Imhi98dHa5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may contain: 1 person, sitting and table">
            <a:extLst>
              <a:ext uri="{FF2B5EF4-FFF2-40B4-BE49-F238E27FC236}">
                <a16:creationId xmlns:a16="http://schemas.microsoft.com/office/drawing/2014/main" id="{E43FEDEC-28BE-4E17-829F-3A5C01E34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007" y="-14366"/>
            <a:ext cx="2804395" cy="373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ow to draw how to draw a cute dinosaur - Hellokids.com">
            <a:extLst>
              <a:ext uri="{FF2B5EF4-FFF2-40B4-BE49-F238E27FC236}">
                <a16:creationId xmlns:a16="http://schemas.microsoft.com/office/drawing/2014/main" id="{5AA38E66-6D71-4888-AE3B-EAB5D7C3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649" y="2510308"/>
            <a:ext cx="3143552" cy="314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may contain: 1 person, smiling, standing">
            <a:extLst>
              <a:ext uri="{FF2B5EF4-FFF2-40B4-BE49-F238E27FC236}">
                <a16:creationId xmlns:a16="http://schemas.microsoft.com/office/drawing/2014/main" id="{953059DB-2286-44BE-B859-BA1D960FA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9" t="12758" r="19695" b="13827"/>
          <a:stretch/>
        </p:blipFill>
        <p:spPr bwMode="auto">
          <a:xfrm>
            <a:off x="5105628" y="3759536"/>
            <a:ext cx="2457769" cy="397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ow to draw how to draw a triceratops for kids - Hellokids.com">
            <a:extLst>
              <a:ext uri="{FF2B5EF4-FFF2-40B4-BE49-F238E27FC236}">
                <a16:creationId xmlns:a16="http://schemas.microsoft.com/office/drawing/2014/main" id="{4EA54C26-7271-48D0-8EA5-D2CA1348C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901" y="-73614"/>
            <a:ext cx="3864099" cy="262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may contain: 1 person, smiling, standing, child and outdoor">
            <a:extLst>
              <a:ext uri="{FF2B5EF4-FFF2-40B4-BE49-F238E27FC236}">
                <a16:creationId xmlns:a16="http://schemas.microsoft.com/office/drawing/2014/main" id="{73D891CC-EB95-481A-8E06-47E4F3AD0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0" t="11653"/>
          <a:stretch/>
        </p:blipFill>
        <p:spPr bwMode="auto">
          <a:xfrm>
            <a:off x="-98998" y="-22471"/>
            <a:ext cx="2542946" cy="397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may contain: 2 people, including Alex Wolf, people smiling, closeup">
            <a:extLst>
              <a:ext uri="{FF2B5EF4-FFF2-40B4-BE49-F238E27FC236}">
                <a16:creationId xmlns:a16="http://schemas.microsoft.com/office/drawing/2014/main" id="{848C7D5C-6A01-4565-BF39-BED42634F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986" y="2545889"/>
            <a:ext cx="3203267" cy="427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mage may contain: one or more people and people sitting">
            <a:extLst>
              <a:ext uri="{FF2B5EF4-FFF2-40B4-BE49-F238E27FC236}">
                <a16:creationId xmlns:a16="http://schemas.microsoft.com/office/drawing/2014/main" id="{86892E42-8A61-4C81-899A-B372B1C849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t="16366" r="7380" b="16366"/>
          <a:stretch/>
        </p:blipFill>
        <p:spPr bwMode="auto">
          <a:xfrm>
            <a:off x="-7750" y="3793501"/>
            <a:ext cx="5291057" cy="30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Baby Raptor by Irochelle on DeviantArt">
            <a:extLst>
              <a:ext uri="{FF2B5EF4-FFF2-40B4-BE49-F238E27FC236}">
                <a16:creationId xmlns:a16="http://schemas.microsoft.com/office/drawing/2014/main" id="{8EE25CA7-3F6E-4A9A-85EF-6D92B6413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7" y="-49075"/>
            <a:ext cx="3887609" cy="388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0791C9-41F3-4AD9-B5E7-22E5D49D89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8080"/>
                </a:highlight>
              </a:rPr>
              <a:t>Week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834525-9AF2-428B-AE86-213604B163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8080"/>
                </a:highlight>
              </a:rPr>
              <a:t>Distance Learning AM Class 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8080"/>
                </a:highlight>
              </a:rPr>
              <a:t>April 1</a:t>
            </a:r>
            <a:r>
              <a:rPr lang="en-US" baseline="30000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8080"/>
                </a:highlight>
              </a:rPr>
              <a:t>st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8080"/>
                </a:highlight>
              </a:rPr>
              <a:t>-7th</a:t>
            </a:r>
          </a:p>
        </p:txBody>
      </p:sp>
      <p:pic>
        <p:nvPicPr>
          <p:cNvPr id="15" name="Picture 4" descr="How to draw how to draw a spinosaurus for kids - Hellokids.com">
            <a:extLst>
              <a:ext uri="{FF2B5EF4-FFF2-40B4-BE49-F238E27FC236}">
                <a16:creationId xmlns:a16="http://schemas.microsoft.com/office/drawing/2014/main" id="{4137975D-6942-4DC7-A08E-D4AF13E9D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73" y="5268279"/>
            <a:ext cx="2570057" cy="163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385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5DDEA4-5480-4895-BDDD-72612D8FA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Circle Time! 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279045-46E8-45C3-8FF9-D3787773D1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58370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9E63C3B-A6AB-4763-B59F-F180EBB449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96" y="501650"/>
            <a:ext cx="1294621" cy="1077833"/>
          </a:xfrm>
          <a:prstGeom prst="rect">
            <a:avLst/>
          </a:prstGeom>
        </p:spPr>
      </p:pic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9FEA8592-426F-416D-B02F-76C88E29CC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96" y="1708147"/>
            <a:ext cx="1374613" cy="1136620"/>
          </a:xfrm>
          <a:prstGeom prst="rect">
            <a:avLst/>
          </a:prstGeom>
        </p:spPr>
      </p:pic>
      <p:pic>
        <p:nvPicPr>
          <p:cNvPr id="13" name="Picture 1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A825BD5F-754A-4F10-82D5-72716DD66D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73" y="3864829"/>
            <a:ext cx="1304244" cy="1285024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4DFE1073-6BE4-47E3-8031-A76EDDDFFD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74" y="2912482"/>
            <a:ext cx="1273343" cy="1100752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3FC8A8F9-6D44-4A5E-B5E9-EC7259AE66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73" y="5183499"/>
            <a:ext cx="1273343" cy="115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1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848CB-F8CF-4FA0-859E-B2F9FCA70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Questions of the week</a:t>
            </a:r>
          </a:p>
        </p:txBody>
      </p:sp>
      <p:sp>
        <p:nvSpPr>
          <p:cNvPr id="21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2" descr="Bananas and apple fresh fruit icon Royalty Free Vector Image">
            <a:extLst>
              <a:ext uri="{FF2B5EF4-FFF2-40B4-BE49-F238E27FC236}">
                <a16:creationId xmlns:a16="http://schemas.microsoft.com/office/drawing/2014/main" id="{7F2650D5-6809-4D2A-BE5D-B2968B33E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" t="349" r="-2079" b="8356"/>
          <a:stretch/>
        </p:blipFill>
        <p:spPr bwMode="auto">
          <a:xfrm>
            <a:off x="682089" y="1621900"/>
            <a:ext cx="3661831" cy="361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52140-9B28-4506-A1CF-0F310A663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Ask one question a day. Let your child answer either verbally or by touching their response. Try talking about it.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linkClick r:id="rId4" action="ppaction://hlinkfile"/>
              </a:rPr>
              <a:t>Here is the link </a:t>
            </a:r>
            <a:r>
              <a:rPr lang="en-US" sz="2000" dirty="0">
                <a:solidFill>
                  <a:srgbClr val="000000"/>
                </a:solidFill>
              </a:rPr>
              <a:t>to the questions. You can print them off or just use your electronic device to show them the pictures to choose from.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150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CB92D-31FF-40B6-9E2A-6B5D75DFF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Letter   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   </a:t>
            </a:r>
            <a:r>
              <a:rPr lang="en-US" sz="23900" dirty="0">
                <a:solidFill>
                  <a:srgbClr val="FFFFFF"/>
                </a:solidFill>
              </a:rPr>
              <a:t>Bb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90F2E-471E-4E12-96F0-129A05BEE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Letter Bb Song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Try to make the Letter</a:t>
            </a:r>
            <a:r>
              <a:rPr lang="en-US" sz="2400" b="1" u="sng" dirty="0"/>
              <a:t> Bb </a:t>
            </a:r>
            <a:r>
              <a:rPr lang="en-US" sz="2400" dirty="0"/>
              <a:t>out of </a:t>
            </a:r>
            <a:r>
              <a:rPr lang="en-US" sz="2400" b="1" u="sng" dirty="0"/>
              <a:t>B</a:t>
            </a:r>
            <a:r>
              <a:rPr lang="en-US" sz="2400" dirty="0"/>
              <a:t>eans! </a:t>
            </a:r>
          </a:p>
          <a:p>
            <a:pPr marL="0" indent="0">
              <a:buNone/>
            </a:pPr>
            <a:r>
              <a:rPr lang="en-US" sz="2400" dirty="0"/>
              <a:t>Blow </a:t>
            </a:r>
            <a:r>
              <a:rPr lang="en-US" sz="2400" b="1" u="sng" dirty="0"/>
              <a:t>B</a:t>
            </a:r>
            <a:r>
              <a:rPr lang="en-US" sz="2400" dirty="0"/>
              <a:t>ubbles! </a:t>
            </a:r>
          </a:p>
          <a:p>
            <a:pPr marL="0" indent="0">
              <a:buNone/>
            </a:pPr>
            <a:r>
              <a:rPr lang="en-US" sz="2400" dirty="0"/>
              <a:t>Draw with a </a:t>
            </a:r>
            <a:r>
              <a:rPr lang="en-US" sz="2400" b="1" u="sng" dirty="0"/>
              <a:t>B</a:t>
            </a:r>
            <a:r>
              <a:rPr lang="en-US" sz="2400" dirty="0"/>
              <a:t>lue crayon/marker!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Pick one, two, or all worksheets to do together!</a:t>
            </a:r>
          </a:p>
          <a:p>
            <a:pPr marL="0" indent="0">
              <a:buNone/>
            </a:pPr>
            <a:r>
              <a:rPr lang="en-US" sz="2400" dirty="0">
                <a:hlinkClick r:id="rId3" action="ppaction://hlinkfile"/>
              </a:rPr>
              <a:t>Worksheets</a:t>
            </a:r>
            <a:endParaRPr lang="en-US" sz="24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" name="Picture 2" descr="25 Nature Inspired Letter B Activities | Homespun Mom - Homespun Mom">
            <a:extLst>
              <a:ext uri="{FF2B5EF4-FFF2-40B4-BE49-F238E27FC236}">
                <a16:creationId xmlns:a16="http://schemas.microsoft.com/office/drawing/2014/main" id="{98F96FE0-D490-488D-B1EF-91F8D03BA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614" y="4215841"/>
            <a:ext cx="1868281" cy="250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1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12D0E2-4668-4B67-B972-1766F59B3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     Number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      </a:t>
            </a:r>
            <a:r>
              <a:rPr lang="en-US" sz="23900" dirty="0">
                <a:solidFill>
                  <a:srgbClr val="FFFFFF"/>
                </a:solidFill>
              </a:rPr>
              <a:t>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F8CA2-E2FD-4AD8-BD9F-5BB3B7116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4760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US" dirty="0"/>
              <a:t>Sort out items (Ex. Cheerios and Fruit loops, colors, Cups and bowls, the color of veggies straws,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Count out objects while using your pointer finger to touch the object (Ex. Count how many baby dolls, cars,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 action="ppaction://hlinkfile"/>
              </a:rPr>
              <a:t>Worksheets</a:t>
            </a:r>
            <a:r>
              <a:rPr lang="en-US" dirty="0"/>
              <a:t> (Pick one, two or all to do)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91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A7D81-47AF-4CAA-8D69-C68F1E191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4800" dirty="0"/>
              <a:t>Storytime!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E5011-55BD-47B8-A8B2-F974EA396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hlinkClick r:id="rId2" action="ppaction://hlinkfile"/>
              </a:rPr>
              <a:t>Twinkle </a:t>
            </a:r>
            <a:r>
              <a:rPr lang="en-US" sz="1800" dirty="0" err="1">
                <a:hlinkClick r:id="rId2" action="ppaction://hlinkfile"/>
              </a:rPr>
              <a:t>Twinkle</a:t>
            </a:r>
            <a:r>
              <a:rPr lang="en-US" sz="1800" dirty="0">
                <a:hlinkClick r:id="rId2" action="ppaction://hlinkfile"/>
              </a:rPr>
              <a:t> Dinosaur </a:t>
            </a:r>
            <a:r>
              <a:rPr lang="en-US" sz="1800" dirty="0"/>
              <a:t>&lt;- Click Link</a:t>
            </a:r>
          </a:p>
          <a:p>
            <a:pPr marL="0" indent="0">
              <a:buNone/>
            </a:pPr>
            <a:r>
              <a:rPr lang="en-US" sz="1800" dirty="0"/>
              <a:t>Do one of these Dinosaur Themed activities:</a:t>
            </a:r>
          </a:p>
          <a:p>
            <a:pPr marL="0" indent="0">
              <a:buNone/>
            </a:pPr>
            <a:r>
              <a:rPr lang="en-US" sz="1800" dirty="0"/>
              <a:t>                               </a:t>
            </a:r>
            <a:r>
              <a:rPr lang="en-US" sz="1800" dirty="0">
                <a:hlinkClick r:id="rId3" action="ppaction://hlinkfile"/>
              </a:rPr>
              <a:t>Dinosaur Line Tracing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                         </a:t>
            </a:r>
            <a:r>
              <a:rPr lang="en-US" sz="1800" dirty="0">
                <a:hlinkClick r:id="rId4" action="ppaction://hlinkfile"/>
              </a:rPr>
              <a:t>Dinosaur Feet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	              </a:t>
            </a:r>
            <a:r>
              <a:rPr lang="en-US" sz="1800" dirty="0">
                <a:hlinkClick r:id="rId5" action="ppaction://hlinkfile"/>
              </a:rPr>
              <a:t>Coloring Page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                         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Twinkle, Twinkle, Dinosaur: Jeffrey Burton, Zoe Waring ...">
            <a:extLst>
              <a:ext uri="{FF2B5EF4-FFF2-40B4-BE49-F238E27FC236}">
                <a16:creationId xmlns:a16="http://schemas.microsoft.com/office/drawing/2014/main" id="{57D6A187-7558-4719-A4B7-F865B16B0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2"/>
          <a:stretch/>
        </p:blipFill>
        <p:spPr bwMode="auto">
          <a:xfrm>
            <a:off x="5987738" y="650494"/>
            <a:ext cx="5628018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Week of Dinosaur Activities | Whit Ventures">
            <a:extLst>
              <a:ext uri="{FF2B5EF4-FFF2-40B4-BE49-F238E27FC236}">
                <a16:creationId xmlns:a16="http://schemas.microsoft.com/office/drawing/2014/main" id="{77B8C316-C653-4779-B805-864343512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4" y="3188036"/>
            <a:ext cx="1652600" cy="247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698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re Is the Perfect Hand-Washing Playlist to Combat Coronavirus ...">
            <a:extLst>
              <a:ext uri="{FF2B5EF4-FFF2-40B4-BE49-F238E27FC236}">
                <a16:creationId xmlns:a16="http://schemas.microsoft.com/office/drawing/2014/main" id="{9292D943-3078-4FC6-94D5-26879F0C8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3" r="12179" b="-1"/>
          <a:stretch/>
        </p:blipFill>
        <p:spPr bwMode="auto"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E0CF6-6D5D-4EE0-9D11-E145D07A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96289"/>
            <a:ext cx="4782458" cy="1325563"/>
          </a:xfrm>
        </p:spPr>
        <p:txBody>
          <a:bodyPr>
            <a:normAutofit/>
          </a:bodyPr>
          <a:lstStyle/>
          <a:p>
            <a:r>
              <a:rPr lang="en-US"/>
              <a:t>Social Skill: Washing your hands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1460A8-306B-4F76-9935-E4526A0D8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71982"/>
            <a:ext cx="4782458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Continue to work on hand washing and discussing the importance. Here is a sequencing sheet about handwashing. Print it off and help your child sort them in the correct order.  </a:t>
            </a:r>
          </a:p>
          <a:p>
            <a:pPr marL="0" indent="0">
              <a:buNone/>
            </a:pPr>
            <a:r>
              <a:rPr lang="en-US" sz="1800" dirty="0">
                <a:hlinkClick r:id="rId3" action="ppaction://hlinkfile"/>
              </a:rPr>
              <a:t>Handwashing 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Go over this skill with your child. Practice washing your hands! </a:t>
            </a:r>
          </a:p>
          <a:p>
            <a:pPr marL="0" indent="0">
              <a:buNone/>
            </a:pPr>
            <a:r>
              <a:rPr lang="en-US" sz="1800" dirty="0"/>
              <a:t>Wash your dolls hands, or dinosaurs.  It is so important to know how to keep your hands clean to stay safe from germs.  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98607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E4F9D-8DFE-4BE1-90C7-3EE8B2CDB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  <a:highlight>
                  <a:srgbClr val="008080"/>
                </a:highlight>
              </a:rPr>
              <a:t>Movement Break!!!</a:t>
            </a:r>
            <a:endParaRPr lang="en-US" sz="6000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F8FEF-9C64-4B3E-A4AA-EFB465EF9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>
                <a:hlinkClick r:id="rId2"/>
              </a:rPr>
              <a:t>Dinosaur Stomp</a:t>
            </a:r>
            <a:endParaRPr lang="en-US" sz="1800"/>
          </a:p>
          <a:p>
            <a:endParaRPr lang="en-US" sz="1800"/>
          </a:p>
          <a:p>
            <a:r>
              <a:rPr lang="en-US" sz="1800">
                <a:hlinkClick r:id="rId3"/>
              </a:rPr>
              <a:t>Count to 100!</a:t>
            </a:r>
            <a:endParaRPr lang="en-US" sz="1800" dirty="0"/>
          </a:p>
        </p:txBody>
      </p:sp>
      <p:pic>
        <p:nvPicPr>
          <p:cNvPr id="6" name="Picture 2" descr="The Dinosaur Dance | Kids Songs | by Little Angel - YouTube">
            <a:extLst>
              <a:ext uri="{FF2B5EF4-FFF2-40B4-BE49-F238E27FC236}">
                <a16:creationId xmlns:a16="http://schemas.microsoft.com/office/drawing/2014/main" id="{F685C52F-DDAD-4561-92FD-2D39E1197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86" y="2060526"/>
            <a:ext cx="6900506" cy="388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915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6C886-7DF6-4511-8C9E-D25069DAF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Go outside this week and find these items. Send pictures! I would love to see your smiling faces. </a:t>
            </a:r>
          </a:p>
        </p:txBody>
      </p:sp>
      <p:pic>
        <p:nvPicPr>
          <p:cNvPr id="5" name="Content Placeholder 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9FB7732E-F78C-4F06-9671-74FAECEF2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559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33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325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Week 2</vt:lpstr>
      <vt:lpstr>Circle Time! </vt:lpstr>
      <vt:lpstr>Questions of the week</vt:lpstr>
      <vt:lpstr>Letter        Bb</vt:lpstr>
      <vt:lpstr>     Number       2</vt:lpstr>
      <vt:lpstr>Storytime!</vt:lpstr>
      <vt:lpstr>Social Skill: Washing your hands</vt:lpstr>
      <vt:lpstr>Movement Break!!!</vt:lpstr>
      <vt:lpstr>Go outside this week and find these items. Send pictures! I would love to see your smiling faces.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2</dc:title>
  <dc:creator>Harris Wolf</dc:creator>
  <cp:lastModifiedBy>Harris Wolf</cp:lastModifiedBy>
  <cp:revision>8</cp:revision>
  <dcterms:created xsi:type="dcterms:W3CDTF">2020-03-30T19:22:55Z</dcterms:created>
  <dcterms:modified xsi:type="dcterms:W3CDTF">2020-04-01T13:09:14Z</dcterms:modified>
</cp:coreProperties>
</file>