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89.xml" ContentType="application/vnd.openxmlformats-officedocument.presentationml.notesSlide+xml"/>
  <Override PartName="/ppt/notesSlides/notesSlide90.xml" ContentType="application/vnd.openxmlformats-officedocument.presentationml.notesSlide+xml"/>
  <Override PartName="/ppt/notesSlides/notesSlide91.xml" ContentType="application/vnd.openxmlformats-officedocument.presentationml.notesSlide+xml"/>
  <Override PartName="/ppt/notesSlides/notesSlide92.xml" ContentType="application/vnd.openxmlformats-officedocument.presentationml.notesSlide+xml"/>
  <Override PartName="/ppt/notesSlides/notesSlide93.xml" ContentType="application/vnd.openxmlformats-officedocument.presentationml.notesSlide+xml"/>
  <Override PartName="/ppt/notesSlides/notesSlide94.xml" ContentType="application/vnd.openxmlformats-officedocument.presentationml.notesSlide+xml"/>
  <Override PartName="/ppt/notesSlides/notesSlide95.xml" ContentType="application/vnd.openxmlformats-officedocument.presentationml.notesSlide+xml"/>
  <Override PartName="/ppt/notesSlides/notesSlide96.xml" ContentType="application/vnd.openxmlformats-officedocument.presentationml.notesSlide+xml"/>
  <Override PartName="/ppt/notesSlides/notesSlide97.xml" ContentType="application/vnd.openxmlformats-officedocument.presentationml.notesSlide+xml"/>
  <Override PartName="/ppt/notesSlides/notesSlide98.xml" ContentType="application/vnd.openxmlformats-officedocument.presentationml.notesSlide+xml"/>
  <Override PartName="/ppt/notesSlides/notesSlide99.xml" ContentType="application/vnd.openxmlformats-officedocument.presentationml.notesSlide+xml"/>
  <Override PartName="/ppt/notesSlides/notesSlide100.xml" ContentType="application/vnd.openxmlformats-officedocument.presentationml.notesSlide+xml"/>
  <Override PartName="/ppt/notesSlides/notesSlide10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0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  <p:sldId id="347" r:id="rId93"/>
    <p:sldId id="348" r:id="rId94"/>
    <p:sldId id="349" r:id="rId95"/>
    <p:sldId id="350" r:id="rId96"/>
    <p:sldId id="351" r:id="rId97"/>
    <p:sldId id="352" r:id="rId98"/>
    <p:sldId id="353" r:id="rId99"/>
    <p:sldId id="354" r:id="rId100"/>
    <p:sldId id="355" r:id="rId101"/>
    <p:sldId id="356" r:id="rId102"/>
  </p:sldIdLst>
  <p:sldSz cx="9144000" cy="5143500" type="screen16x9"/>
  <p:notesSz cx="6858000" cy="9144000"/>
  <p:embeddedFontLst>
    <p:embeddedFont>
      <p:font typeface="Short Stack" panose="020B0604020202020204" charset="0"/>
      <p:regular r:id="rId10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80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theme" Target="theme/theme1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notesMaster" Target="notesMasters/notesMaster1.xml"/><Relationship Id="rId108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font" Target="fonts/font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10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9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9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9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6da42ee964_0_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6da42ee964_0_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Google Shape;546;g6da42ee964_0_4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7" name="Google Shape;547;g6da42ee964_0_4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" name="Google Shape;551;g6da42ee964_0_4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2" name="Google Shape;552;g6da42ee964_0_4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6da42ee964_0_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6da42ee964_0_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6da42ee964_0_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6da42ee964_0_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6da42ee964_0_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6da42ee964_0_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6da42ee964_0_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6da42ee964_0_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6da42ee964_0_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6da42ee964_0_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6da42ee964_0_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6da42ee964_0_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6da42ee964_0_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6da42ee964_0_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6da42ee964_0_1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6da42ee964_0_1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6da42ee964_0_1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6da42ee964_0_1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71309e1ae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71309e1ae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6da42ee964_0_1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6da42ee964_0_1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6da42ee964_0_1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6da42ee964_0_1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6da42ee964_0_1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6da42ee964_0_1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6da42ee964_0_1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6da42ee964_0_1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6da42ee964_0_1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6da42ee964_0_1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6da42ee964_0_1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6da42ee964_0_1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6da42ee964_0_1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6da42ee964_0_1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6da42ee964_0_1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6da42ee964_0_1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6da42ee964_0_1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6da42ee964_0_1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6da42ee964_0_1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6da42ee964_0_1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6da42ee964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6da42ee964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6da42ee964_0_1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6da42ee964_0_1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6da42ee964_0_1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Google Shape;202;g6da42ee964_0_1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g6da42ee964_0_1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7" name="Google Shape;207;g6da42ee964_0_1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6da42ee964_0_1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" name="Google Shape;212;g6da42ee964_0_1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6da42ee964_0_1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Google Shape;217;g6da42ee964_0_1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g6da42ee964_0_1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" name="Google Shape;222;g6da42ee964_0_1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6da42ee964_0_1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" name="Google Shape;227;g6da42ee964_0_1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g6da42ee964_0_1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2" name="Google Shape;232;g6da42ee964_0_1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g6da42ee964_0_1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7" name="Google Shape;237;g6da42ee964_0_1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g6da42ee964_0_1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2" name="Google Shape;242;g6da42ee964_0_1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6da42ee964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6da42ee964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g6da42ee964_0_1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7" name="Google Shape;247;g6da42ee964_0_1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g6da42ee964_0_1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2" name="Google Shape;252;g6da42ee964_0_1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g6da42ee964_0_1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7" name="Google Shape;257;g6da42ee964_0_1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g6da42ee964_0_2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2" name="Google Shape;262;g6da42ee964_0_2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g6da42ee964_0_2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7" name="Google Shape;267;g6da42ee964_0_2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g6da42ee964_0_2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2" name="Google Shape;272;g6da42ee964_0_2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g6da42ee964_0_2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7" name="Google Shape;277;g6da42ee964_0_2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g6da42ee964_0_2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2" name="Google Shape;282;g6da42ee964_0_2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g6da42ee964_0_2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7" name="Google Shape;287;g6da42ee964_0_2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g6da42ee964_0_2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2" name="Google Shape;292;g6da42ee964_0_2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6da42ee964_0_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6da42ee964_0_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g6da42ee964_0_2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7" name="Google Shape;297;g6da42ee964_0_2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g6da42ee964_0_2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2" name="Google Shape;302;g6da42ee964_0_2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g6da42ee964_0_2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7" name="Google Shape;307;g6da42ee964_0_2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g6da42ee964_0_2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2" name="Google Shape;312;g6da42ee964_0_2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g6da42ee964_0_2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7" name="Google Shape;317;g6da42ee964_0_2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g6da42ee964_0_2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2" name="Google Shape;322;g6da42ee964_0_2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6da42ee964_0_2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6da42ee964_0_2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g6da42ee964_0_2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2" name="Google Shape;332;g6da42ee964_0_2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g6da42ee964_0_2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7" name="Google Shape;337;g6da42ee964_0_2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g6da42ee964_0_2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2" name="Google Shape;342;g6da42ee964_0_2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6da42ee964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6da42ee964_0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g6da42ee964_0_2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7" name="Google Shape;347;g6da42ee964_0_2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g6da42ee964_0_2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2" name="Google Shape;352;g6da42ee964_0_2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g6da42ee964_0_2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7" name="Google Shape;357;g6da42ee964_0_2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g6da42ee964_0_2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2" name="Google Shape;362;g6da42ee964_0_2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g6da42ee964_0_2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7" name="Google Shape;367;g6da42ee964_0_2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g6da42ee964_0_2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2" name="Google Shape;372;g6da42ee964_0_2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g6da42ee964_0_2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7" name="Google Shape;377;g6da42ee964_0_2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g6da42ee964_0_2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2" name="Google Shape;382;g6da42ee964_0_2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g6da42ee964_0_3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7" name="Google Shape;387;g6da42ee964_0_3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g6da42ee964_0_3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2" name="Google Shape;392;g6da42ee964_0_3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6da42ee964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6da42ee964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g6da42ee964_0_3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7" name="Google Shape;397;g6da42ee964_0_3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Google Shape;401;g6da42ee964_0_3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2" name="Google Shape;402;g6da42ee964_0_3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Google Shape;406;g6da42ee964_0_3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7" name="Google Shape;407;g6da42ee964_0_3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6da42ee964_0_3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6da42ee964_0_3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Google Shape;416;g6da42ee964_0_3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7" name="Google Shape;417;g6da42ee964_0_3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Google Shape;421;g6da42ee964_0_3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2" name="Google Shape;422;g6da42ee964_0_3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Google Shape;426;g6da42ee964_0_3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7" name="Google Shape;427;g6da42ee964_0_3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Google Shape;431;g6da42ee964_0_3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2" name="Google Shape;432;g6da42ee964_0_3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Google Shape;436;g6da42ee964_0_3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7" name="Google Shape;437;g6da42ee964_0_3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Google Shape;441;g6da42ee964_0_3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2" name="Google Shape;442;g6da42ee964_0_3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6da42ee964_0_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6da42ee964_0_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Google Shape;446;g6da42ee964_0_3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7" name="Google Shape;447;g6da42ee964_0_3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Google Shape;451;g6da42ee964_0_3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2" name="Google Shape;452;g6da42ee964_0_3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g6da42ee964_0_3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7" name="Google Shape;457;g6da42ee964_0_3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Google Shape;461;g6da42ee964_0_3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2" name="Google Shape;462;g6da42ee964_0_3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Google Shape;466;g6da42ee964_0_3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7" name="Google Shape;467;g6da42ee964_0_3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Google Shape;471;g6da42ee964_0_3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2" name="Google Shape;472;g6da42ee964_0_3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Google Shape;476;g6da42ee964_0_3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7" name="Google Shape;477;g6da42ee964_0_3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Google Shape;481;g6da42ee964_0_3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2" name="Google Shape;482;g6da42ee964_0_3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Google Shape;486;g6da42ee964_0_3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7" name="Google Shape;487;g6da42ee964_0_3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Google Shape;491;g6da42ee964_0_3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2" name="Google Shape;492;g6da42ee964_0_3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6da42ee964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6da42ee964_0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Google Shape;496;g6da42ee964_0_3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7" name="Google Shape;497;g6da42ee964_0_3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Google Shape;501;g6da42ee964_0_3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2" name="Google Shape;502;g6da42ee964_0_3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Google Shape;506;g6da42ee964_0_3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7" name="Google Shape;507;g6da42ee964_0_3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" name="Google Shape;511;g6da42ee964_0_4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2" name="Google Shape;512;g6da42ee964_0_4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g6da42ee964_0_4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7" name="Google Shape;517;g6da42ee964_0_4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Google Shape;521;g6da42ee964_0_4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2" name="Google Shape;522;g6da42ee964_0_4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" name="Google Shape;526;g6da42ee964_0_4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7" name="Google Shape;527;g6da42ee964_0_4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" name="Google Shape;531;g6da42ee964_0_4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2" name="Google Shape;532;g6da42ee964_0_4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" name="Google Shape;536;g6da42ee964_0_4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7" name="Google Shape;537;g6da42ee964_0_4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Google Shape;541;g6da42ee964_0_4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2" name="Google Shape;542;g6da42ee964_0_4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FFFF00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0.xml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3.xm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4.xm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5.xm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6.xm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7.xml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8.xm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>
                <a:latin typeface="Short Stack"/>
                <a:ea typeface="Short Stack"/>
                <a:cs typeface="Short Stack"/>
                <a:sym typeface="Short Stack"/>
              </a:rPr>
              <a:t>2nd List of Fry Words</a:t>
            </a:r>
            <a:endParaRPr sz="7200">
              <a:latin typeface="Short Stack"/>
              <a:ea typeface="Short Stack"/>
              <a:cs typeface="Short Stack"/>
              <a:sym typeface="Short Stack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latin typeface="Short Stack"/>
                <a:ea typeface="Short Stack"/>
                <a:cs typeface="Short Stack"/>
                <a:sym typeface="Short Stack"/>
              </a:rPr>
              <a:t>#101-200</a:t>
            </a:r>
            <a:endParaRPr sz="48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2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place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Google Shape;549;p112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America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4" name="Google Shape;554;p11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world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years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live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5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me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6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back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7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give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8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most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9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very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30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after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31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things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over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32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our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3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just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3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name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5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good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36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sentence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7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man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38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think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39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say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40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great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41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where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new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42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help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4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through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4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much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45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before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46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line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47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right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48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too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49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means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50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old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51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any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sound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52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same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5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tell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5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boy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55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follow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56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came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57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want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58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show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59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also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60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around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61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form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7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take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62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three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6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small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6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set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65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put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66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end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67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does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68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another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69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well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70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large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71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must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only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72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big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7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even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7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such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75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because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p76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turn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p77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here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p78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why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79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ask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p80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went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p81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men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9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little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Google Shape;399;p82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read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p8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need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Google Shape;409;p8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land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Google Shape;414;p85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different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Google Shape;419;p86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home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Google Shape;424;p87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us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p88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move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Google Shape;434;p89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try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Google Shape;439;p90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kind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p91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hand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0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work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Google Shape;449;p92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picture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Google Shape;454;p9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again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Google Shape;459;p9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change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Google Shape;464;p95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off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Google Shape;469;p96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play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Google Shape;474;p97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spell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Google Shape;479;p98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air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" name="Google Shape;484;p99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away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Google Shape;489;p100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animal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Google Shape;494;p101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house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1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know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" name="Google Shape;499;p102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point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Google Shape;504;p10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page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Google Shape;509;p10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letter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Google Shape;514;p105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mother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Google Shape;519;p106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answer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" name="Google Shape;524;p107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found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Google Shape;529;p108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study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Google Shape;534;p109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still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Google Shape;539;p110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learn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" name="Google Shape;544;p111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latin typeface="Short Stack"/>
                <a:ea typeface="Short Stack"/>
                <a:cs typeface="Short Stack"/>
                <a:sym typeface="Short Stack"/>
              </a:rPr>
              <a:t>should</a:t>
            </a:r>
            <a:endParaRPr sz="10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</Words>
  <Application>Microsoft Office PowerPoint</Application>
  <PresentationFormat>On-screen Show (16:9)</PresentationFormat>
  <Paragraphs>102</Paragraphs>
  <Slides>101</Slides>
  <Notes>101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101</vt:i4>
      </vt:variant>
    </vt:vector>
  </HeadingPairs>
  <TitlesOfParts>
    <vt:vector size="104" baseType="lpstr">
      <vt:lpstr>Short Stack</vt:lpstr>
      <vt:lpstr>Arial</vt:lpstr>
      <vt:lpstr>Simple Light</vt:lpstr>
      <vt:lpstr>2nd List of Fry Words #101-200</vt:lpstr>
      <vt:lpstr>over</vt:lpstr>
      <vt:lpstr>new</vt:lpstr>
      <vt:lpstr>sound</vt:lpstr>
      <vt:lpstr>take</vt:lpstr>
      <vt:lpstr>only</vt:lpstr>
      <vt:lpstr>little</vt:lpstr>
      <vt:lpstr>work</vt:lpstr>
      <vt:lpstr>know</vt:lpstr>
      <vt:lpstr>place</vt:lpstr>
      <vt:lpstr>years</vt:lpstr>
      <vt:lpstr>live</vt:lpstr>
      <vt:lpstr>me</vt:lpstr>
      <vt:lpstr>back</vt:lpstr>
      <vt:lpstr>give</vt:lpstr>
      <vt:lpstr>most</vt:lpstr>
      <vt:lpstr>very</vt:lpstr>
      <vt:lpstr>after</vt:lpstr>
      <vt:lpstr>things</vt:lpstr>
      <vt:lpstr>our</vt:lpstr>
      <vt:lpstr>just</vt:lpstr>
      <vt:lpstr>name</vt:lpstr>
      <vt:lpstr>good</vt:lpstr>
      <vt:lpstr>sentence</vt:lpstr>
      <vt:lpstr>man</vt:lpstr>
      <vt:lpstr>think</vt:lpstr>
      <vt:lpstr>say</vt:lpstr>
      <vt:lpstr>great</vt:lpstr>
      <vt:lpstr>where</vt:lpstr>
      <vt:lpstr>help</vt:lpstr>
      <vt:lpstr>through</vt:lpstr>
      <vt:lpstr>much</vt:lpstr>
      <vt:lpstr>before</vt:lpstr>
      <vt:lpstr>line</vt:lpstr>
      <vt:lpstr>right</vt:lpstr>
      <vt:lpstr>too</vt:lpstr>
      <vt:lpstr>means</vt:lpstr>
      <vt:lpstr>old</vt:lpstr>
      <vt:lpstr>any</vt:lpstr>
      <vt:lpstr>same</vt:lpstr>
      <vt:lpstr>tell</vt:lpstr>
      <vt:lpstr>boy</vt:lpstr>
      <vt:lpstr>follow</vt:lpstr>
      <vt:lpstr>came</vt:lpstr>
      <vt:lpstr>want</vt:lpstr>
      <vt:lpstr>show</vt:lpstr>
      <vt:lpstr>also</vt:lpstr>
      <vt:lpstr>around</vt:lpstr>
      <vt:lpstr>form</vt:lpstr>
      <vt:lpstr>three</vt:lpstr>
      <vt:lpstr>small</vt:lpstr>
      <vt:lpstr>set</vt:lpstr>
      <vt:lpstr>put</vt:lpstr>
      <vt:lpstr>end</vt:lpstr>
      <vt:lpstr>does</vt:lpstr>
      <vt:lpstr>another</vt:lpstr>
      <vt:lpstr>well</vt:lpstr>
      <vt:lpstr>large</vt:lpstr>
      <vt:lpstr>must</vt:lpstr>
      <vt:lpstr>big</vt:lpstr>
      <vt:lpstr>even</vt:lpstr>
      <vt:lpstr>such</vt:lpstr>
      <vt:lpstr>because</vt:lpstr>
      <vt:lpstr>turn</vt:lpstr>
      <vt:lpstr>here</vt:lpstr>
      <vt:lpstr>why</vt:lpstr>
      <vt:lpstr>ask</vt:lpstr>
      <vt:lpstr>went</vt:lpstr>
      <vt:lpstr>men</vt:lpstr>
      <vt:lpstr>read</vt:lpstr>
      <vt:lpstr>need</vt:lpstr>
      <vt:lpstr>land</vt:lpstr>
      <vt:lpstr>different</vt:lpstr>
      <vt:lpstr>home</vt:lpstr>
      <vt:lpstr>us</vt:lpstr>
      <vt:lpstr>move</vt:lpstr>
      <vt:lpstr>try</vt:lpstr>
      <vt:lpstr>kind</vt:lpstr>
      <vt:lpstr>hand</vt:lpstr>
      <vt:lpstr>picture</vt:lpstr>
      <vt:lpstr>again</vt:lpstr>
      <vt:lpstr>change</vt:lpstr>
      <vt:lpstr>off</vt:lpstr>
      <vt:lpstr>play</vt:lpstr>
      <vt:lpstr>spell</vt:lpstr>
      <vt:lpstr>air</vt:lpstr>
      <vt:lpstr>away</vt:lpstr>
      <vt:lpstr>animal</vt:lpstr>
      <vt:lpstr>house</vt:lpstr>
      <vt:lpstr>point</vt:lpstr>
      <vt:lpstr>page</vt:lpstr>
      <vt:lpstr>letter</vt:lpstr>
      <vt:lpstr>mother</vt:lpstr>
      <vt:lpstr>answer</vt:lpstr>
      <vt:lpstr>found</vt:lpstr>
      <vt:lpstr>study</vt:lpstr>
      <vt:lpstr>still</vt:lpstr>
      <vt:lpstr>learn</vt:lpstr>
      <vt:lpstr>should</vt:lpstr>
      <vt:lpstr>America</vt:lpstr>
      <vt:lpstr>world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2nd List of Fry Words #101-200</dc:title>
  <dc:creator>Dani Fick</dc:creator>
  <cp:lastModifiedBy>Dani Taylor Fick</cp:lastModifiedBy>
  <cp:revision>1</cp:revision>
  <dcterms:modified xsi:type="dcterms:W3CDTF">2020-03-13T16:46:56Z</dcterms:modified>
</cp:coreProperties>
</file>