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53" d="100"/>
          <a:sy n="53" d="100"/>
        </p:scale>
        <p:origin x="3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82F93-2E5F-4118-9CB2-09D5910E9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D7E522-96AE-456E-9D55-7DDD17CBE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C0141-21E2-45DD-ADAF-9AB015EB2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AC4-4EEF-433B-BF19-F8C184A2880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5B922-50F3-4F98-B8A2-BF1F940F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41208-02A1-4BA4-A494-70594941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B76-8C36-4EF9-B267-99049B6D3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8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38510-E193-48AD-B175-9A3F90B21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86237-E84A-42FC-AD83-3D8BE40DF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0D3C8-34D8-4694-81D8-70D0BA17E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AC4-4EEF-433B-BF19-F8C184A2880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B3644-A11B-4ADB-A508-3BE4A1395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280DA-8FAD-4444-8403-36A35A860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B76-8C36-4EF9-B267-99049B6D3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7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9C18BF-303D-4D53-A000-4F573879E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77961-12F4-4A90-B120-A3494413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C33B0-2036-4EA2-8DB1-7EC5D7C77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AC4-4EEF-433B-BF19-F8C184A2880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48CC3-A956-41AD-B475-B6F53814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25EE0-10D6-4C08-93D1-F11E64B2C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B76-8C36-4EF9-B267-99049B6D3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7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E946-F9FE-4E37-8AA6-0C2C62DC9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40B33-CB8A-4945-A3EB-92DB09809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026E3-671E-4A1D-A3C5-CD3ADCFA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AC4-4EEF-433B-BF19-F8C184A2880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9F116-437B-418F-BD40-7D31D23DD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5B8FF-8634-4420-B2DD-16D89291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B76-8C36-4EF9-B267-99049B6D3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4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56F5C-40A0-4BE8-8041-21CC1D07C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59487-EF4E-4C32-AA53-F7CE806D0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1E0BE-24F9-43B7-A815-0F5682860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AC4-4EEF-433B-BF19-F8C184A2880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67BC9-1273-4316-B8D1-9F1571683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CED8E-1983-41DB-BDD7-547342306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B76-8C36-4EF9-B267-99049B6D3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2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8B56F-C4B9-4028-9879-16921E825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F5DA6-7ED3-44FF-8A76-C8B52B98C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E7881-FDBE-4115-910B-2FB01B607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1D693-12E7-4C76-951A-D325781C1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AC4-4EEF-433B-BF19-F8C184A2880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7B5ED-FD9A-4440-B6AA-797CCF22B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EB6EE-3FE0-4F17-BBC0-7750C9C03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B76-8C36-4EF9-B267-99049B6D3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6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586C2-8043-400C-880A-3F6AE04FF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E6286-7A3A-4BA7-91C1-E9A95BAA9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F7759-A53E-4BAE-BBB9-44CFF9496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E9BED7-6616-41A7-B12D-6414B0917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E196E6-6C65-4ED6-BB74-21736E204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DA93-8007-4723-A6FF-140C03154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AC4-4EEF-433B-BF19-F8C184A2880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5B2F93-D754-494C-A9F2-B4EB01C7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A9F262-2F8D-4364-BA87-FFB7428F9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B76-8C36-4EF9-B267-99049B6D3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4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904B-F8B5-4CEE-AB55-4D012755D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FA5EF2-BCFF-4D55-A929-61F2A198B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AC4-4EEF-433B-BF19-F8C184A2880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A9DA0E-7F6D-49CF-A918-05DF711DB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31A609-A6C1-4858-9A8F-9A88CD589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B76-8C36-4EF9-B267-99049B6D3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0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46974C-CF51-4815-B5EE-AD6B11A07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AC4-4EEF-433B-BF19-F8C184A2880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8C6304-44AC-4232-BB80-EBC8952B1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54389-625A-44F1-A04F-517F964BA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B76-8C36-4EF9-B267-99049B6D3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9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0D8B7-4838-4E88-9F3D-0BEED09CD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3DF25-5809-461E-8546-CB1DE7042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38A34-81B4-4E4F-A012-20DAC003A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66A19-9031-45F3-9A54-45EEE571E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AC4-4EEF-433B-BF19-F8C184A2880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87CE0-69CE-445A-9B4A-7B514FAA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F78CC-5F64-4BF2-83D5-60D03801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B76-8C36-4EF9-B267-99049B6D3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74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16842-69E9-4190-9C89-2DA4F788D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0F0388-ADDE-46C8-B64A-26D598B095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3F6D8-48A4-41CA-A78D-DF59371A8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DE866-A7C3-4227-A97D-E0FB27B5D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6AC4-4EEF-433B-BF19-F8C184A2880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8DC6B-1058-4718-982D-F78709A0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6C94B-07CD-4C64-BB3C-7C43D713A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7B76-8C36-4EF9-B267-99049B6D3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4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CDC2C2-5D32-4A34-BCE0-67F22D759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8D2B0-0762-4682-BB62-649BE70DD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6BD8F-A92F-458E-A727-34FC5DBC0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6AC4-4EEF-433B-BF19-F8C184A2880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6E20C-9386-4CDE-AB0F-FA3B29C05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039E1-CC59-46B5-9B0C-5E7FF8711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57B76-8C36-4EF9-B267-99049B6D3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0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scoveryeducation.com/" TargetMode="External"/><Relationship Id="rId2" Type="http://schemas.openxmlformats.org/officeDocument/2006/relationships/hyperlink" Target="https://www.youtube.com/watch?v=G9PNAUjDnG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7AEBA-1189-43B3-9583-EEF50E3A49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USHB WK2 3/24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F7C1BD-34D5-4C11-8072-13366C36F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223850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08135-9E61-4D38-9AA5-DFB217635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quick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23A54-D899-4F3F-ABBB-6B936897B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 have reviewed the ecw1 quiz that you took.  I am going to reset the quiz for any students who did not have a passing score.  You may take it again to improve the score.  Thanks to all who have submitted work on discovery and by e-mail/phone.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will continue to use discovery education as it is easy to submit work on that platform.  Be patient with me as I too, am learning how to use the website.  I am learning more as you submit work.  If you have trouble with it, I am happy to walk you through it.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miss you guys.</a:t>
            </a:r>
          </a:p>
        </p:txBody>
      </p:sp>
    </p:spTree>
    <p:extLst>
      <p:ext uri="{BB962C8B-B14F-4D97-AF65-F5344CB8AC3E}">
        <p14:creationId xmlns:p14="http://schemas.microsoft.com/office/powerpoint/2010/main" val="37576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BD3D-FCC4-461A-8029-479FB6DA9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79587-E2AF-4D0C-9A35-123F6E45E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week you will explore the Vietnam War.  Discovery chapter 10.3</a:t>
            </a:r>
          </a:p>
          <a:p>
            <a:endParaRPr lang="en-US" dirty="0"/>
          </a:p>
          <a:p>
            <a:r>
              <a:rPr lang="en-US" dirty="0"/>
              <a:t>For a short summary of the war, watch </a:t>
            </a:r>
            <a:r>
              <a:rPr lang="en-US" dirty="0">
                <a:hlinkClick r:id="rId2"/>
              </a:rPr>
              <a:t>https://www.youtube.com/watch?v=G9PNAUjDnGU</a:t>
            </a:r>
            <a:endParaRPr lang="en-US" dirty="0"/>
          </a:p>
          <a:p>
            <a:endParaRPr lang="en-US" dirty="0"/>
          </a:p>
          <a:p>
            <a:r>
              <a:rPr lang="en-US" dirty="0"/>
              <a:t>Assignments will be in discovery education. </a:t>
            </a:r>
            <a:r>
              <a:rPr lang="en-US" dirty="0">
                <a:hlinkClick r:id="rId3"/>
              </a:rPr>
              <a:t>https://www.discoveryeducation.com/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you would like to write notes on the chapter or the vocabulary, send a photo or copy to my e-mail for credit.</a:t>
            </a:r>
          </a:p>
        </p:txBody>
      </p:sp>
    </p:spTree>
    <p:extLst>
      <p:ext uri="{BB962C8B-B14F-4D97-AF65-F5344CB8AC3E}">
        <p14:creationId xmlns:p14="http://schemas.microsoft.com/office/powerpoint/2010/main" val="2956131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129D6-1F15-4975-8C43-0A22FB116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Objective: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7FCBD-5869-4141-90CB-754A9827F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 be able to explain the reasons and outcomes for U.S. involvement in Vietnam.  </a:t>
            </a:r>
          </a:p>
          <a:p>
            <a:pPr marL="0" indent="0">
              <a:buNone/>
            </a:pPr>
            <a:r>
              <a:rPr lang="en-US" dirty="0"/>
              <a:t>As you explore…ask yourself: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did we go to war in Vietnam?</a:t>
            </a:r>
          </a:p>
          <a:p>
            <a:pPr marL="0" indent="0">
              <a:buNone/>
            </a:pPr>
            <a:r>
              <a:rPr lang="en-US" dirty="0"/>
              <a:t>Why did Americans at home turn against the war?</a:t>
            </a:r>
          </a:p>
          <a:p>
            <a:pPr marL="0" indent="0">
              <a:buNone/>
            </a:pPr>
            <a:r>
              <a:rPr lang="en-US" dirty="0"/>
              <a:t>What impact did the war have on the relationship between the government and the people?</a:t>
            </a:r>
          </a:p>
        </p:txBody>
      </p:sp>
    </p:spTree>
    <p:extLst>
      <p:ext uri="{BB962C8B-B14F-4D97-AF65-F5344CB8AC3E}">
        <p14:creationId xmlns:p14="http://schemas.microsoft.com/office/powerpoint/2010/main" val="317094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AEE3A-CB47-4AE9-AD2B-3E93E0BFA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622"/>
          </a:xfrm>
        </p:spPr>
        <p:txBody>
          <a:bodyPr>
            <a:normAutofit fontScale="90000"/>
          </a:bodyPr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25C03-CBD0-4849-B100-901FA9908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748"/>
            <a:ext cx="10515600" cy="5446127"/>
          </a:xfrm>
        </p:spPr>
        <p:txBody>
          <a:bodyPr/>
          <a:lstStyle/>
          <a:p>
            <a:r>
              <a:rPr lang="en-US" dirty="0"/>
              <a:t>Domino Theory</a:t>
            </a:r>
          </a:p>
          <a:p>
            <a:r>
              <a:rPr lang="en-US" dirty="0"/>
              <a:t>Containment</a:t>
            </a:r>
          </a:p>
          <a:p>
            <a:r>
              <a:rPr lang="en-US" dirty="0"/>
              <a:t>Tet Offensive</a:t>
            </a:r>
          </a:p>
          <a:p>
            <a:r>
              <a:rPr lang="en-US" dirty="0"/>
              <a:t>Vietnamization</a:t>
            </a:r>
          </a:p>
          <a:p>
            <a:r>
              <a:rPr lang="en-US" dirty="0"/>
              <a:t>Gulf of Tonkin Resolution</a:t>
            </a:r>
          </a:p>
          <a:p>
            <a:r>
              <a:rPr lang="en-US" dirty="0"/>
              <a:t>War Powers Act</a:t>
            </a:r>
          </a:p>
          <a:p>
            <a:r>
              <a:rPr lang="en-US" dirty="0"/>
              <a:t>26</a:t>
            </a:r>
            <a:r>
              <a:rPr lang="en-US" baseline="30000" dirty="0"/>
              <a:t>th</a:t>
            </a:r>
            <a:r>
              <a:rPr lang="en-US" dirty="0"/>
              <a:t> Amendment</a:t>
            </a:r>
          </a:p>
          <a:p>
            <a:r>
              <a:rPr lang="en-US" dirty="0"/>
              <a:t>Credibility gap</a:t>
            </a:r>
          </a:p>
          <a:p>
            <a:r>
              <a:rPr lang="en-US" dirty="0"/>
              <a:t>Silent majority</a:t>
            </a:r>
          </a:p>
          <a:p>
            <a:r>
              <a:rPr lang="en-US" dirty="0"/>
              <a:t>Antiwar movement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45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286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USHB WK2 3/24</vt:lpstr>
      <vt:lpstr>Some quick thoughts</vt:lpstr>
      <vt:lpstr>Lesson Activities</vt:lpstr>
      <vt:lpstr>Lesson Objective:  </vt:lpstr>
      <vt:lpstr>Vocabulary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USHB WK2 3/24</dc:title>
  <dc:creator>Bertha Ramones</dc:creator>
  <cp:lastModifiedBy>Bertha Ramones</cp:lastModifiedBy>
  <cp:revision>5</cp:revision>
  <dcterms:created xsi:type="dcterms:W3CDTF">2020-03-24T13:17:10Z</dcterms:created>
  <dcterms:modified xsi:type="dcterms:W3CDTF">2020-03-24T20:40:54Z</dcterms:modified>
</cp:coreProperties>
</file>