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233ED-4F84-4952-84C2-823FDE7B2E76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B72B0-24E0-4CDB-A8C4-19A58F724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</a:t>
            </a:r>
            <a:r>
              <a:rPr lang="en-US" baseline="0" dirty="0" smtClean="0"/>
              <a:t> to model how you put it in an example sentence….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72B0-24E0-4CDB-A8C4-19A58F7240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336911-9AB7-451F-90BB-3C48B846307D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C7B57C-7512-4D26-80D1-1D782D049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6911-9AB7-451F-90BB-3C48B846307D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B57C-7512-4D26-80D1-1D782D049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4336911-9AB7-451F-90BB-3C48B846307D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4C7B57C-7512-4D26-80D1-1D782D049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6911-9AB7-451F-90BB-3C48B846307D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C7B57C-7512-4D26-80D1-1D782D049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6911-9AB7-451F-90BB-3C48B846307D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4C7B57C-7512-4D26-80D1-1D782D049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336911-9AB7-451F-90BB-3C48B846307D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C7B57C-7512-4D26-80D1-1D782D049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336911-9AB7-451F-90BB-3C48B846307D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C7B57C-7512-4D26-80D1-1D782D049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6911-9AB7-451F-90BB-3C48B846307D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C7B57C-7512-4D26-80D1-1D782D049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6911-9AB7-451F-90BB-3C48B846307D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C7B57C-7512-4D26-80D1-1D782D049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6911-9AB7-451F-90BB-3C48B846307D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C7B57C-7512-4D26-80D1-1D782D049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4336911-9AB7-451F-90BB-3C48B846307D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4C7B57C-7512-4D26-80D1-1D782D049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336911-9AB7-451F-90BB-3C48B846307D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C7B57C-7512-4D26-80D1-1D782D049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676400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Synonyms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Deb Hanson ©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Which of the following is a synonym for the underlined word in this phrase?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</a:t>
            </a:r>
            <a:r>
              <a:rPr lang="en-US" dirty="0" smtClean="0"/>
              <a:t>the </a:t>
            </a:r>
            <a:r>
              <a:rPr lang="en-US" u="sng" dirty="0" smtClean="0"/>
              <a:t>pretty</a:t>
            </a:r>
            <a:r>
              <a:rPr lang="en-US" dirty="0" smtClean="0"/>
              <a:t> </a:t>
            </a:r>
            <a:r>
              <a:rPr lang="en-US" dirty="0" smtClean="0"/>
              <a:t>lake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A.  swim</a:t>
            </a:r>
          </a:p>
          <a:p>
            <a:pPr lvl="1"/>
            <a:r>
              <a:rPr lang="en-US" dirty="0" smtClean="0"/>
              <a:t>B.  water</a:t>
            </a:r>
          </a:p>
          <a:p>
            <a:pPr lvl="1"/>
            <a:r>
              <a:rPr lang="en-US" dirty="0" smtClean="0"/>
              <a:t>C.  beautiful</a:t>
            </a:r>
          </a:p>
          <a:p>
            <a:pPr lvl="1"/>
            <a:r>
              <a:rPr lang="en-US" dirty="0" smtClean="0"/>
              <a:t>D.  ugly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Which word could you place in the sentence and it would mean the same thing?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0"/>
            <a:ext cx="20812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of the following is a synonym for the underlined word in this phrase?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</a:t>
            </a:r>
            <a:r>
              <a:rPr lang="en-US" dirty="0" smtClean="0"/>
              <a:t>the </a:t>
            </a:r>
            <a:r>
              <a:rPr lang="en-US" u="sng" dirty="0" smtClean="0"/>
              <a:t>sly</a:t>
            </a:r>
            <a:r>
              <a:rPr lang="en-US" dirty="0" smtClean="0"/>
              <a:t> thief</a:t>
            </a:r>
          </a:p>
          <a:p>
            <a:endParaRPr lang="en-US" dirty="0" smtClean="0"/>
          </a:p>
          <a:p>
            <a:r>
              <a:rPr lang="en-US" dirty="0" smtClean="0"/>
              <a:t>A. robber</a:t>
            </a:r>
          </a:p>
          <a:p>
            <a:r>
              <a:rPr lang="en-US" dirty="0" smtClean="0"/>
              <a:t>B.  sneaky</a:t>
            </a:r>
          </a:p>
          <a:p>
            <a:r>
              <a:rPr lang="en-US" dirty="0" smtClean="0"/>
              <a:t>C.  quickly</a:t>
            </a:r>
          </a:p>
          <a:p>
            <a:r>
              <a:rPr lang="en-US" dirty="0" smtClean="0"/>
              <a:t>D.  silly</a:t>
            </a:r>
          </a:p>
          <a:p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Which word could you place in the sentence and it would mean the same thing?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eb.hanson\AppData\Local\Microsoft\Windows\Temporary Internet Files\Content.IE5\ITVXH4NS\MC9000345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438400"/>
            <a:ext cx="3099303" cy="2747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of the following is a synonym for the underlined word in this phrase?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u="sng" dirty="0" smtClean="0"/>
              <a:t>wealthy</a:t>
            </a:r>
            <a:r>
              <a:rPr lang="en-US" dirty="0" smtClean="0"/>
              <a:t> millionaire</a:t>
            </a:r>
          </a:p>
          <a:p>
            <a:endParaRPr lang="en-US" dirty="0" smtClean="0"/>
          </a:p>
          <a:p>
            <a:r>
              <a:rPr lang="en-US" dirty="0" smtClean="0"/>
              <a:t>A.  nice</a:t>
            </a:r>
          </a:p>
          <a:p>
            <a:r>
              <a:rPr lang="en-US" dirty="0" smtClean="0"/>
              <a:t>B.  money</a:t>
            </a:r>
          </a:p>
          <a:p>
            <a:r>
              <a:rPr lang="en-US" dirty="0" smtClean="0"/>
              <a:t>C.  greedy</a:t>
            </a:r>
          </a:p>
          <a:p>
            <a:r>
              <a:rPr lang="en-US" dirty="0" smtClean="0"/>
              <a:t>D.  rich</a:t>
            </a:r>
          </a:p>
          <a:p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Which word could you place in the sentence and it would mean the same thing?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:\Users\deb.hanson\AppData\Local\Microsoft\Windows\Temporary Internet Files\Content.IE5\ITVXH4NS\MC900355463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of the following is a synonym for the underlined word in this sentence?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the </a:t>
            </a:r>
            <a:r>
              <a:rPr lang="en-US" dirty="0" smtClean="0"/>
              <a:t>bad </a:t>
            </a:r>
            <a:r>
              <a:rPr lang="en-US" u="sng" dirty="0" smtClean="0"/>
              <a:t>smell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A.  odor</a:t>
            </a:r>
          </a:p>
          <a:p>
            <a:r>
              <a:rPr lang="en-US" dirty="0" smtClean="0"/>
              <a:t>B.  nose</a:t>
            </a:r>
          </a:p>
          <a:p>
            <a:r>
              <a:rPr lang="en-US" dirty="0" smtClean="0"/>
              <a:t>C.  skunk</a:t>
            </a:r>
          </a:p>
          <a:p>
            <a:r>
              <a:rPr lang="en-US" dirty="0" smtClean="0"/>
              <a:t>D.  </a:t>
            </a:r>
            <a:r>
              <a:rPr lang="en-US" dirty="0" smtClean="0"/>
              <a:t>gross</a:t>
            </a:r>
            <a:endParaRPr lang="en-US" dirty="0" smtClean="0"/>
          </a:p>
          <a:p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Which word could you place in the sentence and it would mean the same thing?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7651" name="Picture 3" descr="C:\Users\deb.hanson\AppData\Local\Microsoft\Windows\Temporary Internet Files\Content.IE5\IC7DZ79W\MP9004224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90800"/>
            <a:ext cx="2727126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of the following is a synonym for the underlined word in this sentence?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the </a:t>
            </a:r>
            <a:r>
              <a:rPr lang="en-US" u="sng" dirty="0" smtClean="0"/>
              <a:t>scary</a:t>
            </a:r>
            <a:r>
              <a:rPr lang="en-US" dirty="0" smtClean="0"/>
              <a:t> movie</a:t>
            </a:r>
          </a:p>
          <a:p>
            <a:endParaRPr lang="en-US" dirty="0" smtClean="0"/>
          </a:p>
          <a:p>
            <a:r>
              <a:rPr lang="en-US" dirty="0" smtClean="0"/>
              <a:t>A.  scream</a:t>
            </a:r>
          </a:p>
          <a:p>
            <a:r>
              <a:rPr lang="en-US" dirty="0" smtClean="0"/>
              <a:t>B.  watch</a:t>
            </a:r>
          </a:p>
          <a:p>
            <a:r>
              <a:rPr lang="en-US" dirty="0" smtClean="0"/>
              <a:t>C.  funny</a:t>
            </a:r>
          </a:p>
          <a:p>
            <a:r>
              <a:rPr lang="en-US" dirty="0" smtClean="0"/>
              <a:t>D.  frightening</a:t>
            </a:r>
          </a:p>
          <a:p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Which word could you place in the sentence and it would mean the same thing?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:\Users\deb.hanson\AppData\Local\Microsoft\Windows\Temporary Internet Files\Content.IE5\MXSSW9G0\MC900437984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14600"/>
            <a:ext cx="259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Which of the following is a synonym for the underlined word in this sentence?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u="sng" dirty="0" smtClean="0"/>
              <a:t>shut</a:t>
            </a:r>
            <a:r>
              <a:rPr lang="en-US" dirty="0" smtClean="0"/>
              <a:t> </a:t>
            </a:r>
            <a:r>
              <a:rPr lang="en-US" dirty="0" smtClean="0"/>
              <a:t>the door</a:t>
            </a:r>
          </a:p>
          <a:p>
            <a:endParaRPr lang="en-US" dirty="0" smtClean="0"/>
          </a:p>
          <a:p>
            <a:r>
              <a:rPr lang="en-US" dirty="0" smtClean="0"/>
              <a:t>A.  ring</a:t>
            </a:r>
          </a:p>
          <a:p>
            <a:r>
              <a:rPr lang="en-US" dirty="0" smtClean="0"/>
              <a:t>B</a:t>
            </a:r>
            <a:r>
              <a:rPr lang="en-US" dirty="0" smtClean="0"/>
              <a:t>.  knock</a:t>
            </a:r>
          </a:p>
          <a:p>
            <a:r>
              <a:rPr lang="en-US" dirty="0" smtClean="0"/>
              <a:t>C.  close</a:t>
            </a:r>
          </a:p>
          <a:p>
            <a:r>
              <a:rPr lang="en-US" dirty="0" smtClean="0"/>
              <a:t>D</a:t>
            </a:r>
            <a:r>
              <a:rPr lang="en-US" dirty="0" smtClean="0"/>
              <a:t>.  leave</a:t>
            </a:r>
          </a:p>
          <a:p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Which word could you place in the sentence and it would mean the same thing?</a:t>
            </a:r>
          </a:p>
          <a:p>
            <a:endParaRPr lang="en-US" dirty="0"/>
          </a:p>
        </p:txBody>
      </p:sp>
      <p:pic>
        <p:nvPicPr>
          <p:cNvPr id="6" name="Picture 5" descr="C:\Users\deb.hanson\AppData\Local\Microsoft\Windows\Temporary Internet Files\Content.IE5\7963TMX8\MC900338236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438400"/>
            <a:ext cx="2438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Which of the following is a synonym for the underlined word in this sentence?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the </a:t>
            </a:r>
            <a:r>
              <a:rPr lang="en-US" u="sng" dirty="0" smtClean="0"/>
              <a:t>fast</a:t>
            </a:r>
            <a:r>
              <a:rPr lang="en-US" dirty="0" smtClean="0"/>
              <a:t> car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A.  </a:t>
            </a:r>
            <a:r>
              <a:rPr lang="en-US" dirty="0" smtClean="0"/>
              <a:t>slow</a:t>
            </a:r>
            <a:endParaRPr lang="en-US" dirty="0" smtClean="0"/>
          </a:p>
          <a:p>
            <a:r>
              <a:rPr lang="en-US" dirty="0" smtClean="0"/>
              <a:t>B.  </a:t>
            </a:r>
            <a:r>
              <a:rPr lang="en-US" dirty="0" smtClean="0"/>
              <a:t>race</a:t>
            </a:r>
            <a:endParaRPr lang="en-US" dirty="0" smtClean="0"/>
          </a:p>
          <a:p>
            <a:r>
              <a:rPr lang="en-US" dirty="0" smtClean="0"/>
              <a:t>C.  </a:t>
            </a:r>
            <a:r>
              <a:rPr lang="en-US" dirty="0" smtClean="0"/>
              <a:t>speedy</a:t>
            </a:r>
            <a:endParaRPr lang="en-US" dirty="0" smtClean="0"/>
          </a:p>
          <a:p>
            <a:r>
              <a:rPr lang="en-US" dirty="0" smtClean="0"/>
              <a:t>D.  </a:t>
            </a:r>
            <a:r>
              <a:rPr lang="en-US" dirty="0" smtClean="0"/>
              <a:t>awesome</a:t>
            </a:r>
            <a:endParaRPr lang="en-US" dirty="0" smtClean="0"/>
          </a:p>
          <a:p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Which word could you place in the sentence and it would mean the same thing?</a:t>
            </a:r>
          </a:p>
          <a:p>
            <a:endParaRPr lang="en-US" dirty="0"/>
          </a:p>
        </p:txBody>
      </p:sp>
      <p:pic>
        <p:nvPicPr>
          <p:cNvPr id="7" name="Picture 6" descr="C:\Users\deb.hanson\AppData\Local\Microsoft\Windows\Temporary Internet Files\Content.IE5\IC7DZ79W\MP900424359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of the following is a synonym for the underlined word in this phrase?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</a:t>
            </a:r>
            <a:r>
              <a:rPr lang="en-US" dirty="0" smtClean="0"/>
              <a:t>the </a:t>
            </a:r>
            <a:r>
              <a:rPr lang="en-US" u="sng" dirty="0" smtClean="0"/>
              <a:t>nice</a:t>
            </a:r>
            <a:r>
              <a:rPr lang="en-US" dirty="0" smtClean="0"/>
              <a:t> weather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A. </a:t>
            </a:r>
            <a:r>
              <a:rPr lang="en-US" dirty="0" smtClean="0"/>
              <a:t>kind</a:t>
            </a:r>
            <a:endParaRPr lang="en-US" dirty="0" smtClean="0"/>
          </a:p>
          <a:p>
            <a:r>
              <a:rPr lang="en-US" dirty="0" smtClean="0"/>
              <a:t>B.  </a:t>
            </a:r>
            <a:r>
              <a:rPr lang="en-US" dirty="0" smtClean="0"/>
              <a:t>pleasant</a:t>
            </a:r>
            <a:endParaRPr lang="en-US" dirty="0" smtClean="0"/>
          </a:p>
          <a:p>
            <a:r>
              <a:rPr lang="en-US" dirty="0" smtClean="0"/>
              <a:t>C.  </a:t>
            </a:r>
            <a:r>
              <a:rPr lang="en-US" dirty="0" smtClean="0"/>
              <a:t>friendly</a:t>
            </a:r>
            <a:endParaRPr lang="en-US" dirty="0" smtClean="0"/>
          </a:p>
          <a:p>
            <a:r>
              <a:rPr lang="en-US" dirty="0" smtClean="0"/>
              <a:t>D.  </a:t>
            </a:r>
            <a:r>
              <a:rPr lang="en-US" dirty="0" smtClean="0"/>
              <a:t>sun</a:t>
            </a:r>
            <a:endParaRPr lang="en-US" dirty="0" smtClean="0"/>
          </a:p>
          <a:p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Which word could you place in the sentence and it would mean the same thing?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3733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of the following is a synonym for the underlined word in this sentence?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the </a:t>
            </a:r>
            <a:r>
              <a:rPr lang="en-US" u="sng" dirty="0" smtClean="0"/>
              <a:t>difficult</a:t>
            </a:r>
            <a:r>
              <a:rPr lang="en-US" dirty="0" smtClean="0"/>
              <a:t> test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A.  </a:t>
            </a:r>
            <a:r>
              <a:rPr lang="en-US" dirty="0" smtClean="0"/>
              <a:t>long</a:t>
            </a:r>
            <a:endParaRPr lang="en-US" dirty="0" smtClean="0"/>
          </a:p>
          <a:p>
            <a:r>
              <a:rPr lang="en-US" dirty="0" smtClean="0"/>
              <a:t>B.  </a:t>
            </a:r>
            <a:r>
              <a:rPr lang="en-US" dirty="0" smtClean="0"/>
              <a:t>easy</a:t>
            </a:r>
            <a:endParaRPr lang="en-US" dirty="0" smtClean="0"/>
          </a:p>
          <a:p>
            <a:r>
              <a:rPr lang="en-US" dirty="0" smtClean="0"/>
              <a:t>C.  </a:t>
            </a:r>
            <a:r>
              <a:rPr lang="en-US" dirty="0" smtClean="0"/>
              <a:t>m</a:t>
            </a:r>
            <a:r>
              <a:rPr lang="en-US" dirty="0" smtClean="0"/>
              <a:t>ultiple choice</a:t>
            </a:r>
            <a:endParaRPr lang="en-US" dirty="0" smtClean="0"/>
          </a:p>
          <a:p>
            <a:r>
              <a:rPr lang="en-US" dirty="0" smtClean="0"/>
              <a:t>D.  </a:t>
            </a:r>
            <a:r>
              <a:rPr lang="en-US" dirty="0" smtClean="0"/>
              <a:t>challenging</a:t>
            </a:r>
            <a:endParaRPr lang="en-US" dirty="0" smtClean="0"/>
          </a:p>
          <a:p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Which word could you place in the sentence and it would mean the same thing?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2362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of the following is a synonym for the underlined word in this sentence?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u="sng" dirty="0" smtClean="0"/>
              <a:t>start</a:t>
            </a:r>
            <a:r>
              <a:rPr lang="en-US" dirty="0" smtClean="0"/>
              <a:t> doing the dishes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A.  </a:t>
            </a:r>
            <a:r>
              <a:rPr lang="en-US" dirty="0" smtClean="0"/>
              <a:t>begin</a:t>
            </a:r>
            <a:endParaRPr lang="en-US" dirty="0" smtClean="0"/>
          </a:p>
          <a:p>
            <a:r>
              <a:rPr lang="en-US" dirty="0" smtClean="0"/>
              <a:t>B.  </a:t>
            </a:r>
            <a:r>
              <a:rPr lang="en-US" dirty="0" smtClean="0"/>
              <a:t>wash</a:t>
            </a:r>
            <a:endParaRPr lang="en-US" dirty="0" smtClean="0"/>
          </a:p>
          <a:p>
            <a:r>
              <a:rPr lang="en-US" dirty="0" smtClean="0"/>
              <a:t>C.  </a:t>
            </a:r>
            <a:r>
              <a:rPr lang="en-US" dirty="0" smtClean="0"/>
              <a:t>finish</a:t>
            </a:r>
            <a:endParaRPr lang="en-US" dirty="0" smtClean="0"/>
          </a:p>
          <a:p>
            <a:r>
              <a:rPr lang="en-US" dirty="0" smtClean="0"/>
              <a:t>D.  </a:t>
            </a:r>
            <a:r>
              <a:rPr lang="en-US" dirty="0" smtClean="0"/>
              <a:t>now</a:t>
            </a:r>
            <a:endParaRPr lang="en-US" dirty="0" smtClean="0"/>
          </a:p>
          <a:p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Which word could you place in the sentence and it would mean the same thing?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743200"/>
            <a:ext cx="3738926" cy="2485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Synonyms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words that mean the </a:t>
            </a:r>
            <a:r>
              <a:rPr lang="en-US" u="sng" dirty="0" smtClean="0"/>
              <a:t>same</a:t>
            </a:r>
            <a:r>
              <a:rPr lang="en-US" dirty="0" smtClean="0"/>
              <a:t> thing (or almost the same).</a:t>
            </a:r>
          </a:p>
          <a:p>
            <a:endParaRPr lang="en-US" dirty="0" smtClean="0"/>
          </a:p>
          <a:p>
            <a:r>
              <a:rPr lang="en-US" sz="8000" dirty="0" smtClean="0"/>
              <a:t>S</a:t>
            </a:r>
            <a:r>
              <a:rPr lang="en-US" dirty="0" smtClean="0"/>
              <a:t>YNONYMS = </a:t>
            </a:r>
            <a:r>
              <a:rPr lang="en-US" sz="8000" dirty="0" smtClean="0"/>
              <a:t>S</a:t>
            </a:r>
            <a:r>
              <a:rPr lang="en-US" dirty="0" smtClean="0"/>
              <a:t>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Recommendations: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Pitch and Throw, Grasp and Know:  </a:t>
            </a:r>
          </a:p>
          <a:p>
            <a:pPr>
              <a:buNone/>
            </a:pPr>
            <a:r>
              <a:rPr lang="en-US" i="1" dirty="0" smtClean="0"/>
              <a:t>What is a Synonym? </a:t>
            </a:r>
            <a:r>
              <a:rPr lang="en-US" dirty="0" smtClean="0"/>
              <a:t>By Brian Cleary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Stroll and Walk, Babble and Talk:  </a:t>
            </a:r>
          </a:p>
          <a:p>
            <a:pPr>
              <a:buNone/>
            </a:pPr>
            <a:r>
              <a:rPr lang="en-US" i="1" dirty="0" smtClean="0"/>
              <a:t>More About Synonyms </a:t>
            </a:r>
            <a:r>
              <a:rPr lang="en-US" dirty="0" smtClean="0"/>
              <a:t>By Brian Cleary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Synonyms are like…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Identical twins!</a:t>
            </a:r>
          </a:p>
          <a:p>
            <a:r>
              <a:rPr lang="en-US" dirty="0" smtClean="0"/>
              <a:t>Identical twins </a:t>
            </a:r>
            <a:r>
              <a:rPr lang="en-US" i="1" dirty="0" smtClean="0"/>
              <a:t>look</a:t>
            </a:r>
            <a:r>
              <a:rPr lang="en-US" dirty="0" smtClean="0"/>
              <a:t> almost the same!</a:t>
            </a:r>
          </a:p>
          <a:p>
            <a:r>
              <a:rPr lang="en-US" dirty="0" smtClean="0"/>
              <a:t>Synonyms </a:t>
            </a:r>
            <a:r>
              <a:rPr lang="en-US" i="1" dirty="0" smtClean="0"/>
              <a:t>mean </a:t>
            </a:r>
            <a:r>
              <a:rPr lang="en-US" dirty="0" smtClean="0"/>
              <a:t>the same or almost the same thing! </a:t>
            </a:r>
            <a:endParaRPr lang="en-US" dirty="0"/>
          </a:p>
        </p:txBody>
      </p:sp>
      <p:pic>
        <p:nvPicPr>
          <p:cNvPr id="1026" name="Picture 2" descr="C:\Users\deb.hanson\AppData\Local\Microsoft\Windows\Temporary Internet Files\Content.IE5\B8X90OCO\MP9004423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84600"/>
            <a:ext cx="4038600" cy="2692400"/>
          </a:xfrm>
          <a:prstGeom prst="rect">
            <a:avLst/>
          </a:prstGeom>
          <a:noFill/>
        </p:spPr>
      </p:pic>
      <p:pic>
        <p:nvPicPr>
          <p:cNvPr id="1027" name="Picture 3" descr="C:\Users\deb.hanson\AppData\Local\Microsoft\Windows\Temporary Internet Files\Content.IE5\ITVXH4NS\MP90042257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199"/>
            <a:ext cx="3344430" cy="2283619"/>
          </a:xfrm>
          <a:prstGeom prst="rect">
            <a:avLst/>
          </a:prstGeom>
          <a:noFill/>
        </p:spPr>
      </p:pic>
      <p:pic>
        <p:nvPicPr>
          <p:cNvPr id="1029" name="Picture 5" descr="C:\Users\deb.hanson\AppData\Local\Microsoft\Windows\Temporary Internet Files\Content.IE5\IC7DZ79W\MP9004002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429000"/>
            <a:ext cx="2032992" cy="31242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a synonym for </a:t>
            </a:r>
            <a:r>
              <a:rPr lang="en-US" u="sng" dirty="0" smtClean="0"/>
              <a:t>big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r>
              <a:rPr lang="en-US" dirty="0" smtClean="0"/>
              <a:t>Did you name any of these words?</a:t>
            </a:r>
          </a:p>
          <a:p>
            <a:endParaRPr lang="en-US" dirty="0" smtClean="0"/>
          </a:p>
          <a:p>
            <a:r>
              <a:rPr lang="en-US" dirty="0" smtClean="0"/>
              <a:t>gigantic</a:t>
            </a:r>
          </a:p>
          <a:p>
            <a:r>
              <a:rPr lang="en-US" dirty="0" smtClean="0"/>
              <a:t>huge</a:t>
            </a:r>
          </a:p>
          <a:p>
            <a:r>
              <a:rPr lang="en-US" dirty="0" smtClean="0"/>
              <a:t>large</a:t>
            </a:r>
          </a:p>
          <a:p>
            <a:r>
              <a:rPr lang="en-US" dirty="0" smtClean="0"/>
              <a:t>enormous</a:t>
            </a:r>
          </a:p>
          <a:p>
            <a:r>
              <a:rPr lang="en-US" dirty="0" smtClean="0"/>
              <a:t>colossal</a:t>
            </a:r>
          </a:p>
          <a:p>
            <a:endParaRPr lang="en-US" dirty="0" smtClean="0"/>
          </a:p>
          <a:p>
            <a:r>
              <a:rPr lang="en-US" dirty="0" smtClean="0"/>
              <a:t>All of these words are SYNONYMS!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deb.hanson\AppData\Local\Microsoft\Windows\Temporary Internet Files\Content.IE5\ITVXH4NS\MC9003835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38400"/>
            <a:ext cx="3422599" cy="321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a synonym for </a:t>
            </a:r>
            <a:r>
              <a:rPr lang="en-US" u="sng" dirty="0" smtClean="0"/>
              <a:t>small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648" y="1600200"/>
            <a:ext cx="8153400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 you name any of these words?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tiny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little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miniature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of these words are SYNONYMS!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:\Users\deb.hanson\AppData\Local\Microsoft\Windows\Temporary Internet Files\Content.IE5\IC7DZ79W\MC900024043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319563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a synonym for </a:t>
            </a:r>
            <a:r>
              <a:rPr lang="en-US" u="sng" dirty="0" smtClean="0"/>
              <a:t>loud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noisy</a:t>
            </a:r>
          </a:p>
          <a:p>
            <a:r>
              <a:rPr lang="en-US" dirty="0" smtClean="0"/>
              <a:t>blaring</a:t>
            </a:r>
          </a:p>
          <a:p>
            <a:r>
              <a:rPr lang="en-US" dirty="0" smtClean="0"/>
              <a:t>earsplitting</a:t>
            </a:r>
          </a:p>
          <a:p>
            <a:endParaRPr lang="en-US" dirty="0" smtClean="0"/>
          </a:p>
          <a:p>
            <a:r>
              <a:rPr lang="en-US" dirty="0" smtClean="0"/>
              <a:t>These are all synonyms.  </a:t>
            </a:r>
          </a:p>
          <a:p>
            <a:r>
              <a:rPr lang="en-US" dirty="0" smtClean="0"/>
              <a:t>You could use any of them in this sentence, and they all make sense!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loud</a:t>
            </a:r>
            <a:r>
              <a:rPr lang="en-US" dirty="0" smtClean="0"/>
              <a:t> music hurt my ears!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752600"/>
            <a:ext cx="2333625" cy="233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a synonym for </a:t>
            </a:r>
            <a:r>
              <a:rPr lang="en-US" u="sng" dirty="0" smtClean="0"/>
              <a:t>laugh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giggle</a:t>
            </a:r>
          </a:p>
          <a:p>
            <a:r>
              <a:rPr lang="en-US" dirty="0" smtClean="0"/>
              <a:t>snicker</a:t>
            </a:r>
          </a:p>
          <a:p>
            <a:r>
              <a:rPr lang="en-US" dirty="0" smtClean="0"/>
              <a:t>chuckle</a:t>
            </a:r>
          </a:p>
          <a:p>
            <a:endParaRPr lang="en-US" dirty="0" smtClean="0"/>
          </a:p>
          <a:p>
            <a:r>
              <a:rPr lang="en-US" dirty="0" smtClean="0"/>
              <a:t>These are all synonyms.  </a:t>
            </a:r>
          </a:p>
          <a:p>
            <a:r>
              <a:rPr lang="en-US" dirty="0" smtClean="0"/>
              <a:t>You could use any of them in this sentence, and they all make sense!</a:t>
            </a:r>
          </a:p>
          <a:p>
            <a:pPr lvl="1"/>
            <a:r>
              <a:rPr lang="en-US" dirty="0" smtClean="0"/>
              <a:t>I started to ________ when I saw the clown.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95400"/>
            <a:ext cx="1981200" cy="29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is a synonym for “</a:t>
            </a:r>
            <a:r>
              <a:rPr lang="en-US" u="sng" dirty="0" smtClean="0"/>
              <a:t>drink”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A. pour</a:t>
            </a:r>
          </a:p>
          <a:p>
            <a:r>
              <a:rPr lang="en-US" dirty="0" smtClean="0"/>
              <a:t>B. make</a:t>
            </a:r>
          </a:p>
          <a:p>
            <a:r>
              <a:rPr lang="en-US" dirty="0" smtClean="0"/>
              <a:t>C. lemonade</a:t>
            </a:r>
          </a:p>
          <a:p>
            <a:r>
              <a:rPr lang="en-US" dirty="0" smtClean="0"/>
              <a:t>D.  sip</a:t>
            </a:r>
          </a:p>
          <a:p>
            <a:endParaRPr lang="en-US" dirty="0" smtClean="0"/>
          </a:p>
          <a:p>
            <a:r>
              <a:rPr lang="en-US" dirty="0" smtClean="0"/>
              <a:t>First, take your best guess.</a:t>
            </a:r>
          </a:p>
          <a:p>
            <a:r>
              <a:rPr lang="en-US" dirty="0" smtClean="0"/>
              <a:t>Then, think of a sentence with the word “drink”.</a:t>
            </a:r>
          </a:p>
          <a:p>
            <a:pPr lvl="1"/>
            <a:r>
              <a:rPr lang="en-US" dirty="0" smtClean="0"/>
              <a:t>I will </a:t>
            </a:r>
            <a:r>
              <a:rPr lang="en-US" u="sng" dirty="0" smtClean="0"/>
              <a:t>drink</a:t>
            </a:r>
            <a:r>
              <a:rPr lang="en-US" dirty="0" smtClean="0"/>
              <a:t> some milk.</a:t>
            </a:r>
          </a:p>
          <a:p>
            <a:pPr lvl="2"/>
            <a:r>
              <a:rPr lang="en-US" dirty="0" smtClean="0"/>
              <a:t>Does your word make sense and mean the SAME thing in that sentence?  (Try the word in the sentence!)</a:t>
            </a:r>
          </a:p>
        </p:txBody>
      </p:sp>
      <p:pic>
        <p:nvPicPr>
          <p:cNvPr id="5122" name="Picture 2" descr="C:\Users\deb.hanson\AppData\Local\Microsoft\Windows\Temporary Internet Files\Content.IE5\ITVXH4NS\MP9004484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767457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Which of the following is a synonym for the underlined word in this phrase?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u="sng" dirty="0" smtClean="0"/>
              <a:t>final</a:t>
            </a:r>
            <a:r>
              <a:rPr lang="en-US" dirty="0" smtClean="0"/>
              <a:t> game</a:t>
            </a:r>
          </a:p>
          <a:p>
            <a:endParaRPr lang="en-US" dirty="0" smtClean="0"/>
          </a:p>
          <a:p>
            <a:r>
              <a:rPr lang="en-US" dirty="0" smtClean="0"/>
              <a:t>A.  hard</a:t>
            </a:r>
          </a:p>
          <a:p>
            <a:r>
              <a:rPr lang="en-US" dirty="0" smtClean="0"/>
              <a:t>B.  first</a:t>
            </a:r>
          </a:p>
          <a:p>
            <a:r>
              <a:rPr lang="en-US" dirty="0" smtClean="0"/>
              <a:t>C.  last</a:t>
            </a:r>
          </a:p>
          <a:p>
            <a:r>
              <a:rPr lang="en-US" dirty="0" smtClean="0"/>
              <a:t>D.  best</a:t>
            </a:r>
          </a:p>
          <a:p>
            <a:endParaRPr lang="en-US" dirty="0" smtClean="0"/>
          </a:p>
          <a:p>
            <a:r>
              <a:rPr lang="en-US" dirty="0" smtClean="0"/>
              <a:t>Which word could you place in the sentence and it would mean the same thing?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19400"/>
            <a:ext cx="4267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340</TotalTime>
  <Words>467</Words>
  <Application>Microsoft Office PowerPoint</Application>
  <PresentationFormat>On-screen Show (4:3)</PresentationFormat>
  <Paragraphs>184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Synonyms</vt:lpstr>
      <vt:lpstr>Synonyms are…</vt:lpstr>
      <vt:lpstr>Synonyms are like…</vt:lpstr>
      <vt:lpstr>Name a synonym for big.</vt:lpstr>
      <vt:lpstr>Name a synonym for small.</vt:lpstr>
      <vt:lpstr>Name a synonym for loud.</vt:lpstr>
      <vt:lpstr>Name a synonym for laugh. </vt:lpstr>
      <vt:lpstr>Which of the following is a synonym for “drink”?</vt:lpstr>
      <vt:lpstr>Synonyms</vt:lpstr>
      <vt:lpstr>Synonyms</vt:lpstr>
      <vt:lpstr>Synonyms</vt:lpstr>
      <vt:lpstr>Synonyms</vt:lpstr>
      <vt:lpstr>Synonyms</vt:lpstr>
      <vt:lpstr>Synonyms</vt:lpstr>
      <vt:lpstr>Synonyms</vt:lpstr>
      <vt:lpstr>Synonyms</vt:lpstr>
      <vt:lpstr>Synonyms</vt:lpstr>
      <vt:lpstr>Synonyms</vt:lpstr>
      <vt:lpstr>Synonyms</vt:lpstr>
      <vt:lpstr>Book Recommendations: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Synonyms</dc:title>
  <dc:creator>deb.hanson</dc:creator>
  <cp:lastModifiedBy>deb.hanson</cp:lastModifiedBy>
  <cp:revision>26</cp:revision>
  <dcterms:created xsi:type="dcterms:W3CDTF">2012-11-01T16:08:05Z</dcterms:created>
  <dcterms:modified xsi:type="dcterms:W3CDTF">2013-04-30T13:00:11Z</dcterms:modified>
</cp:coreProperties>
</file>