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897DE-3A4E-423F-9954-E7D02B502333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1A6E4-3455-48CD-9950-89C370B50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46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1A6E4-3455-48CD-9950-89C370B504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33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3592-F155-487F-9AC3-A9365DB7CF09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F93B00-B585-476D-A4A4-A1D5B6A3327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3592-F155-487F-9AC3-A9365DB7CF09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93B00-B585-476D-A4A4-A1D5B6A332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3592-F155-487F-9AC3-A9365DB7CF09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93B00-B585-476D-A4A4-A1D5B6A332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F73592-F155-487F-9AC3-A9365DB7CF09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8F93B00-B585-476D-A4A4-A1D5B6A3327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3592-F155-487F-9AC3-A9365DB7CF09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93B00-B585-476D-A4A4-A1D5B6A3327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3592-F155-487F-9AC3-A9365DB7CF09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93B00-B585-476D-A4A4-A1D5B6A3327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93B00-B585-476D-A4A4-A1D5B6A332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3592-F155-487F-9AC3-A9365DB7CF09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3592-F155-487F-9AC3-A9365DB7CF09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93B00-B585-476D-A4A4-A1D5B6A3327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3592-F155-487F-9AC3-A9365DB7CF09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93B00-B585-476D-A4A4-A1D5B6A332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F73592-F155-487F-9AC3-A9365DB7CF09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8F93B00-B585-476D-A4A4-A1D5B6A332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3592-F155-487F-9AC3-A9365DB7CF09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F93B00-B585-476D-A4A4-A1D5B6A332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BF73592-F155-487F-9AC3-A9365DB7CF09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8F93B00-B585-476D-A4A4-A1D5B6A3327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: Sydney and Morgan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Great Wall of China</a:t>
            </a:r>
            <a:endParaRPr lang="en-US" dirty="0"/>
          </a:p>
        </p:txBody>
      </p:sp>
      <p:pic>
        <p:nvPicPr>
          <p:cNvPr id="2050" name="Picture 2" descr="C:\Users\gescr\AppData\Local\Microsoft\Windows\Temporary Internet Files\Content.IE5\VP3WV814\MP90042760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33400"/>
            <a:ext cx="2819400" cy="193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90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Ancient Chinese  workers built it </a:t>
            </a:r>
          </a:p>
          <a:p>
            <a:r>
              <a:rPr lang="en-US" dirty="0" smtClean="0"/>
              <a:t>They started about 476 B.C. and ended about 1644 </a:t>
            </a:r>
          </a:p>
          <a:p>
            <a:r>
              <a:rPr lang="en-US" dirty="0" smtClean="0"/>
              <a:t>It was built in Northern China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Info</a:t>
            </a:r>
            <a:endParaRPr lang="en-US" dirty="0"/>
          </a:p>
        </p:txBody>
      </p:sp>
      <p:pic>
        <p:nvPicPr>
          <p:cNvPr id="3074" name="Picture 2" descr="C:\Users\gescr\AppData\Local\Microsoft\Windows\Temporary Internet Files\Content.IE5\77MN4UYS\MC90004516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667000"/>
            <a:ext cx="7086600" cy="410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05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5500 miles long </a:t>
            </a:r>
          </a:p>
          <a:p>
            <a:r>
              <a:rPr lang="en-US" dirty="0" smtClean="0"/>
              <a:t>It is made up of stone, brick, wood, and earth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MATERIALS/SIZE</a:t>
            </a:r>
            <a:endParaRPr lang="en-US" dirty="0"/>
          </a:p>
        </p:txBody>
      </p:sp>
      <p:pic>
        <p:nvPicPr>
          <p:cNvPr id="4098" name="Picture 2" descr="C:\Users\gescr\AppData\Local\Microsoft\Windows\Temporary Internet Files\Content.IE5\1MJF5W2S\MP90041407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7848600" cy="365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70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great wall is used as a barrier.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 used for????</a:t>
            </a:r>
            <a:endParaRPr lang="en-US" dirty="0"/>
          </a:p>
        </p:txBody>
      </p:sp>
      <p:pic>
        <p:nvPicPr>
          <p:cNvPr id="5122" name="Picture 2" descr="C:\Users\gescr\AppData\Local\Microsoft\Windows\Temporary Internet Files\Content.IE5\R0FVYD1W\MC90021509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5000"/>
            <a:ext cx="7315200" cy="473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76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the world’s longest human made structure. </a:t>
            </a:r>
          </a:p>
          <a:p>
            <a:r>
              <a:rPr lang="en-US" dirty="0" smtClean="0"/>
              <a:t>It is one of the greatest wanders of the world. </a:t>
            </a:r>
          </a:p>
          <a:p>
            <a:r>
              <a:rPr lang="en-US" dirty="0" smtClean="0"/>
              <a:t>The great wall of China  is a </a:t>
            </a:r>
            <a:r>
              <a:rPr lang="en-US" dirty="0"/>
              <a:t>C</a:t>
            </a:r>
            <a:r>
              <a:rPr lang="en-US" dirty="0" smtClean="0"/>
              <a:t>hinese cultural symbol  </a:t>
            </a:r>
          </a:p>
          <a:p>
            <a:r>
              <a:rPr lang="en-US" dirty="0" smtClean="0"/>
              <a:t>It took 2000 years to build </a:t>
            </a:r>
          </a:p>
          <a:p>
            <a:r>
              <a:rPr lang="en-US" dirty="0" smtClean="0"/>
              <a:t>It goes all the way through China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INTERESTING </a:t>
            </a:r>
            <a:r>
              <a:rPr lang="en-US" dirty="0" smtClean="0"/>
              <a:t>FACTS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146" name="Picture 2" descr="C:\Users\gescr\AppData\Local\Microsoft\Windows\Temporary Internet Files\Content.IE5\77MN4UYS\MC90036622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962400"/>
            <a:ext cx="3806938" cy="230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7430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www.greatwall-of-china.com </a:t>
            </a:r>
          </a:p>
          <a:p>
            <a:r>
              <a:rPr lang="en-US" dirty="0" smtClean="0"/>
              <a:t>www.travelchinaguide.com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Websites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7170" name="Picture 2" descr="C:\Users\gescr\AppData\Local\Microsoft\Windows\Temporary Internet Files\Content.IE5\1MJF5W2S\MP90040146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95600"/>
            <a:ext cx="4923681" cy="328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9549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140</TotalTime>
  <Words>118</Words>
  <Application>Microsoft Office PowerPoint</Application>
  <PresentationFormat>On-screen Show (4:3)</PresentationFormat>
  <Paragraphs>21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Paper</vt:lpstr>
      <vt:lpstr>The Great Wall of China</vt:lpstr>
      <vt:lpstr>Background Info</vt:lpstr>
      <vt:lpstr>         MATERIALS/SIZE</vt:lpstr>
      <vt:lpstr>What is it used for????</vt:lpstr>
      <vt:lpstr>INTERESTING FACTS </vt:lpstr>
      <vt:lpstr>Websites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WALL OF CHINA</dc:title>
  <dc:creator>GES Classroom</dc:creator>
  <cp:lastModifiedBy>Beth Milton</cp:lastModifiedBy>
  <cp:revision>12</cp:revision>
  <dcterms:created xsi:type="dcterms:W3CDTF">2013-12-04T14:45:17Z</dcterms:created>
  <dcterms:modified xsi:type="dcterms:W3CDTF">2013-12-09T16:58:21Z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