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0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6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2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5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8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9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5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8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05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Abstract background of bokeh turquoise">
            <a:extLst>
              <a:ext uri="{FF2B5EF4-FFF2-40B4-BE49-F238E27FC236}">
                <a16:creationId xmlns:a16="http://schemas.microsoft.com/office/drawing/2014/main" id="{8DCB570A-8EBF-413A-93AB-1355171552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94" r="17384" b="1"/>
          <a:stretch/>
        </p:blipFill>
        <p:spPr>
          <a:xfrm>
            <a:off x="20" y="10"/>
            <a:ext cx="6095980" cy="6857990"/>
          </a:xfrm>
          <a:custGeom>
            <a:avLst/>
            <a:gdLst/>
            <a:ahLst/>
            <a:cxnLst/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7" name="Freeform: Shape 21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79864E-CD95-4F2C-B112-EA4A47FE8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20" y="856343"/>
            <a:ext cx="6095980" cy="2953657"/>
          </a:xfrm>
        </p:spPr>
        <p:txBody>
          <a:bodyPr>
            <a:normAutofit/>
          </a:bodyPr>
          <a:lstStyle/>
          <a:p>
            <a:pPr algn="l"/>
            <a:endParaRPr lang="en-US" sz="4400" dirty="0"/>
          </a:p>
          <a:p>
            <a:pPr algn="l"/>
            <a:r>
              <a:rPr lang="en-US" sz="4400" dirty="0"/>
              <a:t>What is </a:t>
            </a:r>
            <a:r>
              <a:rPr lang="en-US" sz="4800" dirty="0"/>
              <a:t>Depression?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12827-8C2B-484A-966D-7B295F220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02400" y="4339771"/>
            <a:ext cx="5283200" cy="20320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r>
              <a:rPr lang="en-US" sz="2000" dirty="0"/>
              <a:t>Laguna Behavioral Health Prevention Program </a:t>
            </a:r>
          </a:p>
          <a:p>
            <a:r>
              <a:rPr lang="en-US" sz="2000" dirty="0"/>
              <a:t>Davina Nez, Senior Prevention Specialist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967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1F16-7581-47E4-8B12-BB7E9455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Depression?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D7C1A-CA99-4F5B-99FA-6E4AF8F38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Depression is a mood disorder; persistent feeling of sadness, loss of interest</a:t>
            </a:r>
          </a:p>
          <a:p>
            <a:r>
              <a:rPr lang="en-US" dirty="0"/>
              <a:t>Affects how you feel, think &amp; behave which leads to a variety of emotional &amp; physical problems. </a:t>
            </a:r>
          </a:p>
          <a:p>
            <a:r>
              <a:rPr lang="en-US" dirty="0"/>
              <a:t>Depression is like a blanket that covers everything you can do and feel.</a:t>
            </a:r>
          </a:p>
        </p:txBody>
      </p:sp>
    </p:spTree>
    <p:extLst>
      <p:ext uri="{BB962C8B-B14F-4D97-AF65-F5344CB8AC3E}">
        <p14:creationId xmlns:p14="http://schemas.microsoft.com/office/powerpoint/2010/main" val="30844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B4698-82DB-4854-BA0F-F5D1CA331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Recognizing Depression: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BD9D7-ECA9-4E7F-B4F4-42876309E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might feel discouraged, worthless/hopeless</a:t>
            </a:r>
          </a:p>
          <a:p>
            <a:r>
              <a:rPr lang="en-US" dirty="0"/>
              <a:t>Guilt (things that are really out of your control) </a:t>
            </a:r>
          </a:p>
          <a:p>
            <a:r>
              <a:rPr lang="en-US" dirty="0"/>
              <a:t>Might feel that others continually expect too much from you</a:t>
            </a:r>
          </a:p>
          <a:p>
            <a:r>
              <a:rPr lang="en-US" dirty="0"/>
              <a:t>Or that “the world sucks” or “is out to get you” </a:t>
            </a:r>
          </a:p>
        </p:txBody>
      </p:sp>
    </p:spTree>
    <p:extLst>
      <p:ext uri="{BB962C8B-B14F-4D97-AF65-F5344CB8AC3E}">
        <p14:creationId xmlns:p14="http://schemas.microsoft.com/office/powerpoint/2010/main" val="250484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1B34-63B1-45E2-835C-9AA020E1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signs: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A42C3-F6F5-4AE0-B502-A772C582B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energy, spend a lot of time watching TV, sleeping, or being alone, change in eating </a:t>
            </a:r>
          </a:p>
          <a:p>
            <a:r>
              <a:rPr lang="en-US" dirty="0"/>
              <a:t>Lose interest in a favorite hobby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8DCC6-146E-4F0D-A72F-4B1141DB0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26D99-2366-42D9-B765-E1E8A448E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95062"/>
            <a:ext cx="10668000" cy="4209022"/>
          </a:xfrm>
        </p:spPr>
        <p:txBody>
          <a:bodyPr>
            <a:normAutofit/>
          </a:bodyPr>
          <a:lstStyle/>
          <a:p>
            <a:r>
              <a:rPr lang="en-US" dirty="0"/>
              <a:t>No magic pill or cure for depression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it</a:t>
            </a:r>
            <a:r>
              <a:rPr lang="en-US" dirty="0">
                <a:sym typeface="Wingdings" panose="05000000000000000000" pitchFamily="2" charset="2"/>
              </a:rPr>
              <a:t> can be overcome </a:t>
            </a:r>
          </a:p>
          <a:p>
            <a:r>
              <a:rPr lang="en-US" dirty="0">
                <a:sym typeface="Wingdings" panose="05000000000000000000" pitchFamily="2" charset="2"/>
              </a:rPr>
              <a:t>Addressing what is making you feel depressed and seeking help.</a:t>
            </a:r>
          </a:p>
          <a:p>
            <a:r>
              <a:rPr lang="en-US" dirty="0">
                <a:sym typeface="Wingdings" panose="05000000000000000000" pitchFamily="2" charset="2"/>
              </a:rPr>
              <a:t>One way is forcing yourself to do things you have enjoyed in </a:t>
            </a:r>
            <a:r>
              <a:rPr lang="en-US" dirty="0" err="1">
                <a:sym typeface="Wingdings" panose="05000000000000000000" pitchFamily="2" charset="2"/>
              </a:rPr>
              <a:t>th</a:t>
            </a:r>
            <a:r>
              <a:rPr lang="en-US" dirty="0">
                <a:sym typeface="Wingdings" panose="05000000000000000000" pitchFamily="2" charset="2"/>
              </a:rPr>
              <a:t> past, even if you didn’t like it. </a:t>
            </a:r>
          </a:p>
          <a:p>
            <a:r>
              <a:rPr lang="en-US" dirty="0"/>
              <a:t>Cause: is usually not isolated event but the results of several different events occurring at the same time.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12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4FD93-E77B-42C7-95FB-C53BE916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150D6-E3A4-44EE-BD6D-3F3BAE191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has times of feeling sad and depressed</a:t>
            </a:r>
          </a:p>
          <a:p>
            <a:r>
              <a:rPr lang="en-US" dirty="0"/>
              <a:t>Most people have feelings from time to time </a:t>
            </a:r>
          </a:p>
        </p:txBody>
      </p:sp>
    </p:spTree>
    <p:extLst>
      <p:ext uri="{BB962C8B-B14F-4D97-AF65-F5344CB8AC3E}">
        <p14:creationId xmlns:p14="http://schemas.microsoft.com/office/powerpoint/2010/main" val="191273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8B99D-3B49-4F78-9365-1F6B965C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of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509AA-01E8-4E90-902B-6631D83FF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mindful and look out for reactions to stressful situations</a:t>
            </a:r>
          </a:p>
          <a:p>
            <a:r>
              <a:rPr lang="en-US" dirty="0"/>
              <a:t>Talk to a friend, community leader, teacher, counselor</a:t>
            </a:r>
          </a:p>
          <a:p>
            <a:r>
              <a:rPr lang="en-US" dirty="0"/>
              <a:t>Getting involved in fun activities (crafting, exercising,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Surround yourself with a positive atmosphere to avoid feeling sad.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0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023C7-C347-49A8-9991-6F5F46C18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45169-191E-4871-B6D9-415C40FD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should have any questions feel free to contact </a:t>
            </a:r>
          </a:p>
          <a:p>
            <a:r>
              <a:rPr lang="en-US" dirty="0"/>
              <a:t>Laguna BH 505-552-6513</a:t>
            </a:r>
          </a:p>
          <a:p>
            <a:r>
              <a:rPr lang="en-US"/>
              <a:t>MH Crisis Line 505-552-5660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28753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291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Avenir Next LT Pro Light</vt:lpstr>
      <vt:lpstr>Sitka Subheading</vt:lpstr>
      <vt:lpstr>Wingdings</vt:lpstr>
      <vt:lpstr>PebbleVTI</vt:lpstr>
      <vt:lpstr> What is Depression? </vt:lpstr>
      <vt:lpstr>What is Depression? </vt:lpstr>
      <vt:lpstr>Recognizing Depression: </vt:lpstr>
      <vt:lpstr>Physical signs:</vt:lpstr>
      <vt:lpstr>Cure:</vt:lpstr>
      <vt:lpstr>Remember:</vt:lpstr>
      <vt:lpstr>Prevention of Depression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Depression?</dc:title>
  <dc:creator>Davina Nez</dc:creator>
  <cp:lastModifiedBy>Tiffany D. Touchin</cp:lastModifiedBy>
  <cp:revision>15</cp:revision>
  <dcterms:created xsi:type="dcterms:W3CDTF">2021-03-03T17:31:57Z</dcterms:created>
  <dcterms:modified xsi:type="dcterms:W3CDTF">2021-03-08T22:55:10Z</dcterms:modified>
</cp:coreProperties>
</file>