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84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82.xml"/>
  <Override ContentType="application/vnd.openxmlformats-officedocument.presentationml.notesSlide+xml" PartName="/ppt/notesSlides/notesSlide8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90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8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8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8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87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8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89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78.xml"/>
  <Override ContentType="application/vnd.openxmlformats-officedocument.presentationml.notesSlide+xml" PartName="/ppt/notesSlides/notesSlide79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83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78.xml"/>
  <Override ContentType="application/vnd.openxmlformats-officedocument.presentationml.slide+xml" PartName="/ppt/slides/slide86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69.xml"/>
  <Override ContentType="application/vnd.openxmlformats-officedocument.presentationml.slide+xml" PartName="/ppt/slides/slide8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77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6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84.xml"/>
  <Override ContentType="application/vnd.openxmlformats-officedocument.presentationml.slide+xml" PartName="/ppt/slides/slide37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79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83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7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8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7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1.xml"/>
  <Override ContentType="application/vnd.openxmlformats-officedocument.presentationml.slide+xml" PartName="/ppt/slides/slide90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8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75.xml"/>
  <Override ContentType="application/vnd.openxmlformats-officedocument.presentationml.slide+xml" PartName="/ppt/slides/slide76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80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87.xml"/>
  <Override ContentType="application/vnd.openxmlformats-officedocument.presentationml.slide+xml" PartName="/ppt/slides/slide74.xml"/>
  <Override ContentType="application/vnd.openxmlformats-officedocument.presentationml.slide+xml" PartName="/ppt/slides/slide88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  <p:sldId id="337" r:id="rId86"/>
    <p:sldId id="338" r:id="rId87"/>
    <p:sldId id="339" r:id="rId88"/>
    <p:sldId id="340" r:id="rId89"/>
    <p:sldId id="341" r:id="rId90"/>
    <p:sldId id="342" r:id="rId91"/>
    <p:sldId id="343" r:id="rId92"/>
    <p:sldId id="344" r:id="rId93"/>
    <p:sldId id="345" r:id="rId9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84" Type="http://schemas.openxmlformats.org/officeDocument/2006/relationships/slide" Target="slides/slide80.xml"/><Relationship Id="rId83" Type="http://schemas.openxmlformats.org/officeDocument/2006/relationships/slide" Target="slides/slide79.xml"/><Relationship Id="rId42" Type="http://schemas.openxmlformats.org/officeDocument/2006/relationships/slide" Target="slides/slide38.xml"/><Relationship Id="rId86" Type="http://schemas.openxmlformats.org/officeDocument/2006/relationships/slide" Target="slides/slide82.xml"/><Relationship Id="rId41" Type="http://schemas.openxmlformats.org/officeDocument/2006/relationships/slide" Target="slides/slide37.xml"/><Relationship Id="rId85" Type="http://schemas.openxmlformats.org/officeDocument/2006/relationships/slide" Target="slides/slide81.xml"/><Relationship Id="rId44" Type="http://schemas.openxmlformats.org/officeDocument/2006/relationships/slide" Target="slides/slide40.xml"/><Relationship Id="rId88" Type="http://schemas.openxmlformats.org/officeDocument/2006/relationships/slide" Target="slides/slide84.xml"/><Relationship Id="rId43" Type="http://schemas.openxmlformats.org/officeDocument/2006/relationships/slide" Target="slides/slide39.xml"/><Relationship Id="rId87" Type="http://schemas.openxmlformats.org/officeDocument/2006/relationships/slide" Target="slides/slide83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89" Type="http://schemas.openxmlformats.org/officeDocument/2006/relationships/slide" Target="slides/slide85.xml"/><Relationship Id="rId80" Type="http://schemas.openxmlformats.org/officeDocument/2006/relationships/slide" Target="slides/slide76.xml"/><Relationship Id="rId82" Type="http://schemas.openxmlformats.org/officeDocument/2006/relationships/slide" Target="slides/slide78.xml"/><Relationship Id="rId81" Type="http://schemas.openxmlformats.org/officeDocument/2006/relationships/slide" Target="slides/slide7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73" Type="http://schemas.openxmlformats.org/officeDocument/2006/relationships/slide" Target="slides/slide69.xml"/><Relationship Id="rId72" Type="http://schemas.openxmlformats.org/officeDocument/2006/relationships/slide" Target="slides/slide68.xml"/><Relationship Id="rId31" Type="http://schemas.openxmlformats.org/officeDocument/2006/relationships/slide" Target="slides/slide27.xml"/><Relationship Id="rId75" Type="http://schemas.openxmlformats.org/officeDocument/2006/relationships/slide" Target="slides/slide71.xml"/><Relationship Id="rId30" Type="http://schemas.openxmlformats.org/officeDocument/2006/relationships/slide" Target="slides/slide26.xml"/><Relationship Id="rId74" Type="http://schemas.openxmlformats.org/officeDocument/2006/relationships/slide" Target="slides/slide70.xml"/><Relationship Id="rId33" Type="http://schemas.openxmlformats.org/officeDocument/2006/relationships/slide" Target="slides/slide29.xml"/><Relationship Id="rId77" Type="http://schemas.openxmlformats.org/officeDocument/2006/relationships/slide" Target="slides/slide73.xml"/><Relationship Id="rId32" Type="http://schemas.openxmlformats.org/officeDocument/2006/relationships/slide" Target="slides/slide28.xml"/><Relationship Id="rId76" Type="http://schemas.openxmlformats.org/officeDocument/2006/relationships/slide" Target="slides/slide72.xml"/><Relationship Id="rId35" Type="http://schemas.openxmlformats.org/officeDocument/2006/relationships/slide" Target="slides/slide31.xml"/><Relationship Id="rId79" Type="http://schemas.openxmlformats.org/officeDocument/2006/relationships/slide" Target="slides/slide75.xml"/><Relationship Id="rId34" Type="http://schemas.openxmlformats.org/officeDocument/2006/relationships/slide" Target="slides/slide30.xml"/><Relationship Id="rId78" Type="http://schemas.openxmlformats.org/officeDocument/2006/relationships/slide" Target="slides/slide74.xml"/><Relationship Id="rId71" Type="http://schemas.openxmlformats.org/officeDocument/2006/relationships/slide" Target="slides/slide67.xml"/><Relationship Id="rId70" Type="http://schemas.openxmlformats.org/officeDocument/2006/relationships/slide" Target="slides/slide66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20" Type="http://schemas.openxmlformats.org/officeDocument/2006/relationships/slide" Target="slides/slide16.xml"/><Relationship Id="rId64" Type="http://schemas.openxmlformats.org/officeDocument/2006/relationships/slide" Target="slides/slide60.xml"/><Relationship Id="rId63" Type="http://schemas.openxmlformats.org/officeDocument/2006/relationships/slide" Target="slides/slide59.xml"/><Relationship Id="rId22" Type="http://schemas.openxmlformats.org/officeDocument/2006/relationships/slide" Target="slides/slide18.xml"/><Relationship Id="rId66" Type="http://schemas.openxmlformats.org/officeDocument/2006/relationships/slide" Target="slides/slide62.xml"/><Relationship Id="rId21" Type="http://schemas.openxmlformats.org/officeDocument/2006/relationships/slide" Target="slides/slide17.xml"/><Relationship Id="rId65" Type="http://schemas.openxmlformats.org/officeDocument/2006/relationships/slide" Target="slides/slide61.xml"/><Relationship Id="rId24" Type="http://schemas.openxmlformats.org/officeDocument/2006/relationships/slide" Target="slides/slide20.xml"/><Relationship Id="rId68" Type="http://schemas.openxmlformats.org/officeDocument/2006/relationships/slide" Target="slides/slide64.xml"/><Relationship Id="rId23" Type="http://schemas.openxmlformats.org/officeDocument/2006/relationships/slide" Target="slides/slide19.xml"/><Relationship Id="rId67" Type="http://schemas.openxmlformats.org/officeDocument/2006/relationships/slide" Target="slides/slide63.xml"/><Relationship Id="rId60" Type="http://schemas.openxmlformats.org/officeDocument/2006/relationships/slide" Target="slides/slide56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69" Type="http://schemas.openxmlformats.org/officeDocument/2006/relationships/slide" Target="slides/slide6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94" Type="http://schemas.openxmlformats.org/officeDocument/2006/relationships/slide" Target="slides/slide90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slide" Target="slides/slide51.xml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slide" Target="slides/slide53.xml"/><Relationship Id="rId12" Type="http://schemas.openxmlformats.org/officeDocument/2006/relationships/slide" Target="slides/slide8.xml"/><Relationship Id="rId56" Type="http://schemas.openxmlformats.org/officeDocument/2006/relationships/slide" Target="slides/slide52.xml"/><Relationship Id="rId91" Type="http://schemas.openxmlformats.org/officeDocument/2006/relationships/slide" Target="slides/slide87.xml"/><Relationship Id="rId90" Type="http://schemas.openxmlformats.org/officeDocument/2006/relationships/slide" Target="slides/slide86.xml"/><Relationship Id="rId93" Type="http://schemas.openxmlformats.org/officeDocument/2006/relationships/slide" Target="slides/slide89.xml"/><Relationship Id="rId92" Type="http://schemas.openxmlformats.org/officeDocument/2006/relationships/slide" Target="slides/slide88.xml"/><Relationship Id="rId15" Type="http://schemas.openxmlformats.org/officeDocument/2006/relationships/slide" Target="slides/slide11.xml"/><Relationship Id="rId59" Type="http://schemas.openxmlformats.org/officeDocument/2006/relationships/slide" Target="slides/slide55.xml"/><Relationship Id="rId14" Type="http://schemas.openxmlformats.org/officeDocument/2006/relationships/slide" Target="slides/slide10.xml"/><Relationship Id="rId58" Type="http://schemas.openxmlformats.org/officeDocument/2006/relationships/slide" Target="slides/slide5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3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4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4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4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4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4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5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5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5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5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5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6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6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6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6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6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7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7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7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7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7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8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8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8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8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8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9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9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9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9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9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0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0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0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10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10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1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1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1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1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1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1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1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1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1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1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1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13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13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13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14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14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14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14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14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15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15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1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15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15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15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16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16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16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16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16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17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1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17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1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p17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0" name="Google Shape;460;p17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17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18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layout with centered title and subtitle placeholders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/Relationships>
</file>

<file path=ppt/slides/_rels/slide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1.xml"/></Relationships>
</file>

<file path=ppt/slides/_rels/slide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2.xml"/></Relationships>
</file>

<file path=ppt/slides/_rels/slide8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3.xml"/></Relationships>
</file>

<file path=ppt/slides/_rels/slide8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4.xml"/></Relationships>
</file>

<file path=ppt/slides/_rels/slide8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5.xml"/></Relationships>
</file>

<file path=ppt/slides/_rels/slide8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/Relationships>
</file>

<file path=ppt/slides/_rels/slide8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7.xml"/></Relationships>
</file>

<file path=ppt/slides/_rels/slide8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8.xml"/></Relationships>
</file>

<file path=ppt/slides/_rels/slide8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9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9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0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High-Frequency Phrases</a:t>
            </a:r>
            <a:endParaRPr/>
          </a:p>
        </p:txBody>
      </p:sp>
      <p:sp>
        <p:nvSpPr>
          <p:cNvPr id="27" name="Google Shape;27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Fourth</a:t>
            </a: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100 Words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Ever since I knew you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red door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Are you sure?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Across the town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horses compete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Easy does it.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Didn’t I tell you?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best body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 feel better.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whole piece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685800" y="2819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color of the sun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 told you.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 reached the top.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It happened today.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Listen to the wind.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Mark your paper.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However you like it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He covered himself.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Several black tables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Measure the area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Toward morning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Answer my questions.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Black and blue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Usually I am right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Five hundred products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Remember my order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Fish and chips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Rock and roll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Against all odds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Early in the morning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During the war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dogs become quiet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 knew that dog.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North and south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I’ll draw a picture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ship hit the waves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 short vowel sound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Tried and true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 noticed the fire.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Farm and field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5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king’s voice</a:t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5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Travel slowly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5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I’m low on money.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 heard the music.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5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king was seen.</a:t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5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Twenty four hours a day</a:t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5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horse pulled hard.</a:t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5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We covered the ground.</a:t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5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Step carefully.</a:t>
            </a:r>
            <a:endParaRPr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Hold fast.</a:t>
            </a:r>
            <a:endParaRPr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5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It passed quickly.</a:t>
            </a:r>
            <a:endParaRPr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6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Once upon a time</a:t>
            </a:r>
            <a:endParaRPr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6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wood was on fire.</a:t>
            </a:r>
            <a:endParaRPr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6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 map of our town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problem was easy.</a:t>
            </a:r>
            <a:endParaRPr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6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We need more space.</a:t>
            </a:r>
            <a:endParaRPr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6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Cold and hungry</a:t>
            </a:r>
            <a:endParaRPr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6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Plan your day.</a:t>
            </a:r>
            <a:endParaRPr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6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 am certain.</a:t>
            </a:r>
            <a:endParaRPr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6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Go figure.</a:t>
            </a:r>
            <a:endParaRPr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6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Don’t fall down.</a:t>
            </a:r>
            <a:endParaRPr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6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Follow the pattern.</a:t>
            </a:r>
            <a:endParaRPr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7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We cried for hours.</a:t>
            </a:r>
            <a:endParaRPr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7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 big unit</a:t>
            </a:r>
            <a:endParaRPr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7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No problem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My friends knew.</a:t>
            </a:r>
            <a:endParaRPr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7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What happened here?</a:t>
            </a:r>
            <a:endParaRPr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7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Learn your numerals.</a:t>
            </a:r>
            <a:endParaRPr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7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Down on the farm</a:t>
            </a:r>
            <a:endParaRPr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7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Sing your song.</a:t>
            </a:r>
            <a:endParaRPr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7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Walk slowly.</a:t>
            </a:r>
            <a:endParaRPr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7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Several friends</a:t>
            </a:r>
            <a:endParaRPr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7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big red dog</a:t>
            </a:r>
            <a:endParaRPr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8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Listen to your friends</a:t>
            </a:r>
            <a:endParaRPr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8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birds sing</a:t>
            </a:r>
            <a:endParaRPr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8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 hundred dogs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Birds and fish</a:t>
            </a:r>
            <a:endParaRPr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83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I’ll remember you.</a:t>
            </a:r>
            <a:endParaRPr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84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Today was better.</a:t>
            </a:r>
            <a:endParaRPr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85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 fast ship</a:t>
            </a:r>
            <a:endParaRPr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86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 hundred black birds</a:t>
            </a:r>
            <a:endParaRPr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87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Some travel money</a:t>
            </a:r>
            <a:endParaRPr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88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whole thing</a:t>
            </a:r>
            <a:endParaRPr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89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We heard the king sing</a:t>
            </a:r>
            <a:endParaRPr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90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Across the town</a:t>
            </a:r>
            <a:endParaRPr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91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Sing to the music.</a:t>
            </a:r>
            <a:endParaRPr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9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The best products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type="title"/>
          </p:nvPr>
        </p:nvSpPr>
        <p:spPr>
          <a:xfrm>
            <a:off x="685800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Stand in the room</a:t>
            </a:r>
            <a:endParaRPr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93"/>
          <p:cNvSpPr txBox="1"/>
          <p:nvPr>
            <p:ph type="title"/>
          </p:nvPr>
        </p:nvSpPr>
        <p:spPr>
          <a:xfrm>
            <a:off x="594375" y="2743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US"/>
              <a:t>South of town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