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FFB9B-9FB8-469E-96F9-4D32314110B6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23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0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9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76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4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9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BB1C6-BF8F-4481-8AB2-603A1C8A906A}" type="datetimeFigureOut">
              <a:rPr lang="en-US" smtClean="0"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Monday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OFFICE 365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Saving to the cloud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4" b="7393"/>
          <a:stretch/>
        </p:blipFill>
        <p:spPr>
          <a:xfrm>
            <a:off x="3240352" y="1638300"/>
            <a:ext cx="6360848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611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Saving to the cloud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5369" r="2484" b="34559"/>
          <a:stretch/>
        </p:blipFill>
        <p:spPr>
          <a:xfrm>
            <a:off x="2400300" y="1510145"/>
            <a:ext cx="7377545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Saving to the 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5" r="587" b="5762"/>
          <a:stretch/>
        </p:blipFill>
        <p:spPr>
          <a:xfrm>
            <a:off x="3202253" y="2419349"/>
            <a:ext cx="5332147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Saving to the 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35" r="2718" b="7182"/>
          <a:stretch/>
        </p:blipFill>
        <p:spPr>
          <a:xfrm>
            <a:off x="2812367" y="2457449"/>
            <a:ext cx="6143594" cy="41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Saving to the 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88" r="2007" b="12392"/>
          <a:stretch/>
        </p:blipFill>
        <p:spPr>
          <a:xfrm>
            <a:off x="3202253" y="2438399"/>
            <a:ext cx="5255947" cy="33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Saving to the cloud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8" b="6996"/>
          <a:stretch/>
        </p:blipFill>
        <p:spPr>
          <a:xfrm>
            <a:off x="2306568" y="2286000"/>
            <a:ext cx="7120768" cy="37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Saving to the 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6567" y="2286000"/>
            <a:ext cx="715500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0070C0"/>
                </a:solidFill>
              </a:rPr>
              <a:t>Saving to the 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58" b="5715"/>
          <a:stretch/>
        </p:blipFill>
        <p:spPr>
          <a:xfrm>
            <a:off x="2306567" y="2286000"/>
            <a:ext cx="7107889" cy="43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147</TotalTime>
  <Words>36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Tw Cen MT</vt:lpstr>
      <vt:lpstr>Tw Cen MT Condensed</vt:lpstr>
      <vt:lpstr>Wingdings 3</vt:lpstr>
      <vt:lpstr>Integral</vt:lpstr>
      <vt:lpstr>Digital Monday</vt:lpstr>
      <vt:lpstr>Saving to the cloud</vt:lpstr>
      <vt:lpstr>Saving to the cloud</vt:lpstr>
      <vt:lpstr>Saving to the cloud</vt:lpstr>
      <vt:lpstr>Saving to the cloud</vt:lpstr>
      <vt:lpstr>Saving to the cloud</vt:lpstr>
      <vt:lpstr>Saving to the cloud</vt:lpstr>
      <vt:lpstr>Saving to the cloud</vt:lpstr>
      <vt:lpstr>Saving to the cloud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monday</dc:title>
  <dc:creator>White, Jennifer/Blount</dc:creator>
  <cp:lastModifiedBy>White, Jennifer/Blount</cp:lastModifiedBy>
  <cp:revision>8</cp:revision>
  <dcterms:created xsi:type="dcterms:W3CDTF">2016-03-21T17:25:12Z</dcterms:created>
  <dcterms:modified xsi:type="dcterms:W3CDTF">2016-03-22T05:05:14Z</dcterms:modified>
</cp:coreProperties>
</file>