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7.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8.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9.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0.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1.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2.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8" r:id="rId3"/>
    <p:sldMasterId id="2147483725" r:id="rId4"/>
    <p:sldMasterId id="2147483734" r:id="rId5"/>
    <p:sldMasterId id="2147483761" r:id="rId6"/>
    <p:sldMasterId id="2147483770" r:id="rId7"/>
    <p:sldMasterId id="2147483797" r:id="rId8"/>
    <p:sldMasterId id="2147483806" r:id="rId9"/>
    <p:sldMasterId id="2147483833" r:id="rId10"/>
    <p:sldMasterId id="2147483842" r:id="rId11"/>
    <p:sldMasterId id="2147483870" r:id="rId12"/>
    <p:sldMasterId id="2147483879" r:id="rId13"/>
  </p:sldMasterIdLst>
  <p:notesMasterIdLst>
    <p:notesMasterId r:id="rId295"/>
  </p:notesMasterIdLst>
  <p:sldIdLst>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521" r:id="rId37"/>
    <p:sldId id="280" r:id="rId38"/>
    <p:sldId id="281" r:id="rId39"/>
    <p:sldId id="282" r:id="rId40"/>
    <p:sldId id="283" r:id="rId41"/>
    <p:sldId id="284" r:id="rId42"/>
    <p:sldId id="285" r:id="rId43"/>
    <p:sldId id="286" r:id="rId44"/>
    <p:sldId id="287" r:id="rId45"/>
    <p:sldId id="288" r:id="rId46"/>
    <p:sldId id="290" r:id="rId47"/>
    <p:sldId id="289" r:id="rId48"/>
    <p:sldId id="524" r:id="rId49"/>
    <p:sldId id="522" r:id="rId50"/>
    <p:sldId id="291" r:id="rId51"/>
    <p:sldId id="292" r:id="rId52"/>
    <p:sldId id="293" r:id="rId53"/>
    <p:sldId id="294" r:id="rId54"/>
    <p:sldId id="295" r:id="rId55"/>
    <p:sldId id="296" r:id="rId56"/>
    <p:sldId id="297" r:id="rId57"/>
    <p:sldId id="298" r:id="rId58"/>
    <p:sldId id="300" r:id="rId59"/>
    <p:sldId id="301" r:id="rId60"/>
    <p:sldId id="302" r:id="rId61"/>
    <p:sldId id="303" r:id="rId62"/>
    <p:sldId id="525" r:id="rId63"/>
    <p:sldId id="304" r:id="rId64"/>
    <p:sldId id="305" r:id="rId65"/>
    <p:sldId id="306" r:id="rId66"/>
    <p:sldId id="307" r:id="rId67"/>
    <p:sldId id="308" r:id="rId68"/>
    <p:sldId id="309" r:id="rId69"/>
    <p:sldId id="310" r:id="rId70"/>
    <p:sldId id="311" r:id="rId71"/>
    <p:sldId id="312" r:id="rId72"/>
    <p:sldId id="313" r:id="rId73"/>
    <p:sldId id="314" r:id="rId74"/>
    <p:sldId id="315" r:id="rId75"/>
    <p:sldId id="316" r:id="rId76"/>
    <p:sldId id="317" r:id="rId77"/>
    <p:sldId id="318" r:id="rId78"/>
    <p:sldId id="319"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 id="336" r:id="rId95"/>
    <p:sldId id="337" r:id="rId96"/>
    <p:sldId id="338" r:id="rId97"/>
    <p:sldId id="339" r:id="rId98"/>
    <p:sldId id="340" r:id="rId99"/>
    <p:sldId id="341" r:id="rId100"/>
    <p:sldId id="520" r:id="rId101"/>
    <p:sldId id="342" r:id="rId102"/>
    <p:sldId id="343" r:id="rId103"/>
    <p:sldId id="344" r:id="rId104"/>
    <p:sldId id="345" r:id="rId105"/>
    <p:sldId id="346" r:id="rId106"/>
    <p:sldId id="347" r:id="rId107"/>
    <p:sldId id="348" r:id="rId108"/>
    <p:sldId id="349" r:id="rId109"/>
    <p:sldId id="350" r:id="rId110"/>
    <p:sldId id="351" r:id="rId111"/>
    <p:sldId id="352" r:id="rId112"/>
    <p:sldId id="523" r:id="rId113"/>
    <p:sldId id="353" r:id="rId114"/>
    <p:sldId id="354" r:id="rId115"/>
    <p:sldId id="355" r:id="rId116"/>
    <p:sldId id="356" r:id="rId117"/>
    <p:sldId id="357" r:id="rId118"/>
    <p:sldId id="358" r:id="rId119"/>
    <p:sldId id="526" r:id="rId120"/>
    <p:sldId id="528" r:id="rId121"/>
    <p:sldId id="359" r:id="rId122"/>
    <p:sldId id="360" r:id="rId123"/>
    <p:sldId id="361" r:id="rId124"/>
    <p:sldId id="362" r:id="rId125"/>
    <p:sldId id="363" r:id="rId126"/>
    <p:sldId id="364" r:id="rId127"/>
    <p:sldId id="365" r:id="rId128"/>
    <p:sldId id="366" r:id="rId129"/>
    <p:sldId id="367" r:id="rId130"/>
    <p:sldId id="368" r:id="rId131"/>
    <p:sldId id="369" r:id="rId132"/>
    <p:sldId id="370" r:id="rId133"/>
    <p:sldId id="371" r:id="rId134"/>
    <p:sldId id="372" r:id="rId135"/>
    <p:sldId id="374" r:id="rId136"/>
    <p:sldId id="375" r:id="rId137"/>
    <p:sldId id="376" r:id="rId138"/>
    <p:sldId id="377" r:id="rId139"/>
    <p:sldId id="378" r:id="rId140"/>
    <p:sldId id="379" r:id="rId141"/>
    <p:sldId id="529" r:id="rId142"/>
    <p:sldId id="530" r:id="rId143"/>
    <p:sldId id="531" r:id="rId144"/>
    <p:sldId id="542" r:id="rId145"/>
    <p:sldId id="380" r:id="rId146"/>
    <p:sldId id="381" r:id="rId147"/>
    <p:sldId id="382" r:id="rId148"/>
    <p:sldId id="383" r:id="rId149"/>
    <p:sldId id="384" r:id="rId150"/>
    <p:sldId id="385" r:id="rId151"/>
    <p:sldId id="534" r:id="rId152"/>
    <p:sldId id="532" r:id="rId153"/>
    <p:sldId id="533" r:id="rId154"/>
    <p:sldId id="386" r:id="rId155"/>
    <p:sldId id="387" r:id="rId156"/>
    <p:sldId id="388" r:id="rId157"/>
    <p:sldId id="389" r:id="rId158"/>
    <p:sldId id="390" r:id="rId159"/>
    <p:sldId id="391" r:id="rId160"/>
    <p:sldId id="392" r:id="rId161"/>
    <p:sldId id="393" r:id="rId162"/>
    <p:sldId id="536" r:id="rId163"/>
    <p:sldId id="394" r:id="rId164"/>
    <p:sldId id="535" r:id="rId165"/>
    <p:sldId id="395" r:id="rId166"/>
    <p:sldId id="396" r:id="rId167"/>
    <p:sldId id="397" r:id="rId168"/>
    <p:sldId id="398" r:id="rId169"/>
    <p:sldId id="399" r:id="rId170"/>
    <p:sldId id="539" r:id="rId171"/>
    <p:sldId id="400" r:id="rId172"/>
    <p:sldId id="401" r:id="rId173"/>
    <p:sldId id="402" r:id="rId174"/>
    <p:sldId id="537" r:id="rId175"/>
    <p:sldId id="403" r:id="rId176"/>
    <p:sldId id="404" r:id="rId177"/>
    <p:sldId id="405" r:id="rId178"/>
    <p:sldId id="406" r:id="rId179"/>
    <p:sldId id="538" r:id="rId180"/>
    <p:sldId id="407" r:id="rId181"/>
    <p:sldId id="408" r:id="rId182"/>
    <p:sldId id="409" r:id="rId183"/>
    <p:sldId id="410" r:id="rId184"/>
    <p:sldId id="411" r:id="rId185"/>
    <p:sldId id="412" r:id="rId186"/>
    <p:sldId id="413" r:id="rId187"/>
    <p:sldId id="414" r:id="rId188"/>
    <p:sldId id="415" r:id="rId189"/>
    <p:sldId id="416" r:id="rId190"/>
    <p:sldId id="417" r:id="rId191"/>
    <p:sldId id="418" r:id="rId192"/>
    <p:sldId id="419" r:id="rId193"/>
    <p:sldId id="420" r:id="rId194"/>
    <p:sldId id="421" r:id="rId195"/>
    <p:sldId id="422" r:id="rId196"/>
    <p:sldId id="423" r:id="rId197"/>
    <p:sldId id="424" r:id="rId198"/>
    <p:sldId id="425" r:id="rId199"/>
    <p:sldId id="426" r:id="rId200"/>
    <p:sldId id="427" r:id="rId201"/>
    <p:sldId id="429" r:id="rId202"/>
    <p:sldId id="430" r:id="rId203"/>
    <p:sldId id="431" r:id="rId204"/>
    <p:sldId id="432" r:id="rId205"/>
    <p:sldId id="433" r:id="rId206"/>
    <p:sldId id="434" r:id="rId207"/>
    <p:sldId id="435" r:id="rId208"/>
    <p:sldId id="436" r:id="rId209"/>
    <p:sldId id="437" r:id="rId210"/>
    <p:sldId id="438" r:id="rId211"/>
    <p:sldId id="439" r:id="rId212"/>
    <p:sldId id="440" r:id="rId213"/>
    <p:sldId id="540" r:id="rId214"/>
    <p:sldId id="441" r:id="rId215"/>
    <p:sldId id="442" r:id="rId216"/>
    <p:sldId id="443" r:id="rId217"/>
    <p:sldId id="444" r:id="rId218"/>
    <p:sldId id="445" r:id="rId219"/>
    <p:sldId id="446" r:id="rId220"/>
    <p:sldId id="447" r:id="rId221"/>
    <p:sldId id="448" r:id="rId222"/>
    <p:sldId id="449" r:id="rId223"/>
    <p:sldId id="450" r:id="rId224"/>
    <p:sldId id="451" r:id="rId225"/>
    <p:sldId id="452" r:id="rId226"/>
    <p:sldId id="453" r:id="rId227"/>
    <p:sldId id="454" r:id="rId228"/>
    <p:sldId id="455" r:id="rId229"/>
    <p:sldId id="456" r:id="rId230"/>
    <p:sldId id="457" r:id="rId231"/>
    <p:sldId id="458" r:id="rId232"/>
    <p:sldId id="459" r:id="rId233"/>
    <p:sldId id="460" r:id="rId234"/>
    <p:sldId id="461" r:id="rId235"/>
    <p:sldId id="462" r:id="rId236"/>
    <p:sldId id="463" r:id="rId237"/>
    <p:sldId id="464" r:id="rId238"/>
    <p:sldId id="465" r:id="rId239"/>
    <p:sldId id="466" r:id="rId240"/>
    <p:sldId id="467" r:id="rId241"/>
    <p:sldId id="468" r:id="rId242"/>
    <p:sldId id="469" r:id="rId243"/>
    <p:sldId id="470" r:id="rId244"/>
    <p:sldId id="471" r:id="rId245"/>
    <p:sldId id="472" r:id="rId246"/>
    <p:sldId id="473" r:id="rId247"/>
    <p:sldId id="474" r:id="rId248"/>
    <p:sldId id="475" r:id="rId249"/>
    <p:sldId id="476" r:id="rId250"/>
    <p:sldId id="477" r:id="rId251"/>
    <p:sldId id="478" r:id="rId252"/>
    <p:sldId id="479" r:id="rId253"/>
    <p:sldId id="480" r:id="rId254"/>
    <p:sldId id="481" r:id="rId255"/>
    <p:sldId id="482" r:id="rId256"/>
    <p:sldId id="483" r:id="rId257"/>
    <p:sldId id="484" r:id="rId258"/>
    <p:sldId id="485" r:id="rId259"/>
    <p:sldId id="486" r:id="rId260"/>
    <p:sldId id="487" r:id="rId261"/>
    <p:sldId id="488" r:id="rId262"/>
    <p:sldId id="489" r:id="rId263"/>
    <p:sldId id="490" r:id="rId264"/>
    <p:sldId id="491" r:id="rId265"/>
    <p:sldId id="492" r:id="rId266"/>
    <p:sldId id="493" r:id="rId267"/>
    <p:sldId id="494" r:id="rId268"/>
    <p:sldId id="495" r:id="rId269"/>
    <p:sldId id="496" r:id="rId270"/>
    <p:sldId id="497" r:id="rId271"/>
    <p:sldId id="498" r:id="rId272"/>
    <p:sldId id="499" r:id="rId273"/>
    <p:sldId id="500" r:id="rId274"/>
    <p:sldId id="501" r:id="rId275"/>
    <p:sldId id="502" r:id="rId276"/>
    <p:sldId id="503" r:id="rId277"/>
    <p:sldId id="541" r:id="rId278"/>
    <p:sldId id="504" r:id="rId279"/>
    <p:sldId id="505" r:id="rId280"/>
    <p:sldId id="506" r:id="rId281"/>
    <p:sldId id="507" r:id="rId282"/>
    <p:sldId id="508" r:id="rId283"/>
    <p:sldId id="509" r:id="rId284"/>
    <p:sldId id="510" r:id="rId285"/>
    <p:sldId id="511" r:id="rId286"/>
    <p:sldId id="512" r:id="rId287"/>
    <p:sldId id="513" r:id="rId288"/>
    <p:sldId id="514" r:id="rId289"/>
    <p:sldId id="515" r:id="rId290"/>
    <p:sldId id="516" r:id="rId291"/>
    <p:sldId id="517" r:id="rId292"/>
    <p:sldId id="518" r:id="rId293"/>
    <p:sldId id="519" r:id="rId2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rzig, Allison" initials="HA" lastIdx="77"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64" d="100"/>
          <a:sy n="64" d="100"/>
        </p:scale>
        <p:origin x="96"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99" Type="http://schemas.openxmlformats.org/officeDocument/2006/relationships/theme" Target="theme/theme1.xml"/><Relationship Id="rId21" Type="http://schemas.openxmlformats.org/officeDocument/2006/relationships/slide" Target="slides/slide8.xml"/><Relationship Id="rId63" Type="http://schemas.openxmlformats.org/officeDocument/2006/relationships/slide" Target="slides/slide50.xml"/><Relationship Id="rId159" Type="http://schemas.openxmlformats.org/officeDocument/2006/relationships/slide" Target="slides/slide146.xml"/><Relationship Id="rId170" Type="http://schemas.openxmlformats.org/officeDocument/2006/relationships/slide" Target="slides/slide157.xml"/><Relationship Id="rId226" Type="http://schemas.openxmlformats.org/officeDocument/2006/relationships/slide" Target="slides/slide213.xml"/><Relationship Id="rId268" Type="http://schemas.openxmlformats.org/officeDocument/2006/relationships/slide" Target="slides/slide255.xml"/><Relationship Id="rId32" Type="http://schemas.openxmlformats.org/officeDocument/2006/relationships/slide" Target="slides/slide19.xml"/><Relationship Id="rId74" Type="http://schemas.openxmlformats.org/officeDocument/2006/relationships/slide" Target="slides/slide61.xml"/><Relationship Id="rId128" Type="http://schemas.openxmlformats.org/officeDocument/2006/relationships/slide" Target="slides/slide115.xml"/><Relationship Id="rId5" Type="http://schemas.openxmlformats.org/officeDocument/2006/relationships/slideMaster" Target="slideMasters/slideMaster5.xml"/><Relationship Id="rId181" Type="http://schemas.openxmlformats.org/officeDocument/2006/relationships/slide" Target="slides/slide168.xml"/><Relationship Id="rId237" Type="http://schemas.openxmlformats.org/officeDocument/2006/relationships/slide" Target="slides/slide224.xml"/><Relationship Id="rId279" Type="http://schemas.openxmlformats.org/officeDocument/2006/relationships/slide" Target="slides/slide266.xml"/><Relationship Id="rId43" Type="http://schemas.openxmlformats.org/officeDocument/2006/relationships/slide" Target="slides/slide30.xml"/><Relationship Id="rId139" Type="http://schemas.openxmlformats.org/officeDocument/2006/relationships/slide" Target="slides/slide126.xml"/><Relationship Id="rId290" Type="http://schemas.openxmlformats.org/officeDocument/2006/relationships/slide" Target="slides/slide277.xml"/><Relationship Id="rId85" Type="http://schemas.openxmlformats.org/officeDocument/2006/relationships/slide" Target="slides/slide72.xml"/><Relationship Id="rId150" Type="http://schemas.openxmlformats.org/officeDocument/2006/relationships/slide" Target="slides/slide137.xml"/><Relationship Id="rId192" Type="http://schemas.openxmlformats.org/officeDocument/2006/relationships/slide" Target="slides/slide179.xml"/><Relationship Id="rId206" Type="http://schemas.openxmlformats.org/officeDocument/2006/relationships/slide" Target="slides/slide193.xml"/><Relationship Id="rId248" Type="http://schemas.openxmlformats.org/officeDocument/2006/relationships/slide" Target="slides/slide235.xml"/><Relationship Id="rId12" Type="http://schemas.openxmlformats.org/officeDocument/2006/relationships/slideMaster" Target="slideMasters/slideMaster12.xml"/><Relationship Id="rId108" Type="http://schemas.openxmlformats.org/officeDocument/2006/relationships/slide" Target="slides/slide95.xml"/><Relationship Id="rId54" Type="http://schemas.openxmlformats.org/officeDocument/2006/relationships/slide" Target="slides/slide41.xml"/><Relationship Id="rId75" Type="http://schemas.openxmlformats.org/officeDocument/2006/relationships/slide" Target="slides/slide62.xml"/><Relationship Id="rId96" Type="http://schemas.openxmlformats.org/officeDocument/2006/relationships/slide" Target="slides/slide83.xml"/><Relationship Id="rId140" Type="http://schemas.openxmlformats.org/officeDocument/2006/relationships/slide" Target="slides/slide127.xml"/><Relationship Id="rId161" Type="http://schemas.openxmlformats.org/officeDocument/2006/relationships/slide" Target="slides/slide148.xml"/><Relationship Id="rId182" Type="http://schemas.openxmlformats.org/officeDocument/2006/relationships/slide" Target="slides/slide169.xml"/><Relationship Id="rId217" Type="http://schemas.openxmlformats.org/officeDocument/2006/relationships/slide" Target="slides/slide204.xml"/><Relationship Id="rId6" Type="http://schemas.openxmlformats.org/officeDocument/2006/relationships/slideMaster" Target="slideMasters/slideMaster6.xml"/><Relationship Id="rId238" Type="http://schemas.openxmlformats.org/officeDocument/2006/relationships/slide" Target="slides/slide225.xml"/><Relationship Id="rId259" Type="http://schemas.openxmlformats.org/officeDocument/2006/relationships/slide" Target="slides/slide246.xml"/><Relationship Id="rId23" Type="http://schemas.openxmlformats.org/officeDocument/2006/relationships/slide" Target="slides/slide10.xml"/><Relationship Id="rId119" Type="http://schemas.openxmlformats.org/officeDocument/2006/relationships/slide" Target="slides/slide106.xml"/><Relationship Id="rId270" Type="http://schemas.openxmlformats.org/officeDocument/2006/relationships/slide" Target="slides/slide257.xml"/><Relationship Id="rId291" Type="http://schemas.openxmlformats.org/officeDocument/2006/relationships/slide" Target="slides/slide278.xml"/><Relationship Id="rId44" Type="http://schemas.openxmlformats.org/officeDocument/2006/relationships/slide" Target="slides/slide31.xml"/><Relationship Id="rId65" Type="http://schemas.openxmlformats.org/officeDocument/2006/relationships/slide" Target="slides/slide52.xml"/><Relationship Id="rId86" Type="http://schemas.openxmlformats.org/officeDocument/2006/relationships/slide" Target="slides/slide73.xml"/><Relationship Id="rId130" Type="http://schemas.openxmlformats.org/officeDocument/2006/relationships/slide" Target="slides/slide117.xml"/><Relationship Id="rId151" Type="http://schemas.openxmlformats.org/officeDocument/2006/relationships/slide" Target="slides/slide138.xml"/><Relationship Id="rId172" Type="http://schemas.openxmlformats.org/officeDocument/2006/relationships/slide" Target="slides/slide159.xml"/><Relationship Id="rId193" Type="http://schemas.openxmlformats.org/officeDocument/2006/relationships/slide" Target="slides/slide180.xml"/><Relationship Id="rId207" Type="http://schemas.openxmlformats.org/officeDocument/2006/relationships/slide" Target="slides/slide194.xml"/><Relationship Id="rId228" Type="http://schemas.openxmlformats.org/officeDocument/2006/relationships/slide" Target="slides/slide215.xml"/><Relationship Id="rId249" Type="http://schemas.openxmlformats.org/officeDocument/2006/relationships/slide" Target="slides/slide236.xml"/><Relationship Id="rId13" Type="http://schemas.openxmlformats.org/officeDocument/2006/relationships/slideMaster" Target="slideMasters/slideMaster13.xml"/><Relationship Id="rId109" Type="http://schemas.openxmlformats.org/officeDocument/2006/relationships/slide" Target="slides/slide96.xml"/><Relationship Id="rId260" Type="http://schemas.openxmlformats.org/officeDocument/2006/relationships/slide" Target="slides/slide247.xml"/><Relationship Id="rId281" Type="http://schemas.openxmlformats.org/officeDocument/2006/relationships/slide" Target="slides/slide268.xml"/><Relationship Id="rId34" Type="http://schemas.openxmlformats.org/officeDocument/2006/relationships/slide" Target="slides/slide21.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20" Type="http://schemas.openxmlformats.org/officeDocument/2006/relationships/slide" Target="slides/slide107.xml"/><Relationship Id="rId141" Type="http://schemas.openxmlformats.org/officeDocument/2006/relationships/slide" Target="slides/slide128.xml"/><Relationship Id="rId7" Type="http://schemas.openxmlformats.org/officeDocument/2006/relationships/slideMaster" Target="slideMasters/slideMaster7.xml"/><Relationship Id="rId162" Type="http://schemas.openxmlformats.org/officeDocument/2006/relationships/slide" Target="slides/slide149.xml"/><Relationship Id="rId183" Type="http://schemas.openxmlformats.org/officeDocument/2006/relationships/slide" Target="slides/slide170.xml"/><Relationship Id="rId218" Type="http://schemas.openxmlformats.org/officeDocument/2006/relationships/slide" Target="slides/slide205.xml"/><Relationship Id="rId239" Type="http://schemas.openxmlformats.org/officeDocument/2006/relationships/slide" Target="slides/slide226.xml"/><Relationship Id="rId250" Type="http://schemas.openxmlformats.org/officeDocument/2006/relationships/slide" Target="slides/slide237.xml"/><Relationship Id="rId271" Type="http://schemas.openxmlformats.org/officeDocument/2006/relationships/slide" Target="slides/slide258.xml"/><Relationship Id="rId292" Type="http://schemas.openxmlformats.org/officeDocument/2006/relationships/slide" Target="slides/slide279.xml"/><Relationship Id="rId24" Type="http://schemas.openxmlformats.org/officeDocument/2006/relationships/slide" Target="slides/slide11.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31" Type="http://schemas.openxmlformats.org/officeDocument/2006/relationships/slide" Target="slides/slide118.xml"/><Relationship Id="rId152" Type="http://schemas.openxmlformats.org/officeDocument/2006/relationships/slide" Target="slides/slide139.xml"/><Relationship Id="rId173" Type="http://schemas.openxmlformats.org/officeDocument/2006/relationships/slide" Target="slides/slide160.xml"/><Relationship Id="rId194" Type="http://schemas.openxmlformats.org/officeDocument/2006/relationships/slide" Target="slides/slide181.xml"/><Relationship Id="rId208" Type="http://schemas.openxmlformats.org/officeDocument/2006/relationships/slide" Target="slides/slide195.xml"/><Relationship Id="rId229" Type="http://schemas.openxmlformats.org/officeDocument/2006/relationships/slide" Target="slides/slide216.xml"/><Relationship Id="rId240" Type="http://schemas.openxmlformats.org/officeDocument/2006/relationships/slide" Target="slides/slide227.xml"/><Relationship Id="rId261" Type="http://schemas.openxmlformats.org/officeDocument/2006/relationships/slide" Target="slides/slide248.xml"/><Relationship Id="rId14" Type="http://schemas.openxmlformats.org/officeDocument/2006/relationships/slide" Target="slides/slide1.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282" Type="http://schemas.openxmlformats.org/officeDocument/2006/relationships/slide" Target="slides/slide269.xml"/><Relationship Id="rId8" Type="http://schemas.openxmlformats.org/officeDocument/2006/relationships/slideMaster" Target="slideMasters/slideMaster8.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slide" Target="slides/slide171.xml"/><Relationship Id="rId219" Type="http://schemas.openxmlformats.org/officeDocument/2006/relationships/slide" Target="slides/slide206.xml"/><Relationship Id="rId230" Type="http://schemas.openxmlformats.org/officeDocument/2006/relationships/slide" Target="slides/slide217.xml"/><Relationship Id="rId251" Type="http://schemas.openxmlformats.org/officeDocument/2006/relationships/slide" Target="slides/slide238.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272" Type="http://schemas.openxmlformats.org/officeDocument/2006/relationships/slide" Target="slides/slide259.xml"/><Relationship Id="rId293" Type="http://schemas.openxmlformats.org/officeDocument/2006/relationships/slide" Target="slides/slide28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95" Type="http://schemas.openxmlformats.org/officeDocument/2006/relationships/slide" Target="slides/slide182.xml"/><Relationship Id="rId209" Type="http://schemas.openxmlformats.org/officeDocument/2006/relationships/slide" Target="slides/slide196.xml"/><Relationship Id="rId220" Type="http://schemas.openxmlformats.org/officeDocument/2006/relationships/slide" Target="slides/slide207.xml"/><Relationship Id="rId241" Type="http://schemas.openxmlformats.org/officeDocument/2006/relationships/slide" Target="slides/slide228.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262" Type="http://schemas.openxmlformats.org/officeDocument/2006/relationships/slide" Target="slides/slide249.xml"/><Relationship Id="rId283" Type="http://schemas.openxmlformats.org/officeDocument/2006/relationships/slide" Target="slides/slide270.xml"/><Relationship Id="rId78" Type="http://schemas.openxmlformats.org/officeDocument/2006/relationships/slide" Target="slides/slide65.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64" Type="http://schemas.openxmlformats.org/officeDocument/2006/relationships/slide" Target="slides/slide151.xml"/><Relationship Id="rId185" Type="http://schemas.openxmlformats.org/officeDocument/2006/relationships/slide" Target="slides/slide172.xml"/><Relationship Id="rId9" Type="http://schemas.openxmlformats.org/officeDocument/2006/relationships/slideMaster" Target="slideMasters/slideMaster9.xml"/><Relationship Id="rId210" Type="http://schemas.openxmlformats.org/officeDocument/2006/relationships/slide" Target="slides/slide197.xml"/><Relationship Id="rId26" Type="http://schemas.openxmlformats.org/officeDocument/2006/relationships/slide" Target="slides/slide13.xml"/><Relationship Id="rId231" Type="http://schemas.openxmlformats.org/officeDocument/2006/relationships/slide" Target="slides/slide218.xml"/><Relationship Id="rId252" Type="http://schemas.openxmlformats.org/officeDocument/2006/relationships/slide" Target="slides/slide239.xml"/><Relationship Id="rId273" Type="http://schemas.openxmlformats.org/officeDocument/2006/relationships/slide" Target="slides/slide260.xml"/><Relationship Id="rId294" Type="http://schemas.openxmlformats.org/officeDocument/2006/relationships/slide" Target="slides/slide281.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slide" Target="slides/slide141.xml"/><Relationship Id="rId175" Type="http://schemas.openxmlformats.org/officeDocument/2006/relationships/slide" Target="slides/slide162.xml"/><Relationship Id="rId196" Type="http://schemas.openxmlformats.org/officeDocument/2006/relationships/slide" Target="slides/slide183.xml"/><Relationship Id="rId200" Type="http://schemas.openxmlformats.org/officeDocument/2006/relationships/slide" Target="slides/slide187.xml"/><Relationship Id="rId16" Type="http://schemas.openxmlformats.org/officeDocument/2006/relationships/slide" Target="slides/slide3.xml"/><Relationship Id="rId221" Type="http://schemas.openxmlformats.org/officeDocument/2006/relationships/slide" Target="slides/slide208.xml"/><Relationship Id="rId242" Type="http://schemas.openxmlformats.org/officeDocument/2006/relationships/slide" Target="slides/slide229.xml"/><Relationship Id="rId263" Type="http://schemas.openxmlformats.org/officeDocument/2006/relationships/slide" Target="slides/slide250.xml"/><Relationship Id="rId284" Type="http://schemas.openxmlformats.org/officeDocument/2006/relationships/slide" Target="slides/slide271.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90" Type="http://schemas.openxmlformats.org/officeDocument/2006/relationships/slide" Target="slides/slide77.xml"/><Relationship Id="rId165" Type="http://schemas.openxmlformats.org/officeDocument/2006/relationships/slide" Target="slides/slide152.xml"/><Relationship Id="rId186" Type="http://schemas.openxmlformats.org/officeDocument/2006/relationships/slide" Target="slides/slide173.xml"/><Relationship Id="rId211" Type="http://schemas.openxmlformats.org/officeDocument/2006/relationships/slide" Target="slides/slide198.xml"/><Relationship Id="rId232" Type="http://schemas.openxmlformats.org/officeDocument/2006/relationships/slide" Target="slides/slide219.xml"/><Relationship Id="rId253" Type="http://schemas.openxmlformats.org/officeDocument/2006/relationships/slide" Target="slides/slide240.xml"/><Relationship Id="rId274" Type="http://schemas.openxmlformats.org/officeDocument/2006/relationships/slide" Target="slides/slide261.xml"/><Relationship Id="rId295" Type="http://schemas.openxmlformats.org/officeDocument/2006/relationships/notesMaster" Target="notesMasters/notesMaster1.xml"/><Relationship Id="rId27" Type="http://schemas.openxmlformats.org/officeDocument/2006/relationships/slide" Target="slides/slide14.xml"/><Relationship Id="rId48" Type="http://schemas.openxmlformats.org/officeDocument/2006/relationships/slide" Target="slides/slide35.xml"/><Relationship Id="rId69" Type="http://schemas.openxmlformats.org/officeDocument/2006/relationships/slide" Target="slides/slide56.xml"/><Relationship Id="rId113" Type="http://schemas.openxmlformats.org/officeDocument/2006/relationships/slide" Target="slides/slide100.xml"/><Relationship Id="rId134" Type="http://schemas.openxmlformats.org/officeDocument/2006/relationships/slide" Target="slides/slide121.xml"/><Relationship Id="rId80" Type="http://schemas.openxmlformats.org/officeDocument/2006/relationships/slide" Target="slides/slide67.xml"/><Relationship Id="rId155" Type="http://schemas.openxmlformats.org/officeDocument/2006/relationships/slide" Target="slides/slide142.xml"/><Relationship Id="rId176" Type="http://schemas.openxmlformats.org/officeDocument/2006/relationships/slide" Target="slides/slide163.xml"/><Relationship Id="rId197" Type="http://schemas.openxmlformats.org/officeDocument/2006/relationships/slide" Target="slides/slide184.xml"/><Relationship Id="rId201" Type="http://schemas.openxmlformats.org/officeDocument/2006/relationships/slide" Target="slides/slide188.xml"/><Relationship Id="rId222" Type="http://schemas.openxmlformats.org/officeDocument/2006/relationships/slide" Target="slides/slide209.xml"/><Relationship Id="rId243" Type="http://schemas.openxmlformats.org/officeDocument/2006/relationships/slide" Target="slides/slide230.xml"/><Relationship Id="rId264" Type="http://schemas.openxmlformats.org/officeDocument/2006/relationships/slide" Target="slides/slide251.xml"/><Relationship Id="rId285" Type="http://schemas.openxmlformats.org/officeDocument/2006/relationships/slide" Target="slides/slide272.xml"/><Relationship Id="rId17" Type="http://schemas.openxmlformats.org/officeDocument/2006/relationships/slide" Target="slides/slide4.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24" Type="http://schemas.openxmlformats.org/officeDocument/2006/relationships/slide" Target="slides/slide111.xml"/><Relationship Id="rId70" Type="http://schemas.openxmlformats.org/officeDocument/2006/relationships/slide" Target="slides/slide57.xml"/><Relationship Id="rId91" Type="http://schemas.openxmlformats.org/officeDocument/2006/relationships/slide" Target="slides/slide78.xml"/><Relationship Id="rId145" Type="http://schemas.openxmlformats.org/officeDocument/2006/relationships/slide" Target="slides/slide132.xml"/><Relationship Id="rId166" Type="http://schemas.openxmlformats.org/officeDocument/2006/relationships/slide" Target="slides/slide153.xml"/><Relationship Id="rId187" Type="http://schemas.openxmlformats.org/officeDocument/2006/relationships/slide" Target="slides/slide174.xml"/><Relationship Id="rId1" Type="http://schemas.openxmlformats.org/officeDocument/2006/relationships/slideMaster" Target="slideMasters/slideMaster1.xml"/><Relationship Id="rId212" Type="http://schemas.openxmlformats.org/officeDocument/2006/relationships/slide" Target="slides/slide199.xml"/><Relationship Id="rId233" Type="http://schemas.openxmlformats.org/officeDocument/2006/relationships/slide" Target="slides/slide220.xml"/><Relationship Id="rId254" Type="http://schemas.openxmlformats.org/officeDocument/2006/relationships/slide" Target="slides/slide241.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275" Type="http://schemas.openxmlformats.org/officeDocument/2006/relationships/slide" Target="slides/slide262.xml"/><Relationship Id="rId296" Type="http://schemas.openxmlformats.org/officeDocument/2006/relationships/commentAuthors" Target="commentAuthors.xml"/><Relationship Id="rId300" Type="http://schemas.openxmlformats.org/officeDocument/2006/relationships/tableStyles" Target="tableStyles.xml"/><Relationship Id="rId60" Type="http://schemas.openxmlformats.org/officeDocument/2006/relationships/slide" Target="slides/slide47.xml"/><Relationship Id="rId81" Type="http://schemas.openxmlformats.org/officeDocument/2006/relationships/slide" Target="slides/slide68.xml"/><Relationship Id="rId135" Type="http://schemas.openxmlformats.org/officeDocument/2006/relationships/slide" Target="slides/slide122.xml"/><Relationship Id="rId156" Type="http://schemas.openxmlformats.org/officeDocument/2006/relationships/slide" Target="slides/slide143.xml"/><Relationship Id="rId177" Type="http://schemas.openxmlformats.org/officeDocument/2006/relationships/slide" Target="slides/slide164.xml"/><Relationship Id="rId198" Type="http://schemas.openxmlformats.org/officeDocument/2006/relationships/slide" Target="slides/slide185.xml"/><Relationship Id="rId202" Type="http://schemas.openxmlformats.org/officeDocument/2006/relationships/slide" Target="slides/slide189.xml"/><Relationship Id="rId223" Type="http://schemas.openxmlformats.org/officeDocument/2006/relationships/slide" Target="slides/slide210.xml"/><Relationship Id="rId244" Type="http://schemas.openxmlformats.org/officeDocument/2006/relationships/slide" Target="slides/slide231.xml"/><Relationship Id="rId18" Type="http://schemas.openxmlformats.org/officeDocument/2006/relationships/slide" Target="slides/slide5.xml"/><Relationship Id="rId39" Type="http://schemas.openxmlformats.org/officeDocument/2006/relationships/slide" Target="slides/slide26.xml"/><Relationship Id="rId265" Type="http://schemas.openxmlformats.org/officeDocument/2006/relationships/slide" Target="slides/slide252.xml"/><Relationship Id="rId286" Type="http://schemas.openxmlformats.org/officeDocument/2006/relationships/slide" Target="slides/slide273.xml"/><Relationship Id="rId50" Type="http://schemas.openxmlformats.org/officeDocument/2006/relationships/slide" Target="slides/slide37.xml"/><Relationship Id="rId104" Type="http://schemas.openxmlformats.org/officeDocument/2006/relationships/slide" Target="slides/slide91.xml"/><Relationship Id="rId125" Type="http://schemas.openxmlformats.org/officeDocument/2006/relationships/slide" Target="slides/slide112.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slide" Target="slides/slide175.xml"/><Relationship Id="rId71" Type="http://schemas.openxmlformats.org/officeDocument/2006/relationships/slide" Target="slides/slide58.xml"/><Relationship Id="rId92" Type="http://schemas.openxmlformats.org/officeDocument/2006/relationships/slide" Target="slides/slide79.xml"/><Relationship Id="rId213" Type="http://schemas.openxmlformats.org/officeDocument/2006/relationships/slide" Target="slides/slide200.xml"/><Relationship Id="rId234" Type="http://schemas.openxmlformats.org/officeDocument/2006/relationships/slide" Target="slides/slide221.xml"/><Relationship Id="rId2" Type="http://schemas.openxmlformats.org/officeDocument/2006/relationships/slideMaster" Target="slideMasters/slideMaster2.xml"/><Relationship Id="rId29" Type="http://schemas.openxmlformats.org/officeDocument/2006/relationships/slide" Target="slides/slide16.xml"/><Relationship Id="rId255" Type="http://schemas.openxmlformats.org/officeDocument/2006/relationships/slide" Target="slides/slide242.xml"/><Relationship Id="rId276" Type="http://schemas.openxmlformats.org/officeDocument/2006/relationships/slide" Target="slides/slide263.xml"/><Relationship Id="rId297" Type="http://schemas.openxmlformats.org/officeDocument/2006/relationships/presProps" Target="presProps.xml"/><Relationship Id="rId40" Type="http://schemas.openxmlformats.org/officeDocument/2006/relationships/slide" Target="slides/slide27.xml"/><Relationship Id="rId115" Type="http://schemas.openxmlformats.org/officeDocument/2006/relationships/slide" Target="slides/slide102.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61" Type="http://schemas.openxmlformats.org/officeDocument/2006/relationships/slide" Target="slides/slide48.xml"/><Relationship Id="rId82" Type="http://schemas.openxmlformats.org/officeDocument/2006/relationships/slide" Target="slides/slide69.xml"/><Relationship Id="rId199" Type="http://schemas.openxmlformats.org/officeDocument/2006/relationships/slide" Target="slides/slide186.xml"/><Relationship Id="rId203" Type="http://schemas.openxmlformats.org/officeDocument/2006/relationships/slide" Target="slides/slide190.xml"/><Relationship Id="rId19" Type="http://schemas.openxmlformats.org/officeDocument/2006/relationships/slide" Target="slides/slide6.xml"/><Relationship Id="rId224" Type="http://schemas.openxmlformats.org/officeDocument/2006/relationships/slide" Target="slides/slide211.xml"/><Relationship Id="rId245" Type="http://schemas.openxmlformats.org/officeDocument/2006/relationships/slide" Target="slides/slide232.xml"/><Relationship Id="rId266" Type="http://schemas.openxmlformats.org/officeDocument/2006/relationships/slide" Target="slides/slide253.xml"/><Relationship Id="rId287" Type="http://schemas.openxmlformats.org/officeDocument/2006/relationships/slide" Target="slides/slide274.xml"/><Relationship Id="rId30" Type="http://schemas.openxmlformats.org/officeDocument/2006/relationships/slide" Target="slides/slide1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189" Type="http://schemas.openxmlformats.org/officeDocument/2006/relationships/slide" Target="slides/slide176.xml"/><Relationship Id="rId3" Type="http://schemas.openxmlformats.org/officeDocument/2006/relationships/slideMaster" Target="slideMasters/slideMaster3.xml"/><Relationship Id="rId214" Type="http://schemas.openxmlformats.org/officeDocument/2006/relationships/slide" Target="slides/slide201.xml"/><Relationship Id="rId235" Type="http://schemas.openxmlformats.org/officeDocument/2006/relationships/slide" Target="slides/slide222.xml"/><Relationship Id="rId256" Type="http://schemas.openxmlformats.org/officeDocument/2006/relationships/slide" Target="slides/slide243.xml"/><Relationship Id="rId277" Type="http://schemas.openxmlformats.org/officeDocument/2006/relationships/slide" Target="slides/slide264.xml"/><Relationship Id="rId298" Type="http://schemas.openxmlformats.org/officeDocument/2006/relationships/viewProps" Target="viewProps.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179" Type="http://schemas.openxmlformats.org/officeDocument/2006/relationships/slide" Target="slides/slide166.xml"/><Relationship Id="rId190" Type="http://schemas.openxmlformats.org/officeDocument/2006/relationships/slide" Target="slides/slide177.xml"/><Relationship Id="rId204" Type="http://schemas.openxmlformats.org/officeDocument/2006/relationships/slide" Target="slides/slide191.xml"/><Relationship Id="rId225" Type="http://schemas.openxmlformats.org/officeDocument/2006/relationships/slide" Target="slides/slide212.xml"/><Relationship Id="rId246" Type="http://schemas.openxmlformats.org/officeDocument/2006/relationships/slide" Target="slides/slide233.xml"/><Relationship Id="rId267" Type="http://schemas.openxmlformats.org/officeDocument/2006/relationships/slide" Target="slides/slide254.xml"/><Relationship Id="rId288" Type="http://schemas.openxmlformats.org/officeDocument/2006/relationships/slide" Target="slides/slide275.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94" Type="http://schemas.openxmlformats.org/officeDocument/2006/relationships/slide" Target="slides/slide81.xml"/><Relationship Id="rId148" Type="http://schemas.openxmlformats.org/officeDocument/2006/relationships/slide" Target="slides/slide135.xml"/><Relationship Id="rId169" Type="http://schemas.openxmlformats.org/officeDocument/2006/relationships/slide" Target="slides/slide156.xml"/><Relationship Id="rId4" Type="http://schemas.openxmlformats.org/officeDocument/2006/relationships/slideMaster" Target="slideMasters/slideMaster4.xml"/><Relationship Id="rId180" Type="http://schemas.openxmlformats.org/officeDocument/2006/relationships/slide" Target="slides/slide167.xml"/><Relationship Id="rId215" Type="http://schemas.openxmlformats.org/officeDocument/2006/relationships/slide" Target="slides/slide202.xml"/><Relationship Id="rId236" Type="http://schemas.openxmlformats.org/officeDocument/2006/relationships/slide" Target="slides/slide223.xml"/><Relationship Id="rId257" Type="http://schemas.openxmlformats.org/officeDocument/2006/relationships/slide" Target="slides/slide244.xml"/><Relationship Id="rId278" Type="http://schemas.openxmlformats.org/officeDocument/2006/relationships/slide" Target="slides/slide265.xml"/><Relationship Id="rId42" Type="http://schemas.openxmlformats.org/officeDocument/2006/relationships/slide" Target="slides/slide29.xml"/><Relationship Id="rId84" Type="http://schemas.openxmlformats.org/officeDocument/2006/relationships/slide" Target="slides/slide71.xml"/><Relationship Id="rId138" Type="http://schemas.openxmlformats.org/officeDocument/2006/relationships/slide" Target="slides/slide125.xml"/><Relationship Id="rId191" Type="http://schemas.openxmlformats.org/officeDocument/2006/relationships/slide" Target="slides/slide178.xml"/><Relationship Id="rId205" Type="http://schemas.openxmlformats.org/officeDocument/2006/relationships/slide" Target="slides/slide192.xml"/><Relationship Id="rId247" Type="http://schemas.openxmlformats.org/officeDocument/2006/relationships/slide" Target="slides/slide234.xml"/><Relationship Id="rId107" Type="http://schemas.openxmlformats.org/officeDocument/2006/relationships/slide" Target="slides/slide94.xml"/><Relationship Id="rId289" Type="http://schemas.openxmlformats.org/officeDocument/2006/relationships/slide" Target="slides/slide276.xml"/><Relationship Id="rId11" Type="http://schemas.openxmlformats.org/officeDocument/2006/relationships/slideMaster" Target="slideMasters/slideMaster11.xml"/><Relationship Id="rId53" Type="http://schemas.openxmlformats.org/officeDocument/2006/relationships/slide" Target="slides/slide40.xml"/><Relationship Id="rId149" Type="http://schemas.openxmlformats.org/officeDocument/2006/relationships/slide" Target="slides/slide136.xml"/><Relationship Id="rId95" Type="http://schemas.openxmlformats.org/officeDocument/2006/relationships/slide" Target="slides/slide82.xml"/><Relationship Id="rId160" Type="http://schemas.openxmlformats.org/officeDocument/2006/relationships/slide" Target="slides/slide147.xml"/><Relationship Id="rId216" Type="http://schemas.openxmlformats.org/officeDocument/2006/relationships/slide" Target="slides/slide203.xml"/><Relationship Id="rId258" Type="http://schemas.openxmlformats.org/officeDocument/2006/relationships/slide" Target="slides/slide245.xml"/><Relationship Id="rId22" Type="http://schemas.openxmlformats.org/officeDocument/2006/relationships/slide" Target="slides/slide9.xml"/><Relationship Id="rId64" Type="http://schemas.openxmlformats.org/officeDocument/2006/relationships/slide" Target="slides/slide51.xml"/><Relationship Id="rId118" Type="http://schemas.openxmlformats.org/officeDocument/2006/relationships/slide" Target="slides/slide105.xml"/><Relationship Id="rId171" Type="http://schemas.openxmlformats.org/officeDocument/2006/relationships/slide" Target="slides/slide158.xml"/><Relationship Id="rId227" Type="http://schemas.openxmlformats.org/officeDocument/2006/relationships/slide" Target="slides/slide214.xml"/><Relationship Id="rId269" Type="http://schemas.openxmlformats.org/officeDocument/2006/relationships/slide" Target="slides/slide256.xml"/><Relationship Id="rId33" Type="http://schemas.openxmlformats.org/officeDocument/2006/relationships/slide" Target="slides/slide20.xml"/><Relationship Id="rId129" Type="http://schemas.openxmlformats.org/officeDocument/2006/relationships/slide" Target="slides/slide116.xml"/><Relationship Id="rId280" Type="http://schemas.openxmlformats.org/officeDocument/2006/relationships/slide" Target="slides/slide26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9-20T10:58:20.437" idx="75">
    <p:pos x="6180" y="2047"/>
    <p:text>you'll notice that many of these reviews are split into two - there was simply no way to fit the information in the content box at font size 24 AND have these lengthy learning targets that required BIG BLUE BOXES as well.  I did change the name in the title box to be "cont" so each slide still has a different name for accessibility.</p:text>
    <p:extLst mod="1">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9-21T13:12:13.136" idx="76">
    <p:pos x="10" y="10"/>
    <p:text>let me know if you see a way to get this FRQ on one page...staying true to 24 font size, I don't see it.  Frist time using two slides for one WWYA...</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7-09-21T13:13:01.855" idx="77">
    <p:pos x="10" y="10"/>
    <p:text>I like this FRQ b/c it combines terms from many of the modules in this unit.  Good synthesis and application exercise.</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31DDE0-DADC-49BF-830F-1A286003A439}" type="datetimeFigureOut">
              <a:rPr lang="en-US" smtClean="0"/>
              <a:t>10/25/2019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B5896-9444-4589-8907-0C9C78217163}" type="slidenum">
              <a:rPr lang="en-US" smtClean="0"/>
              <a:t>‹#›</a:t>
            </a:fld>
            <a:endParaRPr lang="en-US"/>
          </a:p>
        </p:txBody>
      </p:sp>
    </p:spTree>
    <p:extLst>
      <p:ext uri="{BB962C8B-B14F-4D97-AF65-F5344CB8AC3E}">
        <p14:creationId xmlns:p14="http://schemas.microsoft.com/office/powerpoint/2010/main" val="12151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83AE3-578F-474D-93AC-EDDF34841F8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512644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67D79-A8C2-442A-B012-B9B5D26C9486}" type="slidenum">
              <a:rPr lang="en-US" smtClean="0"/>
              <a:pPr>
                <a:defRPr/>
              </a:pPr>
              <a:t>37</a:t>
            </a:fld>
            <a:endParaRPr lang="en-US"/>
          </a:p>
        </p:txBody>
      </p:sp>
    </p:spTree>
    <p:extLst>
      <p:ext uri="{BB962C8B-B14F-4D97-AF65-F5344CB8AC3E}">
        <p14:creationId xmlns:p14="http://schemas.microsoft.com/office/powerpoint/2010/main" val="17590437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jpe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jpe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3.jpe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NIT opener">
    <p:bg>
      <p:bgPr>
        <a:solidFill>
          <a:srgbClr val="E7D9B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pic>
        <p:nvPicPr>
          <p:cNvPr id="6" name="Picture 5"/>
          <p:cNvPicPr>
            <a:picLocks noChangeAspect="1"/>
          </p:cNvPicPr>
          <p:nvPr userDrawn="1"/>
        </p:nvPicPr>
        <p:blipFill>
          <a:blip r:embed="rId2"/>
          <a:stretch>
            <a:fillRect/>
          </a:stretch>
        </p:blipFill>
        <p:spPr>
          <a:xfrm>
            <a:off x="0" y="0"/>
            <a:ext cx="12222327" cy="2270662"/>
          </a:xfrm>
          <a:prstGeom prst="rect">
            <a:avLst/>
          </a:prstGeom>
        </p:spPr>
      </p:pic>
      <p:pic>
        <p:nvPicPr>
          <p:cNvPr id="8" name="Picture 7"/>
          <p:cNvPicPr>
            <a:picLocks noChangeAspect="1"/>
          </p:cNvPicPr>
          <p:nvPr userDrawn="1"/>
        </p:nvPicPr>
        <p:blipFill>
          <a:blip r:embed="rId3"/>
          <a:stretch>
            <a:fillRect/>
          </a:stretch>
        </p:blipFill>
        <p:spPr>
          <a:xfrm>
            <a:off x="1032934" y="2270663"/>
            <a:ext cx="3238095" cy="2761905"/>
          </a:xfrm>
          <a:prstGeom prst="rect">
            <a:avLst/>
          </a:prstGeom>
        </p:spPr>
      </p:pic>
      <p:sp>
        <p:nvSpPr>
          <p:cNvPr id="13" name="Picture Placeholder 12"/>
          <p:cNvSpPr>
            <a:spLocks noGrp="1"/>
          </p:cNvSpPr>
          <p:nvPr>
            <p:ph type="pic" sz="quarter" idx="15"/>
          </p:nvPr>
        </p:nvSpPr>
        <p:spPr>
          <a:xfrm>
            <a:off x="6665080" y="2407186"/>
            <a:ext cx="3444120" cy="3841214"/>
          </a:xfrm>
        </p:spPr>
        <p:txBody>
          <a:bodyPr/>
          <a:lstStyle/>
          <a:p>
            <a:endParaRPr lang="en-US"/>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73882" y="2299236"/>
            <a:ext cx="3947529" cy="4450814"/>
          </a:xfrm>
          <a:prstGeom prst="rect">
            <a:avLst/>
          </a:prstGeom>
        </p:spPr>
      </p:pic>
    </p:spTree>
    <p:extLst>
      <p:ext uri="{BB962C8B-B14F-4D97-AF65-F5344CB8AC3E}">
        <p14:creationId xmlns:p14="http://schemas.microsoft.com/office/powerpoint/2010/main" val="3125490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Y IT 3">
    <p:spTree>
      <p:nvGrpSpPr>
        <p:cNvPr id="1" name=""/>
        <p:cNvGrpSpPr/>
        <p:nvPr/>
      </p:nvGrpSpPr>
      <p:grpSpPr>
        <a:xfrm>
          <a:off x="0" y="0"/>
          <a:ext cx="0" cy="0"/>
          <a:chOff x="0" y="0"/>
          <a:chExt cx="0" cy="0"/>
        </a:xfrm>
      </p:grpSpPr>
      <p:sp>
        <p:nvSpPr>
          <p:cNvPr id="2" name="Title 1"/>
          <p:cNvSpPr>
            <a:spLocks noGrp="1"/>
          </p:cNvSpPr>
          <p:nvPr>
            <p:ph type="title"/>
          </p:nvPr>
        </p:nvSpPr>
        <p:spPr>
          <a:xfrm>
            <a:off x="838200" y="1377951"/>
            <a:ext cx="10659533" cy="852489"/>
          </a:xfrm>
          <a:solidFill>
            <a:srgbClr val="D4E5F4"/>
          </a:solidFill>
          <a:ln w="76200">
            <a:solidFill>
              <a:schemeClr val="tx1"/>
            </a:solidFill>
          </a:ln>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3" name="Text Placeholder 10"/>
          <p:cNvSpPr>
            <a:spLocks noGrp="1"/>
          </p:cNvSpPr>
          <p:nvPr>
            <p:ph type="body" sz="quarter" idx="18"/>
          </p:nvPr>
        </p:nvSpPr>
        <p:spPr>
          <a:xfrm>
            <a:off x="838200" y="5295900"/>
            <a:ext cx="10659533" cy="762000"/>
          </a:xfrm>
          <a:ln>
            <a:solidFill>
              <a:srgbClr val="D4E5F4"/>
            </a:solidFill>
          </a:ln>
        </p:spPr>
        <p:txBody>
          <a:bodyP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1" y="0"/>
            <a:ext cx="12193057" cy="1457070"/>
          </a:xfrm>
          <a:prstGeom prst="rect">
            <a:avLst/>
          </a:prstGeom>
        </p:spPr>
      </p:pic>
      <p:sp>
        <p:nvSpPr>
          <p:cNvPr id="10" name="Content Placeholder 9"/>
          <p:cNvSpPr>
            <a:spLocks noGrp="1"/>
          </p:cNvSpPr>
          <p:nvPr>
            <p:ph sz="quarter" idx="19" hasCustomPrompt="1"/>
          </p:nvPr>
        </p:nvSpPr>
        <p:spPr>
          <a:xfrm>
            <a:off x="838200" y="2400300"/>
            <a:ext cx="10659533" cy="2768600"/>
          </a:xfrm>
          <a:ln>
            <a:solidFill>
              <a:srgbClr val="D4E5F4"/>
            </a:solidFill>
          </a:ln>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4219109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944" y="355601"/>
            <a:ext cx="10802112" cy="1325563"/>
          </a:xfrm>
        </p:spPr>
        <p:txBody>
          <a:bodyPr>
            <a:normAutofit/>
          </a:bodyPr>
          <a:lstStyle>
            <a:lvl1pPr algn="ctr">
              <a:lnSpc>
                <a:spcPct val="100000"/>
              </a:lnSpc>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694942" y="1764507"/>
            <a:ext cx="5158316"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hasCustomPrompt="1"/>
          </p:nvPr>
        </p:nvSpPr>
        <p:spPr>
          <a:xfrm>
            <a:off x="694943" y="2712243"/>
            <a:ext cx="5158316" cy="2224882"/>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Text Placeholder 4"/>
          <p:cNvSpPr>
            <a:spLocks noGrp="1"/>
          </p:cNvSpPr>
          <p:nvPr>
            <p:ph type="body" sz="quarter" idx="3" hasCustomPrompt="1"/>
          </p:nvPr>
        </p:nvSpPr>
        <p:spPr>
          <a:xfrm>
            <a:off x="6313339" y="1764507"/>
            <a:ext cx="5183717"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hasCustomPrompt="1"/>
          </p:nvPr>
        </p:nvSpPr>
        <p:spPr>
          <a:xfrm>
            <a:off x="6313339" y="2712245"/>
            <a:ext cx="5183717" cy="2224881"/>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Date Placeholder 6"/>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
        <p:nvSpPr>
          <p:cNvPr id="11" name="Text Placeholder 10"/>
          <p:cNvSpPr>
            <a:spLocks noGrp="1"/>
          </p:cNvSpPr>
          <p:nvPr>
            <p:ph type="body" sz="quarter" idx="13" hasCustomPrompt="1"/>
          </p:nvPr>
        </p:nvSpPr>
        <p:spPr>
          <a:xfrm>
            <a:off x="694942" y="5127625"/>
            <a:ext cx="5158316" cy="91440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a:t>
            </a:r>
          </a:p>
        </p:txBody>
      </p:sp>
      <p:sp>
        <p:nvSpPr>
          <p:cNvPr id="13" name="Text Placeholder 12"/>
          <p:cNvSpPr>
            <a:spLocks noGrp="1"/>
          </p:cNvSpPr>
          <p:nvPr>
            <p:ph type="body" sz="quarter" idx="14" hasCustomPrompt="1"/>
          </p:nvPr>
        </p:nvSpPr>
        <p:spPr>
          <a:xfrm>
            <a:off x="6313341" y="5127625"/>
            <a:ext cx="5183716" cy="91440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a:t>
            </a:r>
          </a:p>
        </p:txBody>
      </p:sp>
    </p:spTree>
    <p:extLst>
      <p:ext uri="{BB962C8B-B14F-4D97-AF65-F5344CB8AC3E}">
        <p14:creationId xmlns:p14="http://schemas.microsoft.com/office/powerpoint/2010/main" val="38372135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b="1"/>
            </a:lvl1pPr>
          </a:lstStyle>
          <a:p>
            <a:r>
              <a:rPr lang="en-US" dirty="0"/>
              <a:t>Click to edit Master title style</a:t>
            </a:r>
          </a:p>
        </p:txBody>
      </p:sp>
      <p:sp>
        <p:nvSpPr>
          <p:cNvPr id="3" name="Date Placeholder 2"/>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6"/>
          <p:cNvSpPr>
            <a:spLocks noGrp="1"/>
          </p:cNvSpPr>
          <p:nvPr>
            <p:ph sz="quarter" idx="13" hasCustomPrompt="1"/>
          </p:nvPr>
        </p:nvSpPr>
        <p:spPr>
          <a:xfrm>
            <a:off x="838200" y="1955800"/>
            <a:ext cx="10801351" cy="3035300"/>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lgn="ctr">
              <a:lnSpc>
                <a:spcPct val="100000"/>
              </a:lnSpc>
              <a:spcBef>
                <a:spcPts val="0"/>
              </a:spcBef>
              <a:defRPr sz="2600">
                <a:latin typeface="Arial" panose="020B0604020202020204" pitchFamily="34" charset="0"/>
                <a:cs typeface="Arial" panose="020B0604020202020204" pitchFamily="34" charset="0"/>
              </a:defRPr>
            </a:lvl2pPr>
            <a:lvl3pPr algn="ctr">
              <a:lnSpc>
                <a:spcPct val="100000"/>
              </a:lnSpc>
              <a:spcBef>
                <a:spcPts val="0"/>
              </a:spcBef>
              <a:defRPr sz="2600">
                <a:latin typeface="Arial" panose="020B0604020202020204" pitchFamily="34" charset="0"/>
                <a:cs typeface="Arial" panose="020B0604020202020204" pitchFamily="34" charset="0"/>
              </a:defRPr>
            </a:lvl3pPr>
            <a:lvl4pPr algn="ctr">
              <a:lnSpc>
                <a:spcPct val="100000"/>
              </a:lnSpc>
              <a:spcBef>
                <a:spcPts val="0"/>
              </a:spcBef>
              <a:defRPr sz="2600">
                <a:latin typeface="Arial" panose="020B0604020202020204" pitchFamily="34" charset="0"/>
                <a:cs typeface="Arial" panose="020B0604020202020204" pitchFamily="34" charset="0"/>
              </a:defRPr>
            </a:lvl4pPr>
            <a:lvl5pPr algn="ctr">
              <a:lnSpc>
                <a:spcPct val="100000"/>
              </a:lnSpc>
              <a:spcBef>
                <a:spcPts val="0"/>
              </a:spcBef>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Content Placeholder 8"/>
          <p:cNvSpPr>
            <a:spLocks noGrp="1"/>
          </p:cNvSpPr>
          <p:nvPr>
            <p:ph sz="quarter" idx="14" hasCustomPrompt="1"/>
          </p:nvPr>
        </p:nvSpPr>
        <p:spPr>
          <a:xfrm>
            <a:off x="838200" y="5194300"/>
            <a:ext cx="10801351" cy="82550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5605661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
        <p:nvSpPr>
          <p:cNvPr id="6" name="Content Placeholder 5"/>
          <p:cNvSpPr>
            <a:spLocks noGrp="1"/>
          </p:cNvSpPr>
          <p:nvPr>
            <p:ph sz="quarter" idx="13" hasCustomPrompt="1"/>
          </p:nvPr>
        </p:nvSpPr>
        <p:spPr>
          <a:xfrm>
            <a:off x="541867" y="330200"/>
            <a:ext cx="11192933" cy="4470400"/>
          </a:xfrm>
        </p:spPr>
        <p:txBody>
          <a:bodyPr anchor="ctr"/>
          <a:lstStyle>
            <a:lvl1pPr marL="0" indent="0" algn="ctr">
              <a:lnSpc>
                <a:spcPct val="100000"/>
              </a:lnSpc>
              <a:spcBef>
                <a:spcPts val="0"/>
              </a:spcBef>
              <a:buNone/>
              <a:defRPr>
                <a:latin typeface="Arial" panose="020B0604020202020204" pitchFamily="34" charset="0"/>
                <a:cs typeface="Arial" panose="020B0604020202020204" pitchFamily="34" charset="0"/>
              </a:defRPr>
            </a:lvl1pPr>
            <a:lvl2pPr algn="ctr">
              <a:lnSpc>
                <a:spcPct val="100000"/>
              </a:lnSpc>
              <a:spcBef>
                <a:spcPts val="0"/>
              </a:spcBef>
              <a:defRPr>
                <a:latin typeface="Arial" panose="020B0604020202020204" pitchFamily="34" charset="0"/>
                <a:cs typeface="Arial" panose="020B0604020202020204" pitchFamily="34" charset="0"/>
              </a:defRPr>
            </a:lvl2pPr>
            <a:lvl3pPr algn="ctr">
              <a:lnSpc>
                <a:spcPct val="100000"/>
              </a:lnSpc>
              <a:spcBef>
                <a:spcPts val="0"/>
              </a:spcBef>
              <a:defRPr>
                <a:latin typeface="Arial" panose="020B0604020202020204" pitchFamily="34" charset="0"/>
                <a:cs typeface="Arial" panose="020B0604020202020204" pitchFamily="34" charset="0"/>
              </a:defRPr>
            </a:lvl3pPr>
            <a:lvl4pPr algn="ctr">
              <a:lnSpc>
                <a:spcPct val="100000"/>
              </a:lnSpc>
              <a:spcBef>
                <a:spcPts val="0"/>
              </a:spcBef>
              <a:defRPr>
                <a:latin typeface="Arial" panose="020B0604020202020204" pitchFamily="34" charset="0"/>
                <a:cs typeface="Arial" panose="020B0604020202020204" pitchFamily="34" charset="0"/>
              </a:defRPr>
            </a:lvl4pPr>
            <a:lvl5pPr algn="ctr">
              <a:lnSpc>
                <a:spcPct val="100000"/>
              </a:lnSpc>
              <a:spcBef>
                <a:spcPts val="0"/>
              </a:spcBef>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Content Placeholder 7"/>
          <p:cNvSpPr>
            <a:spLocks noGrp="1"/>
          </p:cNvSpPr>
          <p:nvPr>
            <p:ph sz="quarter" idx="14" hasCustomPrompt="1"/>
          </p:nvPr>
        </p:nvSpPr>
        <p:spPr>
          <a:xfrm>
            <a:off x="541867" y="5156200"/>
            <a:ext cx="11192933" cy="84455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714885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ctr">
            <a:normAutofit/>
          </a:bodyPr>
          <a:lstStyle>
            <a:lvl1pPr algn="ctr">
              <a:defRPr sz="2800"/>
            </a:lvl1pPr>
          </a:lstStyle>
          <a:p>
            <a:r>
              <a:rPr lang="en-US" dirty="0"/>
              <a:t>Click to edit Master title style</a:t>
            </a:r>
          </a:p>
        </p:txBody>
      </p:sp>
      <p:sp>
        <p:nvSpPr>
          <p:cNvPr id="3" name="Content Placeholder 2"/>
          <p:cNvSpPr>
            <a:spLocks noGrp="1"/>
          </p:cNvSpPr>
          <p:nvPr>
            <p:ph idx="1"/>
          </p:nvPr>
        </p:nvSpPr>
        <p:spPr>
          <a:xfrm>
            <a:off x="5183717" y="987426"/>
            <a:ext cx="6172200" cy="4873625"/>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vl2pPr marL="457200" indent="0" algn="ctr">
              <a:lnSpc>
                <a:spcPct val="100000"/>
              </a:lnSpc>
              <a:spcBef>
                <a:spcPts val="0"/>
              </a:spcBef>
              <a:buNone/>
              <a:defRPr sz="2400">
                <a:latin typeface="Arial" panose="020B0604020202020204" pitchFamily="34" charset="0"/>
                <a:cs typeface="Arial" panose="020B0604020202020204" pitchFamily="34" charset="0"/>
              </a:defRPr>
            </a:lvl2pPr>
            <a:lvl3pPr marL="914400" indent="0" algn="ctr">
              <a:lnSpc>
                <a:spcPct val="100000"/>
              </a:lnSpc>
              <a:spcBef>
                <a:spcPts val="0"/>
              </a:spcBef>
              <a:buNone/>
              <a:defRPr sz="2400">
                <a:latin typeface="Arial" panose="020B0604020202020204" pitchFamily="34" charset="0"/>
                <a:cs typeface="Arial" panose="020B0604020202020204" pitchFamily="34" charset="0"/>
              </a:defRPr>
            </a:lvl3pPr>
            <a:lvl4pPr marL="1371600" indent="0" algn="ctr">
              <a:lnSpc>
                <a:spcPct val="100000"/>
              </a:lnSpc>
              <a:spcBef>
                <a:spcPts val="0"/>
              </a:spcBef>
              <a:buNone/>
              <a:defRPr sz="2400">
                <a:latin typeface="Arial" panose="020B0604020202020204" pitchFamily="34" charset="0"/>
                <a:cs typeface="Arial" panose="020B0604020202020204" pitchFamily="34" charset="0"/>
              </a:defRPr>
            </a:lvl4pPr>
            <a:lvl5pPr marL="1828800" indent="0" algn="ctr">
              <a:lnSpc>
                <a:spcPct val="100000"/>
              </a:lnSpc>
              <a:spcBef>
                <a:spcPts val="0"/>
              </a:spcBef>
              <a:buNone/>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p:txBody>
      </p:sp>
      <p:sp>
        <p:nvSpPr>
          <p:cNvPr id="4" name="Text Placeholder 3"/>
          <p:cNvSpPr>
            <a:spLocks noGrp="1"/>
          </p:cNvSpPr>
          <p:nvPr>
            <p:ph type="body" sz="half" idx="2" hasCustomPrompt="1"/>
          </p:nvPr>
        </p:nvSpPr>
        <p:spPr>
          <a:xfrm>
            <a:off x="840318" y="2057400"/>
            <a:ext cx="3932767" cy="381158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8720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ctr">
            <a:normAutofit/>
          </a:bodyPr>
          <a:lstStyle>
            <a:lvl1pPr algn="ctr">
              <a:defRPr sz="2800"/>
            </a:lvl1pPr>
          </a:lstStyle>
          <a:p>
            <a:r>
              <a:rPr lang="en-US" dirty="0"/>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40318" y="2336800"/>
            <a:ext cx="3932767" cy="353218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06303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UNIT opener">
    <p:bg>
      <p:bgPr>
        <a:solidFill>
          <a:srgbClr val="E7D9B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pic>
        <p:nvPicPr>
          <p:cNvPr id="6" name="Picture 5"/>
          <p:cNvPicPr>
            <a:picLocks noChangeAspect="1"/>
          </p:cNvPicPr>
          <p:nvPr userDrawn="1"/>
        </p:nvPicPr>
        <p:blipFill>
          <a:blip r:embed="rId2"/>
          <a:stretch>
            <a:fillRect/>
          </a:stretch>
        </p:blipFill>
        <p:spPr>
          <a:xfrm>
            <a:off x="0" y="0"/>
            <a:ext cx="12222327" cy="2270662"/>
          </a:xfrm>
          <a:prstGeom prst="rect">
            <a:avLst/>
          </a:prstGeom>
        </p:spPr>
      </p:pic>
      <p:pic>
        <p:nvPicPr>
          <p:cNvPr id="8" name="Picture 7"/>
          <p:cNvPicPr>
            <a:picLocks noChangeAspect="1"/>
          </p:cNvPicPr>
          <p:nvPr userDrawn="1"/>
        </p:nvPicPr>
        <p:blipFill>
          <a:blip r:embed="rId3"/>
          <a:stretch>
            <a:fillRect/>
          </a:stretch>
        </p:blipFill>
        <p:spPr>
          <a:xfrm>
            <a:off x="1032934" y="2270663"/>
            <a:ext cx="3238095" cy="2761905"/>
          </a:xfrm>
          <a:prstGeom prst="rect">
            <a:avLst/>
          </a:prstGeom>
        </p:spPr>
      </p:pic>
      <p:sp>
        <p:nvSpPr>
          <p:cNvPr id="13" name="Picture Placeholder 12"/>
          <p:cNvSpPr>
            <a:spLocks noGrp="1"/>
          </p:cNvSpPr>
          <p:nvPr>
            <p:ph type="pic" sz="quarter" idx="15"/>
          </p:nvPr>
        </p:nvSpPr>
        <p:spPr>
          <a:xfrm>
            <a:off x="6665080" y="2407186"/>
            <a:ext cx="3444120" cy="3841214"/>
          </a:xfrm>
        </p:spPr>
        <p:txBody>
          <a:bodyPr/>
          <a:lstStyle/>
          <a:p>
            <a:endParaRPr lang="en-US"/>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73882" y="2299236"/>
            <a:ext cx="3947529" cy="4450814"/>
          </a:xfrm>
          <a:prstGeom prst="rect">
            <a:avLst/>
          </a:prstGeom>
        </p:spPr>
      </p:pic>
    </p:spTree>
    <p:extLst>
      <p:ext uri="{BB962C8B-B14F-4D97-AF65-F5344CB8AC3E}">
        <p14:creationId xmlns:p14="http://schemas.microsoft.com/office/powerpoint/2010/main" val="2904771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Module open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6" name="Text Placeholder 5"/>
          <p:cNvSpPr>
            <a:spLocks noGrp="1"/>
          </p:cNvSpPr>
          <p:nvPr>
            <p:ph type="body" sz="quarter" idx="13"/>
          </p:nvPr>
        </p:nvSpPr>
        <p:spPr>
          <a:xfrm>
            <a:off x="457200" y="393700"/>
            <a:ext cx="3318933" cy="5829300"/>
          </a:xfrm>
          <a:solidFill>
            <a:srgbClr val="E7D9B1"/>
          </a:solidFill>
          <a:ln>
            <a:noFill/>
          </a:ln>
        </p:spPr>
        <p:txBody>
          <a:bodyPr/>
          <a:lstStyle>
            <a:lvl1pPr marL="0" indent="0">
              <a:buNone/>
              <a:defRPr>
                <a:solidFill>
                  <a:srgbClr val="E7D9B1"/>
                </a:solidFill>
              </a:defRPr>
            </a:lvl1pPr>
          </a:lstStyle>
          <a:p>
            <a:pPr lvl="0"/>
            <a:endParaRPr lang="en-US" dirty="0"/>
          </a:p>
        </p:txBody>
      </p:sp>
      <p:sp>
        <p:nvSpPr>
          <p:cNvPr id="10" name="Text Placeholder 9"/>
          <p:cNvSpPr>
            <a:spLocks noGrp="1"/>
          </p:cNvSpPr>
          <p:nvPr>
            <p:ph type="body" sz="quarter" idx="14"/>
          </p:nvPr>
        </p:nvSpPr>
        <p:spPr>
          <a:xfrm>
            <a:off x="457200" y="2390139"/>
            <a:ext cx="3285067" cy="1752600"/>
          </a:xfrm>
          <a:ln>
            <a:noFill/>
          </a:ln>
        </p:spPr>
        <p:txBody>
          <a:bodyPr>
            <a:normAutofit/>
          </a:bodyPr>
          <a:lstStyle>
            <a:lvl1pPr marL="0" indent="0" algn="ctr">
              <a:buNone/>
              <a:defRPr sz="4400"/>
            </a:lvl1pPr>
          </a:lstStyle>
          <a:p>
            <a:pPr lvl="0"/>
            <a:r>
              <a:rPr lang="en-US" dirty="0"/>
              <a:t>Click to edit</a:t>
            </a:r>
          </a:p>
        </p:txBody>
      </p:sp>
      <p:sp>
        <p:nvSpPr>
          <p:cNvPr id="13" name="Text Placeholder 12"/>
          <p:cNvSpPr>
            <a:spLocks noGrp="1"/>
          </p:cNvSpPr>
          <p:nvPr>
            <p:ph type="body" sz="quarter" idx="15"/>
          </p:nvPr>
        </p:nvSpPr>
        <p:spPr>
          <a:xfrm>
            <a:off x="457200" y="4432300"/>
            <a:ext cx="3302000" cy="1790700"/>
          </a:xfrm>
          <a:ln>
            <a:noFill/>
          </a:ln>
        </p:spPr>
        <p:txBody>
          <a:bodyPr>
            <a:normAutofit/>
          </a:bodyPr>
          <a:lstStyle>
            <a:lvl1pPr marL="0" indent="0" algn="ctr">
              <a:buNone/>
              <a:defRPr sz="2400"/>
            </a:lvl1pPr>
          </a:lstStyle>
          <a:p>
            <a:pPr lvl="0"/>
            <a:r>
              <a:rPr lang="en-US" dirty="0"/>
              <a:t>Click to edit</a:t>
            </a:r>
          </a:p>
        </p:txBody>
      </p:sp>
      <p:sp>
        <p:nvSpPr>
          <p:cNvPr id="17" name="Text Placeholder 16"/>
          <p:cNvSpPr>
            <a:spLocks noGrp="1"/>
          </p:cNvSpPr>
          <p:nvPr>
            <p:ph type="body" sz="quarter" idx="16" hasCustomPrompt="1"/>
          </p:nvPr>
        </p:nvSpPr>
        <p:spPr>
          <a:xfrm>
            <a:off x="982133" y="762000"/>
            <a:ext cx="10802112" cy="1325880"/>
          </a:xfrm>
          <a:solidFill>
            <a:schemeClr val="accent4"/>
          </a:solidFill>
          <a:ln>
            <a:noFill/>
          </a:ln>
        </p:spPr>
        <p:txBody>
          <a:bodyPr anchor="ctr">
            <a:normAutofit/>
          </a:bodyPr>
          <a:lstStyle>
            <a:lvl1pPr marL="0" indent="0" algn="l">
              <a:buNone/>
              <a:defRPr sz="3600" b="1" baseline="0">
                <a:solidFill>
                  <a:schemeClr val="bg1"/>
                </a:solidFill>
              </a:defRPr>
            </a:lvl1pPr>
          </a:lstStyle>
          <a:p>
            <a:pPr lvl="0"/>
            <a:r>
              <a:rPr lang="en-US" dirty="0"/>
              <a:t>Learning Targets</a:t>
            </a:r>
          </a:p>
        </p:txBody>
      </p:sp>
      <p:sp>
        <p:nvSpPr>
          <p:cNvPr id="19" name="Content Placeholder 18"/>
          <p:cNvSpPr>
            <a:spLocks noGrp="1"/>
          </p:cNvSpPr>
          <p:nvPr>
            <p:ph sz="quarter" idx="17"/>
          </p:nvPr>
        </p:nvSpPr>
        <p:spPr>
          <a:xfrm>
            <a:off x="4163484" y="2264087"/>
            <a:ext cx="7620000" cy="685800"/>
          </a:xfrm>
          <a:noFill/>
          <a:ln>
            <a:noFill/>
          </a:ln>
        </p:spPr>
        <p:txBody>
          <a:bodyPr>
            <a:normAutofit/>
          </a:bodyPr>
          <a:lstStyle>
            <a:lvl1pPr marL="0" indent="0" algn="l">
              <a:buNone/>
              <a:defRPr sz="2400"/>
            </a:lvl1pPr>
          </a:lstStyle>
          <a:p>
            <a:pPr lvl="0"/>
            <a:r>
              <a:rPr lang="en-US" dirty="0"/>
              <a:t>Click to edit Master text styles</a:t>
            </a:r>
          </a:p>
        </p:txBody>
      </p:sp>
      <p:sp>
        <p:nvSpPr>
          <p:cNvPr id="7" name="Content Placeholder 6"/>
          <p:cNvSpPr>
            <a:spLocks noGrp="1"/>
          </p:cNvSpPr>
          <p:nvPr>
            <p:ph sz="quarter" idx="18"/>
          </p:nvPr>
        </p:nvSpPr>
        <p:spPr>
          <a:xfrm>
            <a:off x="4163484" y="3126740"/>
            <a:ext cx="7620000" cy="685800"/>
          </a:xfrm>
          <a:noFill/>
          <a:ln>
            <a:noFill/>
          </a:ln>
        </p:spPr>
        <p:txBody>
          <a:bodyPr>
            <a:noAutofit/>
          </a:bodyPr>
          <a:lstStyle>
            <a:lvl1pPr marL="0" indent="0" algn="l">
              <a:buNone/>
              <a:defRPr sz="2400"/>
            </a:lvl1pPr>
          </a:lstStyle>
          <a:p>
            <a:pPr lvl="0"/>
            <a:r>
              <a:rPr lang="en-US" dirty="0"/>
              <a:t>Click to edit Master text styles</a:t>
            </a:r>
          </a:p>
        </p:txBody>
      </p:sp>
      <p:sp>
        <p:nvSpPr>
          <p:cNvPr id="9" name="Content Placeholder 8"/>
          <p:cNvSpPr>
            <a:spLocks noGrp="1"/>
          </p:cNvSpPr>
          <p:nvPr>
            <p:ph sz="quarter" idx="19"/>
          </p:nvPr>
        </p:nvSpPr>
        <p:spPr>
          <a:xfrm>
            <a:off x="4163484" y="3967319"/>
            <a:ext cx="7620000" cy="685800"/>
          </a:xfrm>
          <a:noFill/>
          <a:ln>
            <a:noFill/>
          </a:ln>
        </p:spPr>
        <p:txBody>
          <a:bodyPr>
            <a:normAutofit/>
          </a:bodyPr>
          <a:lstStyle>
            <a:lvl1pPr marL="0" indent="0" algn="l">
              <a:buNone/>
              <a:defRPr sz="2400"/>
            </a:lvl1pPr>
          </a:lstStyle>
          <a:p>
            <a:pPr lvl="0"/>
            <a:r>
              <a:rPr lang="en-US" dirty="0"/>
              <a:t>Click to edit Master text styles</a:t>
            </a:r>
          </a:p>
        </p:txBody>
      </p:sp>
      <p:sp>
        <p:nvSpPr>
          <p:cNvPr id="12" name="Content Placeholder 11"/>
          <p:cNvSpPr>
            <a:spLocks noGrp="1"/>
          </p:cNvSpPr>
          <p:nvPr>
            <p:ph sz="quarter" idx="20"/>
          </p:nvPr>
        </p:nvSpPr>
        <p:spPr>
          <a:xfrm>
            <a:off x="4163484" y="4749791"/>
            <a:ext cx="7620000" cy="685800"/>
          </a:xfrm>
          <a:noFill/>
          <a:ln>
            <a:noFill/>
          </a:ln>
        </p:spPr>
        <p:txBody>
          <a:bodyPr>
            <a:normAutofit/>
          </a:bodyPr>
          <a:lstStyle>
            <a:lvl1pPr marL="0" indent="0" algn="l">
              <a:buNone/>
              <a:defRPr sz="2400"/>
            </a:lvl1pPr>
          </a:lstStyle>
          <a:p>
            <a:pPr lvl="0"/>
            <a:r>
              <a:rPr lang="en-US" dirty="0"/>
              <a:t>Click to edit Master text styles</a:t>
            </a:r>
          </a:p>
        </p:txBody>
      </p:sp>
      <p:sp>
        <p:nvSpPr>
          <p:cNvPr id="15" name="Content Placeholder 14"/>
          <p:cNvSpPr>
            <a:spLocks noGrp="1"/>
          </p:cNvSpPr>
          <p:nvPr>
            <p:ph sz="quarter" idx="21"/>
          </p:nvPr>
        </p:nvSpPr>
        <p:spPr>
          <a:xfrm>
            <a:off x="4163484" y="5493698"/>
            <a:ext cx="7620000" cy="685800"/>
          </a:xfrm>
          <a:noFill/>
          <a:ln>
            <a:noFill/>
          </a:ln>
        </p:spPr>
        <p:txBody>
          <a:bodyPr>
            <a:normAutofit/>
          </a:bodyPr>
          <a:lstStyle>
            <a:lvl1pPr marL="0" indent="0" algn="l">
              <a:buNone/>
              <a:defRPr sz="2400"/>
            </a:lvl1pPr>
          </a:lstStyle>
          <a:p>
            <a:pPr lvl="0"/>
            <a:r>
              <a:rPr lang="en-US" dirty="0"/>
              <a:t>Click to edit Master text styles</a:t>
            </a:r>
          </a:p>
        </p:txBody>
      </p:sp>
    </p:spTree>
    <p:extLst>
      <p:ext uri="{BB962C8B-B14F-4D97-AF65-F5344CB8AC3E}">
        <p14:creationId xmlns:p14="http://schemas.microsoft.com/office/powerpoint/2010/main" val="36934306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0349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Module Summary">
    <p:bg>
      <p:bgPr>
        <a:solidFill>
          <a:srgbClr val="E7D9B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7" name="Text Placeholder 16"/>
          <p:cNvSpPr>
            <a:spLocks noGrp="1"/>
          </p:cNvSpPr>
          <p:nvPr>
            <p:ph type="body" sz="quarter" idx="16" hasCustomPrompt="1"/>
          </p:nvPr>
        </p:nvSpPr>
        <p:spPr>
          <a:xfrm>
            <a:off x="838200" y="363112"/>
            <a:ext cx="10802112" cy="1325880"/>
          </a:xfrm>
          <a:solidFill>
            <a:schemeClr val="accent4"/>
          </a:solidFill>
        </p:spPr>
        <p:txBody>
          <a:bodyPr anchor="ctr">
            <a:normAutofit/>
          </a:bodyPr>
          <a:lstStyle>
            <a:lvl1pPr marL="0" indent="0" algn="l">
              <a:buFont typeface="Arial" panose="020B0604020202020204" pitchFamily="34" charset="0"/>
              <a:buNone/>
              <a:defRPr sz="3600" b="1" baseline="0">
                <a:solidFill>
                  <a:schemeClr val="bg1"/>
                </a:solidFill>
              </a:defRPr>
            </a:lvl1pPr>
          </a:lstStyle>
          <a:p>
            <a:pPr lvl="0"/>
            <a:r>
              <a:rPr lang="en-US" dirty="0"/>
              <a:t>Learning Target 1-1 Review</a:t>
            </a:r>
          </a:p>
        </p:txBody>
      </p:sp>
      <p:sp>
        <p:nvSpPr>
          <p:cNvPr id="19" name="Content Placeholder 18"/>
          <p:cNvSpPr>
            <a:spLocks noGrp="1"/>
          </p:cNvSpPr>
          <p:nvPr>
            <p:ph sz="quarter" idx="17"/>
          </p:nvPr>
        </p:nvSpPr>
        <p:spPr>
          <a:xfrm>
            <a:off x="838199" y="3187700"/>
            <a:ext cx="10801351" cy="3302000"/>
          </a:xfrm>
          <a:solidFill>
            <a:schemeClr val="bg1"/>
          </a:solidFill>
          <a:ln w="76200">
            <a:solidFill>
              <a:schemeClr val="accent4"/>
            </a:solidFill>
          </a:ln>
        </p:spPr>
        <p:txBody>
          <a:bodyPr>
            <a:normAutofit/>
          </a:bodyPr>
          <a:lstStyle>
            <a:lvl1pPr marL="0" indent="0" algn="l">
              <a:buNone/>
              <a:defRPr sz="2400"/>
            </a:lvl1pPr>
          </a:lstStyle>
          <a:p>
            <a:pPr lvl="0"/>
            <a:r>
              <a:rPr lang="en-US" dirty="0"/>
              <a:t>Click to edit Master text styles</a:t>
            </a:r>
          </a:p>
        </p:txBody>
      </p:sp>
      <p:sp>
        <p:nvSpPr>
          <p:cNvPr id="7" name="Content Placeholder 6"/>
          <p:cNvSpPr>
            <a:spLocks noGrp="1"/>
          </p:cNvSpPr>
          <p:nvPr>
            <p:ph sz="quarter" idx="18"/>
          </p:nvPr>
        </p:nvSpPr>
        <p:spPr>
          <a:xfrm>
            <a:off x="838200" y="1846363"/>
            <a:ext cx="10801351" cy="1066800"/>
          </a:xfrm>
          <a:solidFill>
            <a:srgbClr val="D4E5F4"/>
          </a:solidFill>
          <a:ln>
            <a:noFill/>
          </a:ln>
        </p:spPr>
        <p:txBody>
          <a:bodyPr>
            <a:normAutofit/>
          </a:bodyPr>
          <a:lstStyle>
            <a:lvl1pPr marL="0" indent="0">
              <a:buNone/>
              <a:defRPr sz="2800"/>
            </a:lvl1pPr>
          </a:lstStyle>
          <a:p>
            <a:pPr lvl="0"/>
            <a:r>
              <a:rPr lang="en-US" dirty="0"/>
              <a:t>Click to edit Master text styles</a:t>
            </a:r>
          </a:p>
        </p:txBody>
      </p:sp>
    </p:spTree>
    <p:extLst>
      <p:ext uri="{BB962C8B-B14F-4D97-AF65-F5344CB8AC3E}">
        <p14:creationId xmlns:p14="http://schemas.microsoft.com/office/powerpoint/2010/main" val="4650786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472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at Would You Answ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58800"/>
            <a:ext cx="11094720" cy="1124712"/>
          </a:xfrm>
          <a:solidFill>
            <a:srgbClr val="D4E5F4"/>
          </a:solidFill>
          <a:ln w="76200">
            <a:noFill/>
          </a:ln>
        </p:spPr>
        <p:txBody>
          <a:bodyPr/>
          <a:lstStyle>
            <a:lvl1pPr>
              <a:defRPr baseline="0">
                <a:solidFill>
                  <a:schemeClr val="tx1"/>
                </a:solidFill>
              </a:defRPr>
            </a:lvl1pPr>
          </a:lstStyle>
          <a:p>
            <a:r>
              <a:rPr lang="en-US" dirty="0"/>
              <a:t>What Would You Answer?</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0" name="Content Placeholder 9"/>
          <p:cNvSpPr>
            <a:spLocks noGrp="1"/>
          </p:cNvSpPr>
          <p:nvPr>
            <p:ph sz="quarter" idx="19" hasCustomPrompt="1"/>
          </p:nvPr>
        </p:nvSpPr>
        <p:spPr>
          <a:xfrm>
            <a:off x="1283208" y="2003172"/>
            <a:ext cx="10204704" cy="4718304"/>
          </a:xfrm>
          <a:ln w="76200">
            <a:solidFill>
              <a:srgbClr val="D4E5F4"/>
            </a:solidFill>
          </a:ln>
        </p:spPr>
        <p:txBody>
          <a:bodyPr>
            <a:normAutofit/>
          </a:bodyPr>
          <a:lstStyle>
            <a:lvl1pPr marL="0" indent="0">
              <a:buNone/>
              <a:defRPr sz="2400"/>
            </a:lvl1pPr>
          </a:lstStyle>
          <a:p>
            <a:pPr lvl="0"/>
            <a:r>
              <a:rPr lang="en-US" dirty="0"/>
              <a:t>click to edit Master text styles</a:t>
            </a:r>
          </a:p>
        </p:txBody>
      </p:sp>
    </p:spTree>
    <p:extLst>
      <p:ext uri="{BB962C8B-B14F-4D97-AF65-F5344CB8AC3E}">
        <p14:creationId xmlns:p14="http://schemas.microsoft.com/office/powerpoint/2010/main" val="26718013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b="1"/>
            </a:lvl1pPr>
          </a:lstStyle>
          <a:p>
            <a:r>
              <a:rPr lang="en-US" dirty="0"/>
              <a:t>Click to edit Master title style</a:t>
            </a:r>
          </a:p>
        </p:txBody>
      </p:sp>
      <p:sp>
        <p:nvSpPr>
          <p:cNvPr id="3" name="Content Placeholder 2"/>
          <p:cNvSpPr>
            <a:spLocks noGrp="1"/>
          </p:cNvSpPr>
          <p:nvPr>
            <p:ph idx="1"/>
          </p:nvPr>
        </p:nvSpPr>
        <p:spPr>
          <a:xfrm>
            <a:off x="838200" y="1825625"/>
            <a:ext cx="10802112" cy="4351338"/>
          </a:xfrm>
        </p:spPr>
        <p:txBody>
          <a:bodyPr/>
          <a:lstStyle>
            <a:lvl1pPr marL="0" indent="0">
              <a:buNone/>
              <a:defRPr sz="26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20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4088" y="296069"/>
            <a:ext cx="10802112" cy="1325563"/>
          </a:xfrm>
        </p:spPr>
        <p:txBody>
          <a:bodyPr>
            <a:normAutofit/>
          </a:bodyPr>
          <a:lstStyle>
            <a:lvl1pPr algn="ctr">
              <a:lnSpc>
                <a:spcPct val="100000"/>
              </a:lnSpc>
              <a:defRPr sz="2800" b="1"/>
            </a:lvl1pPr>
          </a:lstStyle>
          <a:p>
            <a:r>
              <a:rPr lang="en-US" dirty="0"/>
              <a:t>Click to edit Master title style</a:t>
            </a:r>
          </a:p>
        </p:txBody>
      </p:sp>
      <p:sp>
        <p:nvSpPr>
          <p:cNvPr id="3" name="Content Placeholder 2"/>
          <p:cNvSpPr>
            <a:spLocks noGrp="1"/>
          </p:cNvSpPr>
          <p:nvPr>
            <p:ph idx="1"/>
          </p:nvPr>
        </p:nvSpPr>
        <p:spPr>
          <a:xfrm>
            <a:off x="694944" y="1825626"/>
            <a:ext cx="10802112" cy="2797175"/>
          </a:xfrm>
        </p:spPr>
        <p:txBody>
          <a:bodyPr/>
          <a:lstStyle>
            <a:lvl1pPr marL="0" indent="0" algn="ctr">
              <a:buNone/>
              <a:defRPr sz="2600"/>
            </a:lvl1pPr>
          </a:lstStyle>
          <a:p>
            <a:pPr lvl="0"/>
            <a:r>
              <a:rPr lang="en-US" dirty="0"/>
              <a:t>Click to edit Master text styles</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8"/>
          <p:cNvSpPr>
            <a:spLocks noGrp="1"/>
          </p:cNvSpPr>
          <p:nvPr>
            <p:ph sz="quarter" idx="13"/>
          </p:nvPr>
        </p:nvSpPr>
        <p:spPr>
          <a:xfrm>
            <a:off x="704851" y="4864100"/>
            <a:ext cx="10801349" cy="1219200"/>
          </a:xfrm>
        </p:spPr>
        <p:txBody>
          <a:bodyPr anchor="ctr">
            <a:normAutofit/>
          </a:bodyPr>
          <a:lstStyle>
            <a:lvl1pPr marL="0" indent="0" algn="ctr">
              <a:lnSpc>
                <a:spcPct val="100000"/>
              </a:lnSpc>
              <a:spcBef>
                <a:spcPts val="0"/>
              </a:spcBef>
              <a:buNone/>
              <a:defRPr sz="2400"/>
            </a:lvl1pPr>
          </a:lstStyle>
          <a:p>
            <a:pPr lvl="0"/>
            <a:r>
              <a:rPr lang="en-US" dirty="0"/>
              <a:t>Click to edit Master text styles</a:t>
            </a:r>
          </a:p>
        </p:txBody>
      </p:sp>
    </p:spTree>
    <p:extLst>
      <p:ext uri="{BB962C8B-B14F-4D97-AF65-F5344CB8AC3E}">
        <p14:creationId xmlns:p14="http://schemas.microsoft.com/office/powerpoint/2010/main" val="10315741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RY IT 1">
    <p:spTree>
      <p:nvGrpSpPr>
        <p:cNvPr id="1" name=""/>
        <p:cNvGrpSpPr/>
        <p:nvPr/>
      </p:nvGrpSpPr>
      <p:grpSpPr>
        <a:xfrm>
          <a:off x="0" y="0"/>
          <a:ext cx="0" cy="0"/>
          <a:chOff x="0" y="0"/>
          <a:chExt cx="0" cy="0"/>
        </a:xfrm>
      </p:grpSpPr>
      <p:sp>
        <p:nvSpPr>
          <p:cNvPr id="2" name="Title 1"/>
          <p:cNvSpPr>
            <a:spLocks noGrp="1"/>
          </p:cNvSpPr>
          <p:nvPr>
            <p:ph type="title"/>
          </p:nvPr>
        </p:nvSpPr>
        <p:spPr>
          <a:xfrm>
            <a:off x="838200" y="1377951"/>
            <a:ext cx="10515600" cy="852489"/>
          </a:xfrm>
          <a:solidFill>
            <a:srgbClr val="D4E5F4"/>
          </a:solidFill>
          <a:ln w="76200">
            <a:solidFill>
              <a:schemeClr val="tx1"/>
            </a:solidFill>
          </a:ln>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8" name="Text Placeholder 6"/>
          <p:cNvSpPr>
            <a:spLocks noGrp="1"/>
          </p:cNvSpPr>
          <p:nvPr>
            <p:ph type="body" sz="quarter" idx="14" hasCustomPrompt="1"/>
          </p:nvPr>
        </p:nvSpPr>
        <p:spPr>
          <a:xfrm>
            <a:off x="838200" y="2570161"/>
            <a:ext cx="1718733" cy="1244600"/>
          </a:xfrm>
          <a:ln>
            <a:solidFill>
              <a:srgbClr val="D4E5F4"/>
            </a:solidFill>
          </a:ln>
        </p:spPr>
        <p:txBody>
          <a:bodyPr/>
          <a:lstStyle>
            <a:lvl1pPr marL="0" indent="0">
              <a:buNone/>
              <a:defRPr/>
            </a:lvl1pPr>
          </a:lstStyle>
          <a:p>
            <a:pPr lvl="0"/>
            <a:r>
              <a:rPr lang="en-US" dirty="0"/>
              <a:t>click to edit Master text styles</a:t>
            </a:r>
          </a:p>
        </p:txBody>
      </p:sp>
      <p:sp>
        <p:nvSpPr>
          <p:cNvPr id="9" name="Text Placeholder 6"/>
          <p:cNvSpPr>
            <a:spLocks noGrp="1"/>
          </p:cNvSpPr>
          <p:nvPr>
            <p:ph type="body" sz="quarter" idx="15" hasCustomPrompt="1"/>
          </p:nvPr>
        </p:nvSpPr>
        <p:spPr>
          <a:xfrm>
            <a:off x="838200" y="4813300"/>
            <a:ext cx="1718733" cy="1244600"/>
          </a:xfrm>
          <a:ln>
            <a:solidFill>
              <a:srgbClr val="D4E5F4"/>
            </a:solidFill>
          </a:ln>
        </p:spPr>
        <p:txBody>
          <a:bodyPr/>
          <a:lstStyle>
            <a:lvl1pPr marL="0" indent="0">
              <a:buNone/>
              <a:defRPr/>
            </a:lvl1pPr>
          </a:lstStyle>
          <a:p>
            <a:pPr lvl="0"/>
            <a:r>
              <a:rPr lang="en-US" dirty="0"/>
              <a:t>click to edit Master text styles</a:t>
            </a:r>
          </a:p>
        </p:txBody>
      </p:sp>
      <p:sp>
        <p:nvSpPr>
          <p:cNvPr id="12" name="Text Placeholder 10"/>
          <p:cNvSpPr>
            <a:spLocks noGrp="1"/>
          </p:cNvSpPr>
          <p:nvPr>
            <p:ph type="body" sz="quarter" idx="17" hasCustomPrompt="1"/>
          </p:nvPr>
        </p:nvSpPr>
        <p:spPr>
          <a:xfrm>
            <a:off x="2980267" y="2541460"/>
            <a:ext cx="8373533" cy="1244600"/>
          </a:xfrm>
          <a:ln>
            <a:solidFill>
              <a:srgbClr val="D4E5F4"/>
            </a:solidFill>
          </a:ln>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hasCustomPrompt="1"/>
          </p:nvPr>
        </p:nvSpPr>
        <p:spPr>
          <a:xfrm>
            <a:off x="2980267" y="4813300"/>
            <a:ext cx="8373533" cy="1244600"/>
          </a:xfrm>
          <a:ln>
            <a:solidFill>
              <a:srgbClr val="D4E5F4"/>
            </a:solidFill>
          </a:ln>
        </p:spPr>
        <p:txBody>
          <a:bodyP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1" y="0"/>
            <a:ext cx="12193057" cy="1457070"/>
          </a:xfrm>
          <a:prstGeom prst="rect">
            <a:avLst/>
          </a:prstGeom>
        </p:spPr>
      </p:pic>
    </p:spTree>
    <p:extLst>
      <p:ext uri="{BB962C8B-B14F-4D97-AF65-F5344CB8AC3E}">
        <p14:creationId xmlns:p14="http://schemas.microsoft.com/office/powerpoint/2010/main" val="1411945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RY IT 2">
    <p:spTree>
      <p:nvGrpSpPr>
        <p:cNvPr id="1" name=""/>
        <p:cNvGrpSpPr/>
        <p:nvPr/>
      </p:nvGrpSpPr>
      <p:grpSpPr>
        <a:xfrm>
          <a:off x="0" y="0"/>
          <a:ext cx="0" cy="0"/>
          <a:chOff x="0" y="0"/>
          <a:chExt cx="0" cy="0"/>
        </a:xfrm>
      </p:grpSpPr>
      <p:sp>
        <p:nvSpPr>
          <p:cNvPr id="2" name="Title 1"/>
          <p:cNvSpPr>
            <a:spLocks noGrp="1"/>
          </p:cNvSpPr>
          <p:nvPr>
            <p:ph type="title"/>
          </p:nvPr>
        </p:nvSpPr>
        <p:spPr>
          <a:xfrm>
            <a:off x="838200" y="1377949"/>
            <a:ext cx="10515600" cy="1371600"/>
          </a:xfrm>
          <a:solidFill>
            <a:srgbClr val="D4E5F4"/>
          </a:solidFill>
          <a:ln w="76200">
            <a:solidFill>
              <a:schemeClr val="tx1"/>
            </a:solidFill>
          </a:ln>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Text Placeholder 10"/>
          <p:cNvSpPr>
            <a:spLocks noGrp="1"/>
          </p:cNvSpPr>
          <p:nvPr>
            <p:ph type="body" sz="quarter" idx="17"/>
          </p:nvPr>
        </p:nvSpPr>
        <p:spPr>
          <a:xfrm>
            <a:off x="1909234" y="2878008"/>
            <a:ext cx="8373533" cy="914400"/>
          </a:xfrm>
          <a:ln>
            <a:solidFill>
              <a:srgbClr val="D4E5F4"/>
            </a:solidFill>
          </a:ln>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p:nvPr>
        </p:nvSpPr>
        <p:spPr>
          <a:xfrm>
            <a:off x="1909234" y="3928811"/>
            <a:ext cx="8373533" cy="914400"/>
          </a:xfrm>
          <a:ln>
            <a:solidFill>
              <a:srgbClr val="D4E5F4"/>
            </a:solidFill>
          </a:ln>
        </p:spPr>
        <p:txBody>
          <a:bodyP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1" y="0"/>
            <a:ext cx="12193057" cy="1457070"/>
          </a:xfrm>
          <a:prstGeom prst="rect">
            <a:avLst/>
          </a:prstGeom>
        </p:spPr>
      </p:pic>
      <p:sp>
        <p:nvSpPr>
          <p:cNvPr id="11" name="Text Placeholder 10"/>
          <p:cNvSpPr>
            <a:spLocks noGrp="1"/>
          </p:cNvSpPr>
          <p:nvPr>
            <p:ph type="body" sz="quarter" idx="20"/>
          </p:nvPr>
        </p:nvSpPr>
        <p:spPr>
          <a:xfrm>
            <a:off x="1909234" y="5052570"/>
            <a:ext cx="8373533" cy="914400"/>
          </a:xfrm>
          <a:ln>
            <a:solidFill>
              <a:srgbClr val="D4E5F4"/>
            </a:solidFill>
          </a:ln>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7687234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RY IT 3">
    <p:spTree>
      <p:nvGrpSpPr>
        <p:cNvPr id="1" name=""/>
        <p:cNvGrpSpPr/>
        <p:nvPr/>
      </p:nvGrpSpPr>
      <p:grpSpPr>
        <a:xfrm>
          <a:off x="0" y="0"/>
          <a:ext cx="0" cy="0"/>
          <a:chOff x="0" y="0"/>
          <a:chExt cx="0" cy="0"/>
        </a:xfrm>
      </p:grpSpPr>
      <p:sp>
        <p:nvSpPr>
          <p:cNvPr id="2" name="Title 1"/>
          <p:cNvSpPr>
            <a:spLocks noGrp="1"/>
          </p:cNvSpPr>
          <p:nvPr>
            <p:ph type="title"/>
          </p:nvPr>
        </p:nvSpPr>
        <p:spPr>
          <a:xfrm>
            <a:off x="838200" y="1377951"/>
            <a:ext cx="10659533" cy="852489"/>
          </a:xfrm>
          <a:solidFill>
            <a:srgbClr val="D4E5F4"/>
          </a:solidFill>
          <a:ln w="76200">
            <a:solidFill>
              <a:schemeClr val="tx1"/>
            </a:solidFill>
          </a:ln>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3" name="Text Placeholder 10"/>
          <p:cNvSpPr>
            <a:spLocks noGrp="1"/>
          </p:cNvSpPr>
          <p:nvPr>
            <p:ph type="body" sz="quarter" idx="18"/>
          </p:nvPr>
        </p:nvSpPr>
        <p:spPr>
          <a:xfrm>
            <a:off x="838200" y="5295900"/>
            <a:ext cx="10659533" cy="762000"/>
          </a:xfrm>
          <a:ln>
            <a:solidFill>
              <a:srgbClr val="D4E5F4"/>
            </a:solidFill>
          </a:ln>
        </p:spPr>
        <p:txBody>
          <a:bodyP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1" y="0"/>
            <a:ext cx="12193057" cy="1457070"/>
          </a:xfrm>
          <a:prstGeom prst="rect">
            <a:avLst/>
          </a:prstGeom>
        </p:spPr>
      </p:pic>
      <p:sp>
        <p:nvSpPr>
          <p:cNvPr id="10" name="Content Placeholder 9"/>
          <p:cNvSpPr>
            <a:spLocks noGrp="1"/>
          </p:cNvSpPr>
          <p:nvPr>
            <p:ph sz="quarter" idx="19" hasCustomPrompt="1"/>
          </p:nvPr>
        </p:nvSpPr>
        <p:spPr>
          <a:xfrm>
            <a:off x="838200" y="2400300"/>
            <a:ext cx="10659533" cy="2768600"/>
          </a:xfrm>
          <a:ln>
            <a:solidFill>
              <a:srgbClr val="D4E5F4"/>
            </a:solidFill>
          </a:ln>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20738982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What Would You Answ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58800"/>
            <a:ext cx="11094720" cy="1124712"/>
          </a:xfrm>
          <a:solidFill>
            <a:srgbClr val="D4E5F4"/>
          </a:solidFill>
          <a:ln w="76200">
            <a:noFill/>
          </a:ln>
        </p:spPr>
        <p:txBody>
          <a:bodyPr/>
          <a:lstStyle>
            <a:lvl1pPr>
              <a:defRPr baseline="0">
                <a:solidFill>
                  <a:schemeClr val="tx1"/>
                </a:solidFill>
              </a:defRPr>
            </a:lvl1pPr>
          </a:lstStyle>
          <a:p>
            <a:r>
              <a:rPr lang="en-US" dirty="0"/>
              <a:t>What Would You Answer?</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0" name="Content Placeholder 9"/>
          <p:cNvSpPr>
            <a:spLocks noGrp="1"/>
          </p:cNvSpPr>
          <p:nvPr>
            <p:ph sz="quarter" idx="19" hasCustomPrompt="1"/>
          </p:nvPr>
        </p:nvSpPr>
        <p:spPr>
          <a:xfrm>
            <a:off x="1283208" y="2003172"/>
            <a:ext cx="10204704" cy="4718304"/>
          </a:xfrm>
          <a:ln w="76200">
            <a:solidFill>
              <a:srgbClr val="D4E5F4"/>
            </a:solidFill>
          </a:ln>
        </p:spPr>
        <p:txBody>
          <a:bodyPr>
            <a:normAutofit/>
          </a:bodyPr>
          <a:lstStyle>
            <a:lvl1pPr marL="0" indent="0">
              <a:buNone/>
              <a:defRPr sz="2400"/>
            </a:lvl1pPr>
          </a:lstStyle>
          <a:p>
            <a:pPr lvl="0"/>
            <a:r>
              <a:rPr lang="en-US" dirty="0"/>
              <a:t>click to edit Master text styles</a:t>
            </a:r>
          </a:p>
        </p:txBody>
      </p:sp>
    </p:spTree>
    <p:extLst>
      <p:ext uri="{BB962C8B-B14F-4D97-AF65-F5344CB8AC3E}">
        <p14:creationId xmlns:p14="http://schemas.microsoft.com/office/powerpoint/2010/main" val="23049229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83063"/>
            <a:ext cx="10802112" cy="1325880"/>
          </a:xfrm>
        </p:spPr>
        <p:txBody>
          <a:bodyPr>
            <a:normAutofit/>
          </a:bodyPr>
          <a:lstStyle>
            <a:lvl1pPr algn="ctr">
              <a:lnSpc>
                <a:spcPct val="100000"/>
              </a:lnSpc>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838200" y="2007394"/>
            <a:ext cx="1718733" cy="1244600"/>
          </a:xfrm>
        </p:spPr>
        <p:txBody>
          <a:bodyPr anchor="ctr">
            <a:noAutofit/>
          </a:bodyPr>
          <a:lstStyle>
            <a:lvl1pPr marL="0" indent="0" algn="ctr">
              <a:lnSpc>
                <a:spcPct val="100000"/>
              </a:lnSpc>
              <a:spcBef>
                <a:spcPts val="0"/>
              </a:spcBef>
              <a:buNone/>
              <a:defRPr sz="2600"/>
            </a:lvl1pPr>
          </a:lstStyle>
          <a:p>
            <a:pPr lvl="0"/>
            <a:r>
              <a:rPr lang="en-US" dirty="0"/>
              <a:t>Click to edit Master </a:t>
            </a:r>
          </a:p>
        </p:txBody>
      </p:sp>
      <p:sp>
        <p:nvSpPr>
          <p:cNvPr id="8" name="Text Placeholder 6"/>
          <p:cNvSpPr>
            <a:spLocks noGrp="1"/>
          </p:cNvSpPr>
          <p:nvPr>
            <p:ph type="body" sz="quarter" idx="14"/>
          </p:nvPr>
        </p:nvSpPr>
        <p:spPr>
          <a:xfrm>
            <a:off x="838200" y="3419475"/>
            <a:ext cx="1718733" cy="1244600"/>
          </a:xfrm>
        </p:spPr>
        <p:txBody>
          <a:bodyPr anchor="ctr">
            <a:noAutofit/>
          </a:bodyPr>
          <a:lstStyle>
            <a:lvl1pPr marL="0" indent="0" algn="ctr">
              <a:lnSpc>
                <a:spcPct val="100000"/>
              </a:lnSpc>
              <a:spcBef>
                <a:spcPts val="0"/>
              </a:spcBef>
              <a:buNone/>
              <a:defRPr sz="2600"/>
            </a:lvl1pPr>
          </a:lstStyle>
          <a:p>
            <a:pPr lvl="0"/>
            <a:r>
              <a:rPr lang="en-US" dirty="0"/>
              <a:t>Click to edit Master </a:t>
            </a:r>
          </a:p>
        </p:txBody>
      </p:sp>
      <p:sp>
        <p:nvSpPr>
          <p:cNvPr id="9" name="Text Placeholder 6"/>
          <p:cNvSpPr>
            <a:spLocks noGrp="1"/>
          </p:cNvSpPr>
          <p:nvPr>
            <p:ph type="body" sz="quarter" idx="15"/>
          </p:nvPr>
        </p:nvSpPr>
        <p:spPr>
          <a:xfrm>
            <a:off x="838200" y="4813300"/>
            <a:ext cx="1718733" cy="1244600"/>
          </a:xfrm>
        </p:spPr>
        <p:txBody>
          <a:bodyPr anchor="ctr">
            <a:noAutofit/>
          </a:bodyPr>
          <a:lstStyle>
            <a:lvl1pPr marL="0" indent="0" algn="ctr">
              <a:lnSpc>
                <a:spcPct val="100000"/>
              </a:lnSpc>
              <a:spcBef>
                <a:spcPts val="0"/>
              </a:spcBef>
              <a:buNone/>
              <a:defRPr sz="2600"/>
            </a:lvl1pPr>
          </a:lstStyle>
          <a:p>
            <a:pPr lvl="0"/>
            <a:r>
              <a:rPr lang="en-US" dirty="0"/>
              <a:t>Click to edit Master</a:t>
            </a:r>
          </a:p>
        </p:txBody>
      </p:sp>
      <p:sp>
        <p:nvSpPr>
          <p:cNvPr id="11" name="Text Placeholder 10"/>
          <p:cNvSpPr>
            <a:spLocks noGrp="1"/>
          </p:cNvSpPr>
          <p:nvPr>
            <p:ph type="body" sz="quarter" idx="16"/>
          </p:nvPr>
        </p:nvSpPr>
        <p:spPr>
          <a:xfrm>
            <a:off x="2980267" y="2008188"/>
            <a:ext cx="8373533" cy="1244600"/>
          </a:xfrm>
        </p:spPr>
        <p:txBody>
          <a:bodyPr/>
          <a:lstStyle>
            <a:lvl1pPr marL="0" indent="0" algn="ctr">
              <a:lnSpc>
                <a:spcPct val="100000"/>
              </a:lnSpc>
              <a:spcBef>
                <a:spcPts val="0"/>
              </a:spcBef>
              <a:buNone/>
              <a:defRPr sz="2400"/>
            </a:lvl1pPr>
          </a:lstStyle>
          <a:p>
            <a:pPr lvl="0"/>
            <a:r>
              <a:rPr lang="en-US" dirty="0"/>
              <a:t>Click to edit Master text styles</a:t>
            </a:r>
          </a:p>
        </p:txBody>
      </p:sp>
      <p:sp>
        <p:nvSpPr>
          <p:cNvPr id="12" name="Text Placeholder 10"/>
          <p:cNvSpPr>
            <a:spLocks noGrp="1"/>
          </p:cNvSpPr>
          <p:nvPr>
            <p:ph type="body" sz="quarter" idx="17"/>
          </p:nvPr>
        </p:nvSpPr>
        <p:spPr>
          <a:xfrm>
            <a:off x="2980267" y="3422650"/>
            <a:ext cx="8373533" cy="1244600"/>
          </a:xfrm>
        </p:spPr>
        <p:txBody>
          <a:bodyPr/>
          <a:lstStyle>
            <a:lvl1pPr marL="0" indent="0" algn="ctr">
              <a:lnSpc>
                <a:spcPct val="100000"/>
              </a:lnSpc>
              <a:spcBef>
                <a:spcPts val="0"/>
              </a:spcBef>
              <a:buNone/>
              <a:defRPr sz="2400"/>
            </a:lvl1pPr>
          </a:lstStyle>
          <a:p>
            <a:pPr lvl="0"/>
            <a:r>
              <a:rPr lang="en-US" dirty="0"/>
              <a:t>Click to edit Master text styles</a:t>
            </a:r>
          </a:p>
        </p:txBody>
      </p:sp>
      <p:sp>
        <p:nvSpPr>
          <p:cNvPr id="13" name="Text Placeholder 10"/>
          <p:cNvSpPr>
            <a:spLocks noGrp="1"/>
          </p:cNvSpPr>
          <p:nvPr>
            <p:ph type="body" sz="quarter" idx="18"/>
          </p:nvPr>
        </p:nvSpPr>
        <p:spPr>
          <a:xfrm>
            <a:off x="2980267" y="4813300"/>
            <a:ext cx="8373533" cy="1244600"/>
          </a:xfrm>
        </p:spPr>
        <p:txBody>
          <a:bodyPr/>
          <a:lstStyle>
            <a:lvl1pPr marL="0" indent="0" algn="ctr">
              <a:lnSpc>
                <a:spcPct val="100000"/>
              </a:lnSpc>
              <a:spcBef>
                <a:spcPts val="0"/>
              </a:spcBef>
              <a:buNone/>
              <a:defRPr sz="2400"/>
            </a:lvl1pPr>
          </a:lstStyle>
          <a:p>
            <a:pPr lvl="0"/>
            <a:r>
              <a:rPr lang="en-US" dirty="0"/>
              <a:t>Click to edit Master text styles</a:t>
            </a:r>
          </a:p>
        </p:txBody>
      </p:sp>
    </p:spTree>
    <p:extLst>
      <p:ext uri="{BB962C8B-B14F-4D97-AF65-F5344CB8AC3E}">
        <p14:creationId xmlns:p14="http://schemas.microsoft.com/office/powerpoint/2010/main" val="42101459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94944" y="441048"/>
            <a:ext cx="10802112" cy="1325880"/>
          </a:xfrm>
        </p:spPr>
        <p:txBody>
          <a:bodyPr>
            <a:normAutofit/>
          </a:bodyPr>
          <a:lstStyle>
            <a:lvl1pPr algn="ctr">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8" name="Text Placeholder 6"/>
          <p:cNvSpPr>
            <a:spLocks noGrp="1"/>
          </p:cNvSpPr>
          <p:nvPr>
            <p:ph type="body" sz="quarter" idx="14"/>
          </p:nvPr>
        </p:nvSpPr>
        <p:spPr>
          <a:xfrm>
            <a:off x="838200" y="2564210"/>
            <a:ext cx="3200400" cy="1244600"/>
          </a:xfrm>
        </p:spPr>
        <p:txBody>
          <a:bodyPr anchor="ctr"/>
          <a:lstStyle>
            <a:lvl1pPr marL="0" indent="0" algn="ctr">
              <a:buNone/>
              <a:defRPr/>
            </a:lvl1pPr>
          </a:lstStyle>
          <a:p>
            <a:pPr lvl="0"/>
            <a:r>
              <a:rPr lang="en-US" dirty="0"/>
              <a:t>Click to edit Master text styles</a:t>
            </a:r>
          </a:p>
        </p:txBody>
      </p:sp>
      <p:sp>
        <p:nvSpPr>
          <p:cNvPr id="9" name="Text Placeholder 6"/>
          <p:cNvSpPr>
            <a:spLocks noGrp="1"/>
          </p:cNvSpPr>
          <p:nvPr>
            <p:ph type="body" sz="quarter" idx="15"/>
          </p:nvPr>
        </p:nvSpPr>
        <p:spPr>
          <a:xfrm>
            <a:off x="838200" y="4598391"/>
            <a:ext cx="3200400" cy="1244600"/>
          </a:xfrm>
        </p:spPr>
        <p:txBody>
          <a:bodyPr anchor="ctr"/>
          <a:lstStyle>
            <a:lvl1pPr marL="0" indent="0" algn="ctr">
              <a:buNone/>
              <a:defRPr/>
            </a:lvl1pPr>
          </a:lstStyle>
          <a:p>
            <a:pPr lvl="0"/>
            <a:r>
              <a:rPr lang="en-US" dirty="0"/>
              <a:t>Click to edit Master text styles</a:t>
            </a:r>
          </a:p>
        </p:txBody>
      </p:sp>
      <p:sp>
        <p:nvSpPr>
          <p:cNvPr id="12" name="Text Placeholder 10"/>
          <p:cNvSpPr>
            <a:spLocks noGrp="1"/>
          </p:cNvSpPr>
          <p:nvPr>
            <p:ph type="body" sz="quarter" idx="17"/>
          </p:nvPr>
        </p:nvSpPr>
        <p:spPr>
          <a:xfrm>
            <a:off x="5096933" y="2309020"/>
            <a:ext cx="6256867" cy="1754980"/>
          </a:xfrm>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p:nvPr>
        </p:nvSpPr>
        <p:spPr>
          <a:xfrm>
            <a:off x="5096933" y="4332685"/>
            <a:ext cx="6256867" cy="1776015"/>
          </a:xfrm>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13200723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hasCustomPrompt="1"/>
          </p:nvPr>
        </p:nvSpPr>
        <p:spPr>
          <a:xfrm>
            <a:off x="4762500" y="2159000"/>
            <a:ext cx="2870200" cy="1701800"/>
          </a:xfrm>
        </p:spPr>
        <p:txBody>
          <a:bodyPr>
            <a:normAutofit/>
          </a:bodyPr>
          <a:lstStyle>
            <a:lvl1pPr marL="0" indent="0" algn="ctr">
              <a:buNone/>
              <a:defRPr sz="2400"/>
            </a:lvl1pPr>
          </a:lstStyle>
          <a:p>
            <a:pPr lvl="0"/>
            <a:r>
              <a:rPr lang="en-US" dirty="0"/>
              <a:t>click to edit Master text styles</a:t>
            </a:r>
          </a:p>
        </p:txBody>
      </p:sp>
      <p:sp>
        <p:nvSpPr>
          <p:cNvPr id="8" name="Text Placeholder 6"/>
          <p:cNvSpPr>
            <a:spLocks noGrp="1"/>
          </p:cNvSpPr>
          <p:nvPr>
            <p:ph type="body" sz="quarter" idx="14" hasCustomPrompt="1"/>
          </p:nvPr>
        </p:nvSpPr>
        <p:spPr>
          <a:xfrm>
            <a:off x="6718300" y="4295775"/>
            <a:ext cx="2870200" cy="1701800"/>
          </a:xfrm>
        </p:spPr>
        <p:txBody>
          <a:bodyPr>
            <a:normAutofit/>
          </a:bodyPr>
          <a:lstStyle>
            <a:lvl1pPr marL="0" indent="0" algn="ctr">
              <a:buNone/>
              <a:defRPr sz="2400"/>
            </a:lvl1pPr>
          </a:lstStyle>
          <a:p>
            <a:pPr lvl="0"/>
            <a:r>
              <a:rPr lang="en-US" dirty="0"/>
              <a:t>click to edit Master text styles</a:t>
            </a:r>
          </a:p>
        </p:txBody>
      </p:sp>
      <p:sp>
        <p:nvSpPr>
          <p:cNvPr id="9" name="Text Placeholder 6"/>
          <p:cNvSpPr>
            <a:spLocks noGrp="1"/>
          </p:cNvSpPr>
          <p:nvPr>
            <p:ph type="body" sz="quarter" idx="15" hasCustomPrompt="1"/>
          </p:nvPr>
        </p:nvSpPr>
        <p:spPr>
          <a:xfrm>
            <a:off x="2908300" y="4330700"/>
            <a:ext cx="2870200" cy="1701800"/>
          </a:xfrm>
        </p:spPr>
        <p:txBody>
          <a:bodyPr>
            <a:normAutofit/>
          </a:bodyPr>
          <a:lstStyle>
            <a:lvl1pPr marL="0" indent="0" algn="ctr">
              <a:buNone/>
              <a:defRPr sz="2400"/>
            </a:lvl1pPr>
          </a:lstStyle>
          <a:p>
            <a:pPr lvl="0"/>
            <a:r>
              <a:rPr lang="en-US" dirty="0"/>
              <a:t>click to edit Master text styles</a:t>
            </a:r>
          </a:p>
        </p:txBody>
      </p:sp>
      <p:sp>
        <p:nvSpPr>
          <p:cNvPr id="10" name="Text Placeholder 6"/>
          <p:cNvSpPr>
            <a:spLocks noGrp="1"/>
          </p:cNvSpPr>
          <p:nvPr>
            <p:ph type="body" sz="quarter" idx="16" hasCustomPrompt="1"/>
          </p:nvPr>
        </p:nvSpPr>
        <p:spPr>
          <a:xfrm>
            <a:off x="914400" y="2159000"/>
            <a:ext cx="2870200" cy="1701800"/>
          </a:xfrm>
        </p:spPr>
        <p:txBody>
          <a:bodyPr>
            <a:normAutofit/>
          </a:bodyPr>
          <a:lstStyle>
            <a:lvl1pPr marL="0" indent="0" algn="ctr">
              <a:buNone/>
              <a:defRPr sz="2400"/>
            </a:lvl1pPr>
          </a:lstStyle>
          <a:p>
            <a:pPr lvl="0"/>
            <a:r>
              <a:rPr lang="en-US" dirty="0"/>
              <a:t>click to edit Master text styles</a:t>
            </a:r>
          </a:p>
        </p:txBody>
      </p:sp>
      <p:sp>
        <p:nvSpPr>
          <p:cNvPr id="11" name="Text Placeholder 6"/>
          <p:cNvSpPr>
            <a:spLocks noGrp="1"/>
          </p:cNvSpPr>
          <p:nvPr>
            <p:ph type="body" sz="quarter" idx="17" hasCustomPrompt="1"/>
          </p:nvPr>
        </p:nvSpPr>
        <p:spPr>
          <a:xfrm>
            <a:off x="8610600" y="2159000"/>
            <a:ext cx="2870200" cy="1701800"/>
          </a:xfrm>
        </p:spPr>
        <p:txBody>
          <a:bodyPr>
            <a:normAutofit/>
          </a:bodyPr>
          <a:lstStyle>
            <a:lvl1pPr marL="0" indent="0" algn="ctr">
              <a:buNone/>
              <a:defRPr sz="2400"/>
            </a:lvl1pPr>
          </a:lstStyle>
          <a:p>
            <a:pPr lvl="0"/>
            <a:r>
              <a:rPr lang="en-US" dirty="0"/>
              <a:t>click to edit Master text styles</a:t>
            </a:r>
          </a:p>
        </p:txBody>
      </p:sp>
    </p:spTree>
    <p:extLst>
      <p:ext uri="{BB962C8B-B14F-4D97-AF65-F5344CB8AC3E}">
        <p14:creationId xmlns:p14="http://schemas.microsoft.com/office/powerpoint/2010/main" val="27020068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055533" cy="3975100"/>
          </a:xfrm>
        </p:spPr>
        <p:txBody>
          <a:bodyPr/>
          <a:lstStyle/>
          <a:p>
            <a:endParaRPr lang="en-US"/>
          </a:p>
        </p:txBody>
      </p:sp>
      <p:sp>
        <p:nvSpPr>
          <p:cNvPr id="14" name="Text Placeholder 13"/>
          <p:cNvSpPr>
            <a:spLocks noGrp="1"/>
          </p:cNvSpPr>
          <p:nvPr>
            <p:ph type="body" sz="quarter" idx="14"/>
          </p:nvPr>
        </p:nvSpPr>
        <p:spPr>
          <a:xfrm>
            <a:off x="6502400" y="2032000"/>
            <a:ext cx="4572000" cy="3975100"/>
          </a:xfrm>
        </p:spPr>
        <p:txBody>
          <a:bodyPr anchor="ct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2547067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83063"/>
            <a:ext cx="10802112" cy="1325880"/>
          </a:xfrm>
        </p:spPr>
        <p:txBody>
          <a:bodyPr>
            <a:normAutofit/>
          </a:bodyPr>
          <a:lstStyle>
            <a:lvl1pPr algn="ctr">
              <a:lnSpc>
                <a:spcPct val="100000"/>
              </a:lnSpc>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838200" y="2007394"/>
            <a:ext cx="1718733" cy="1244600"/>
          </a:xfrm>
        </p:spPr>
        <p:txBody>
          <a:bodyPr anchor="ctr">
            <a:noAutofit/>
          </a:bodyPr>
          <a:lstStyle>
            <a:lvl1pPr marL="0" indent="0" algn="ctr">
              <a:lnSpc>
                <a:spcPct val="100000"/>
              </a:lnSpc>
              <a:spcBef>
                <a:spcPts val="0"/>
              </a:spcBef>
              <a:buNone/>
              <a:defRPr sz="2600"/>
            </a:lvl1pPr>
          </a:lstStyle>
          <a:p>
            <a:pPr lvl="0"/>
            <a:r>
              <a:rPr lang="en-US" dirty="0"/>
              <a:t>Click to edit Master </a:t>
            </a:r>
          </a:p>
        </p:txBody>
      </p:sp>
      <p:sp>
        <p:nvSpPr>
          <p:cNvPr id="8" name="Text Placeholder 6"/>
          <p:cNvSpPr>
            <a:spLocks noGrp="1"/>
          </p:cNvSpPr>
          <p:nvPr>
            <p:ph type="body" sz="quarter" idx="14"/>
          </p:nvPr>
        </p:nvSpPr>
        <p:spPr>
          <a:xfrm>
            <a:off x="838200" y="3419475"/>
            <a:ext cx="1718733" cy="1244600"/>
          </a:xfrm>
        </p:spPr>
        <p:txBody>
          <a:bodyPr anchor="ctr">
            <a:noAutofit/>
          </a:bodyPr>
          <a:lstStyle>
            <a:lvl1pPr marL="0" indent="0" algn="ctr">
              <a:lnSpc>
                <a:spcPct val="100000"/>
              </a:lnSpc>
              <a:spcBef>
                <a:spcPts val="0"/>
              </a:spcBef>
              <a:buNone/>
              <a:defRPr sz="2600"/>
            </a:lvl1pPr>
          </a:lstStyle>
          <a:p>
            <a:pPr lvl="0"/>
            <a:r>
              <a:rPr lang="en-US" dirty="0"/>
              <a:t>Click to edit Master </a:t>
            </a:r>
          </a:p>
        </p:txBody>
      </p:sp>
      <p:sp>
        <p:nvSpPr>
          <p:cNvPr id="9" name="Text Placeholder 6"/>
          <p:cNvSpPr>
            <a:spLocks noGrp="1"/>
          </p:cNvSpPr>
          <p:nvPr>
            <p:ph type="body" sz="quarter" idx="15"/>
          </p:nvPr>
        </p:nvSpPr>
        <p:spPr>
          <a:xfrm>
            <a:off x="838200" y="4813300"/>
            <a:ext cx="1718733" cy="1244600"/>
          </a:xfrm>
        </p:spPr>
        <p:txBody>
          <a:bodyPr anchor="ctr">
            <a:noAutofit/>
          </a:bodyPr>
          <a:lstStyle>
            <a:lvl1pPr marL="0" indent="0" algn="ctr">
              <a:lnSpc>
                <a:spcPct val="100000"/>
              </a:lnSpc>
              <a:spcBef>
                <a:spcPts val="0"/>
              </a:spcBef>
              <a:buNone/>
              <a:defRPr sz="2600"/>
            </a:lvl1pPr>
          </a:lstStyle>
          <a:p>
            <a:pPr lvl="0"/>
            <a:r>
              <a:rPr lang="en-US" dirty="0"/>
              <a:t>Click to edit Master</a:t>
            </a:r>
          </a:p>
        </p:txBody>
      </p:sp>
      <p:sp>
        <p:nvSpPr>
          <p:cNvPr id="11" name="Text Placeholder 10"/>
          <p:cNvSpPr>
            <a:spLocks noGrp="1"/>
          </p:cNvSpPr>
          <p:nvPr>
            <p:ph type="body" sz="quarter" idx="16"/>
          </p:nvPr>
        </p:nvSpPr>
        <p:spPr>
          <a:xfrm>
            <a:off x="2980267" y="2008188"/>
            <a:ext cx="8373533" cy="1244600"/>
          </a:xfrm>
        </p:spPr>
        <p:txBody>
          <a:bodyPr/>
          <a:lstStyle>
            <a:lvl1pPr marL="0" indent="0" algn="ctr">
              <a:lnSpc>
                <a:spcPct val="100000"/>
              </a:lnSpc>
              <a:spcBef>
                <a:spcPts val="0"/>
              </a:spcBef>
              <a:buNone/>
              <a:defRPr sz="2400"/>
            </a:lvl1pPr>
          </a:lstStyle>
          <a:p>
            <a:pPr lvl="0"/>
            <a:r>
              <a:rPr lang="en-US" dirty="0"/>
              <a:t>Click to edit Master text styles</a:t>
            </a:r>
          </a:p>
        </p:txBody>
      </p:sp>
      <p:sp>
        <p:nvSpPr>
          <p:cNvPr id="12" name="Text Placeholder 10"/>
          <p:cNvSpPr>
            <a:spLocks noGrp="1"/>
          </p:cNvSpPr>
          <p:nvPr>
            <p:ph type="body" sz="quarter" idx="17"/>
          </p:nvPr>
        </p:nvSpPr>
        <p:spPr>
          <a:xfrm>
            <a:off x="2980267" y="3422650"/>
            <a:ext cx="8373533" cy="1244600"/>
          </a:xfrm>
        </p:spPr>
        <p:txBody>
          <a:bodyPr/>
          <a:lstStyle>
            <a:lvl1pPr marL="0" indent="0" algn="ctr">
              <a:lnSpc>
                <a:spcPct val="100000"/>
              </a:lnSpc>
              <a:spcBef>
                <a:spcPts val="0"/>
              </a:spcBef>
              <a:buNone/>
              <a:defRPr sz="2400"/>
            </a:lvl1pPr>
          </a:lstStyle>
          <a:p>
            <a:pPr lvl="0"/>
            <a:r>
              <a:rPr lang="en-US" dirty="0"/>
              <a:t>Click to edit Master text styles</a:t>
            </a:r>
          </a:p>
        </p:txBody>
      </p:sp>
      <p:sp>
        <p:nvSpPr>
          <p:cNvPr id="13" name="Text Placeholder 10"/>
          <p:cNvSpPr>
            <a:spLocks noGrp="1"/>
          </p:cNvSpPr>
          <p:nvPr>
            <p:ph type="body" sz="quarter" idx="18"/>
          </p:nvPr>
        </p:nvSpPr>
        <p:spPr>
          <a:xfrm>
            <a:off x="2980267" y="4813300"/>
            <a:ext cx="8373533" cy="1244600"/>
          </a:xfrm>
        </p:spPr>
        <p:txBody>
          <a:bodyPr/>
          <a:lstStyle>
            <a:lvl1pPr marL="0" indent="0" algn="ctr">
              <a:lnSpc>
                <a:spcPct val="100000"/>
              </a:lnSpc>
              <a:spcBef>
                <a:spcPts val="0"/>
              </a:spcBef>
              <a:buNone/>
              <a:defRPr sz="2400"/>
            </a:lvl1pPr>
          </a:lstStyle>
          <a:p>
            <a:pPr lvl="0"/>
            <a:r>
              <a:rPr lang="en-US" dirty="0"/>
              <a:t>Click to edit Master text styles</a:t>
            </a:r>
          </a:p>
        </p:txBody>
      </p:sp>
    </p:spTree>
    <p:extLst>
      <p:ext uri="{BB962C8B-B14F-4D97-AF65-F5344CB8AC3E}">
        <p14:creationId xmlns:p14="http://schemas.microsoft.com/office/powerpoint/2010/main" val="16067851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key person nam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512733" cy="3375025"/>
          </a:xfrm>
        </p:spPr>
        <p:txBody>
          <a:bodyPr/>
          <a:lstStyle/>
          <a:p>
            <a:endParaRPr lang="en-US"/>
          </a:p>
        </p:txBody>
      </p:sp>
      <p:sp>
        <p:nvSpPr>
          <p:cNvPr id="14" name="Text Placeholder 13"/>
          <p:cNvSpPr>
            <a:spLocks noGrp="1"/>
          </p:cNvSpPr>
          <p:nvPr>
            <p:ph type="body" sz="quarter" idx="14"/>
          </p:nvPr>
        </p:nvSpPr>
        <p:spPr>
          <a:xfrm>
            <a:off x="6502400" y="2032000"/>
            <a:ext cx="4572000" cy="3975100"/>
          </a:xfrm>
        </p:spPr>
        <p:txBody>
          <a:bodyPr anchor="ctr"/>
          <a:lstStyle>
            <a:lvl1pPr marL="0" indent="0" algn="ctr">
              <a:buNone/>
              <a:defRPr/>
            </a:lvl1pPr>
          </a:lstStyle>
          <a:p>
            <a:pPr lvl="0"/>
            <a:r>
              <a:rPr lang="en-US" dirty="0"/>
              <a:t>Click to edit Master text styles</a:t>
            </a:r>
          </a:p>
        </p:txBody>
      </p:sp>
      <p:sp>
        <p:nvSpPr>
          <p:cNvPr id="7" name="Text Placeholder 6"/>
          <p:cNvSpPr>
            <a:spLocks noGrp="1"/>
          </p:cNvSpPr>
          <p:nvPr>
            <p:ph type="body" sz="quarter" idx="15"/>
          </p:nvPr>
        </p:nvSpPr>
        <p:spPr>
          <a:xfrm>
            <a:off x="1016000" y="5627687"/>
            <a:ext cx="4157133" cy="508000"/>
          </a:xfrm>
        </p:spPr>
        <p:txBody>
          <a:bodyPr/>
          <a:lstStyle>
            <a:lvl5pPr marL="1371600" indent="0" algn="ctr">
              <a:buFontTx/>
              <a:buNone/>
              <a:defRPr/>
            </a:lvl5pPr>
          </a:lstStyle>
          <a:p>
            <a:pPr lvl="4"/>
            <a:endParaRPr lang="en-US" dirty="0"/>
          </a:p>
        </p:txBody>
      </p:sp>
    </p:spTree>
    <p:extLst>
      <p:ext uri="{BB962C8B-B14F-4D97-AF65-F5344CB8AC3E}">
        <p14:creationId xmlns:p14="http://schemas.microsoft.com/office/powerpoint/2010/main" val="33727839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learning target ">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a:solidFill>
            <a:schemeClr val="accent4"/>
          </a:solidFill>
        </p:spPr>
        <p:txBody>
          <a:bodyPr anchor="ctr">
            <a:normAutofit/>
          </a:bodyPr>
          <a:lstStyle>
            <a:lvl1pPr algn="ctr">
              <a:defRPr sz="2800">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055533" cy="3975100"/>
          </a:xfrm>
        </p:spPr>
        <p:txBody>
          <a:bodyPr/>
          <a:lstStyle/>
          <a:p>
            <a:endParaRPr lang="en-US" dirty="0"/>
          </a:p>
        </p:txBody>
      </p:sp>
      <p:sp>
        <p:nvSpPr>
          <p:cNvPr id="14" name="Text Placeholder 13"/>
          <p:cNvSpPr>
            <a:spLocks noGrp="1"/>
          </p:cNvSpPr>
          <p:nvPr>
            <p:ph type="body" sz="quarter" idx="14"/>
          </p:nvPr>
        </p:nvSpPr>
        <p:spPr>
          <a:xfrm>
            <a:off x="7068312" y="2032000"/>
            <a:ext cx="4572000" cy="3975100"/>
          </a:xfrm>
        </p:spPr>
        <p:txBody>
          <a:bodyPr anchor="ct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947848" y="421960"/>
            <a:ext cx="918544" cy="688908"/>
          </a:xfrm>
          <a:prstGeom prst="rect">
            <a:avLst/>
          </a:prstGeom>
        </p:spPr>
      </p:pic>
      <p:sp>
        <p:nvSpPr>
          <p:cNvPr id="7" name="Picture Placeholder 6"/>
          <p:cNvSpPr>
            <a:spLocks noGrp="1" noChangeAspect="1"/>
          </p:cNvSpPr>
          <p:nvPr>
            <p:ph type="pic" sz="quarter" idx="15"/>
          </p:nvPr>
        </p:nvSpPr>
        <p:spPr>
          <a:xfrm>
            <a:off x="947848" y="421960"/>
            <a:ext cx="926592" cy="694944"/>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24241670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6896100" y="1881190"/>
            <a:ext cx="3429000" cy="2286000"/>
          </a:xfrm>
        </p:spPr>
        <p:txBody>
          <a:bodyPr>
            <a:normAutofit/>
          </a:bodyPr>
          <a:lstStyle>
            <a:lvl1pPr marL="0" indent="0" algn="ctr">
              <a:buNone/>
              <a:defRPr sz="2600"/>
            </a:lvl1pPr>
          </a:lstStyle>
          <a:p>
            <a:pPr lvl="0"/>
            <a:endParaRPr lang="en-US" dirty="0"/>
          </a:p>
          <a:p>
            <a:pPr lvl="0"/>
            <a:r>
              <a:rPr lang="en-US" dirty="0"/>
              <a:t>Click to edit Master text styles</a:t>
            </a:r>
          </a:p>
        </p:txBody>
      </p:sp>
      <p:sp>
        <p:nvSpPr>
          <p:cNvPr id="9" name="Picture Placeholder 8"/>
          <p:cNvSpPr>
            <a:spLocks noGrp="1"/>
          </p:cNvSpPr>
          <p:nvPr>
            <p:ph type="pic" sz="quarter" idx="14"/>
          </p:nvPr>
        </p:nvSpPr>
        <p:spPr>
          <a:xfrm>
            <a:off x="838200" y="1858170"/>
            <a:ext cx="3437467" cy="4305300"/>
          </a:xfrm>
        </p:spPr>
        <p:txBody>
          <a:bodyPr/>
          <a:lstStyle/>
          <a:p>
            <a:endParaRPr lang="en-US"/>
          </a:p>
        </p:txBody>
      </p:sp>
      <p:sp>
        <p:nvSpPr>
          <p:cNvPr id="11" name="Text Placeholder 10"/>
          <p:cNvSpPr>
            <a:spLocks noGrp="1"/>
          </p:cNvSpPr>
          <p:nvPr>
            <p:ph type="body" sz="quarter" idx="15"/>
          </p:nvPr>
        </p:nvSpPr>
        <p:spPr>
          <a:xfrm>
            <a:off x="6896100" y="4445000"/>
            <a:ext cx="3429000" cy="1549400"/>
          </a:xfrm>
        </p:spPr>
        <p:txBody>
          <a:bodyPr anchor="ctr">
            <a:normAutofit/>
          </a:bodyPr>
          <a:lstStyle>
            <a:lvl1pPr marL="0" indent="0" algn="ctr">
              <a:buNone/>
              <a:defRPr sz="24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36864310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023940"/>
            <a:ext cx="105156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964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lgn="ctr">
              <a:defRPr sz="2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58712" y="1825625"/>
            <a:ext cx="5181600" cy="4351338"/>
          </a:xfrm>
        </p:spPr>
        <p:txBody>
          <a:bodyPr/>
          <a:lstStyle>
            <a:lvl1pPr algn="ctr">
              <a:defRPr sz="2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3183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Text Placeholder 2"/>
          <p:cNvSpPr>
            <a:spLocks noGrp="1"/>
          </p:cNvSpPr>
          <p:nvPr>
            <p:ph type="body" idx="1" hasCustomPrompt="1"/>
          </p:nvPr>
        </p:nvSpPr>
        <p:spPr>
          <a:xfrm>
            <a:off x="838200" y="1709738"/>
            <a:ext cx="5157787" cy="823912"/>
          </a:xfrm>
        </p:spPr>
        <p:txBody>
          <a:bodyPr anchor="ctr">
            <a:normAutofit/>
          </a:bodyPr>
          <a:lstStyle>
            <a:lvl1pPr marL="0" indent="0" algn="ctr">
              <a:lnSpc>
                <a:spcPct val="100000"/>
              </a:lnSpc>
              <a:spcBef>
                <a:spcPts val="0"/>
              </a:spcBef>
              <a:buNone/>
              <a:defRPr sz="26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hasCustomPrompt="1"/>
          </p:nvPr>
        </p:nvSpPr>
        <p:spPr>
          <a:xfrm>
            <a:off x="838200" y="2588419"/>
            <a:ext cx="5157787" cy="3684588"/>
          </a:xfrm>
        </p:spPr>
        <p:txBody>
          <a:bodyPr/>
          <a:lstStyle>
            <a:lvl1pPr marL="0" indent="0" algn="ctr">
              <a:buNone/>
              <a:defRPr sz="2400"/>
            </a:lvl1pPr>
          </a:lstStyle>
          <a:p>
            <a:pPr lvl="0"/>
            <a:r>
              <a:rPr lang="en-US" dirty="0"/>
              <a:t>click to edit Master text styles</a:t>
            </a:r>
          </a:p>
        </p:txBody>
      </p:sp>
      <p:sp>
        <p:nvSpPr>
          <p:cNvPr id="5" name="Text Placeholder 4"/>
          <p:cNvSpPr>
            <a:spLocks noGrp="1"/>
          </p:cNvSpPr>
          <p:nvPr>
            <p:ph type="body" sz="quarter" idx="3" hasCustomPrompt="1"/>
          </p:nvPr>
        </p:nvSpPr>
        <p:spPr>
          <a:xfrm>
            <a:off x="6458713" y="1690689"/>
            <a:ext cx="5183188" cy="823912"/>
          </a:xfrm>
        </p:spPr>
        <p:txBody>
          <a:bodyPr anchor="ctr">
            <a:normAutofit/>
          </a:bodyPr>
          <a:lstStyle>
            <a:lvl1pPr marL="0" indent="0" algn="ctr">
              <a:lnSpc>
                <a:spcPct val="100000"/>
              </a:lnSpc>
              <a:spcBef>
                <a:spcPts val="0"/>
              </a:spcBef>
              <a:buNone/>
              <a:defRPr sz="26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hasCustomPrompt="1"/>
          </p:nvPr>
        </p:nvSpPr>
        <p:spPr>
          <a:xfrm>
            <a:off x="6458711" y="2588419"/>
            <a:ext cx="5183188" cy="3684588"/>
          </a:xfrm>
        </p:spPr>
        <p:txBody>
          <a:bodyPr>
            <a:normAutofit/>
          </a:bodyPr>
          <a:lstStyle>
            <a:lvl1pPr marL="0" indent="0" algn="ctr">
              <a:buNone/>
              <a:defRPr sz="2400"/>
            </a:lvl1pPr>
            <a:lvl2pPr algn="ctr">
              <a:defRPr sz="2400"/>
            </a:lvl2pPr>
            <a:lvl3pPr algn="ctr">
              <a:defRPr sz="2400"/>
            </a:lvl3pPr>
            <a:lvl4pPr algn="ctr">
              <a:defRPr sz="2400"/>
            </a:lvl4pPr>
            <a:lvl5pPr algn="ctr">
              <a:defRPr sz="2400"/>
            </a:lvl5pPr>
          </a:lstStyle>
          <a:p>
            <a:pPr lvl="0"/>
            <a:r>
              <a:rPr lang="en-US" dirty="0"/>
              <a:t>click to edit Master text styles</a:t>
            </a:r>
          </a:p>
        </p:txBody>
      </p:sp>
      <p:sp>
        <p:nvSpPr>
          <p:cNvPr id="7" name="Date Placeholder 6"/>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3685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22502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6" name="Text Placeholder 5"/>
          <p:cNvSpPr>
            <a:spLocks noGrp="1"/>
          </p:cNvSpPr>
          <p:nvPr>
            <p:ph type="body" sz="quarter" idx="13"/>
          </p:nvPr>
        </p:nvSpPr>
        <p:spPr>
          <a:xfrm>
            <a:off x="660400" y="520700"/>
            <a:ext cx="10802112" cy="1325880"/>
          </a:xfrm>
          <a:solidFill>
            <a:schemeClr val="accent4"/>
          </a:solidFill>
        </p:spPr>
        <p:txBody>
          <a:bodyPr anchor="ctr">
            <a:normAutofit/>
          </a:bodyPr>
          <a:lstStyle>
            <a:lvl1pPr marL="0" indent="0" algn="ctr">
              <a:buNone/>
              <a:defRPr sz="2800">
                <a:solidFill>
                  <a:schemeClr val="bg1"/>
                </a:solidFill>
              </a:defRPr>
            </a:lvl1pPr>
          </a:lstStyle>
          <a:p>
            <a:pPr lvl="0"/>
            <a:r>
              <a:rPr lang="en-US" dirty="0"/>
              <a:t>Click to edit Master text styles</a:t>
            </a:r>
          </a:p>
        </p:txBody>
      </p:sp>
      <p:sp>
        <p:nvSpPr>
          <p:cNvPr id="8" name="Text Placeholder 7"/>
          <p:cNvSpPr>
            <a:spLocks noGrp="1"/>
          </p:cNvSpPr>
          <p:nvPr>
            <p:ph type="body" sz="quarter" idx="14" hasCustomPrompt="1"/>
          </p:nvPr>
        </p:nvSpPr>
        <p:spPr>
          <a:xfrm>
            <a:off x="660399" y="2164390"/>
            <a:ext cx="10801351" cy="740060"/>
          </a:xfrm>
          <a:solidFill>
            <a:srgbClr val="E7D9B1"/>
          </a:solidFill>
          <a:ln>
            <a:solidFill>
              <a:schemeClr val="accent4"/>
            </a:solidFill>
          </a:ln>
        </p:spPr>
        <p:txBody>
          <a:bodyPr anchor="ctr"/>
          <a:lstStyle>
            <a:lvl1pPr marL="0" indent="0" algn="ctr">
              <a:lnSpc>
                <a:spcPct val="100000"/>
              </a:lnSpc>
              <a:spcBef>
                <a:spcPts val="0"/>
              </a:spcBef>
              <a:buFontTx/>
              <a:buNone/>
              <a:defRPr sz="2600"/>
            </a:lvl1pPr>
          </a:lstStyle>
          <a:p>
            <a:pPr lvl="0"/>
            <a:r>
              <a:rPr lang="en-US" dirty="0"/>
              <a:t>	Click to edit Master text styles</a:t>
            </a:r>
          </a:p>
        </p:txBody>
      </p:sp>
      <p:sp>
        <p:nvSpPr>
          <p:cNvPr id="12" name="Text Placeholder 7"/>
          <p:cNvSpPr>
            <a:spLocks noGrp="1"/>
          </p:cNvSpPr>
          <p:nvPr>
            <p:ph type="body" sz="quarter" idx="15" hasCustomPrompt="1"/>
          </p:nvPr>
        </p:nvSpPr>
        <p:spPr>
          <a:xfrm>
            <a:off x="660399" y="3219915"/>
            <a:ext cx="10801351" cy="740664"/>
          </a:xfrm>
          <a:solidFill>
            <a:srgbClr val="E7D9B1"/>
          </a:solidFill>
        </p:spPr>
        <p:txBody>
          <a:bodyPr anchor="ctr">
            <a:normAutofit/>
          </a:bodyPr>
          <a:lstStyle>
            <a:lvl1pPr marL="0" indent="0" algn="ctr">
              <a:lnSpc>
                <a:spcPct val="100000"/>
              </a:lnSpc>
              <a:spcBef>
                <a:spcPts val="0"/>
              </a:spcBef>
              <a:buFontTx/>
              <a:buNone/>
              <a:defRPr sz="2600"/>
            </a:lvl1pPr>
          </a:lstStyle>
          <a:p>
            <a:pPr lvl="0"/>
            <a:r>
              <a:rPr lang="en-US" dirty="0"/>
              <a:t>	Click to edit Master text styles</a:t>
            </a:r>
          </a:p>
        </p:txBody>
      </p:sp>
      <p:sp>
        <p:nvSpPr>
          <p:cNvPr id="13" name="Text Placeholder 7"/>
          <p:cNvSpPr>
            <a:spLocks noGrp="1"/>
          </p:cNvSpPr>
          <p:nvPr>
            <p:ph type="body" sz="quarter" idx="16" hasCustomPrompt="1"/>
          </p:nvPr>
        </p:nvSpPr>
        <p:spPr>
          <a:xfrm>
            <a:off x="660398" y="4276396"/>
            <a:ext cx="10801351" cy="740664"/>
          </a:xfrm>
          <a:solidFill>
            <a:srgbClr val="E7D9B1"/>
          </a:solidFill>
        </p:spPr>
        <p:txBody>
          <a:bodyPr anchor="ctr"/>
          <a:lstStyle>
            <a:lvl1pPr marL="0" indent="0" algn="ctr">
              <a:lnSpc>
                <a:spcPct val="100000"/>
              </a:lnSpc>
              <a:spcBef>
                <a:spcPts val="0"/>
              </a:spcBef>
              <a:buFontTx/>
              <a:buNone/>
              <a:defRPr sz="2600"/>
            </a:lvl1pPr>
          </a:lstStyle>
          <a:p>
            <a:pPr lvl="0"/>
            <a:r>
              <a:rPr lang="en-US" dirty="0"/>
              <a:t>	Click to edit Master text styles</a:t>
            </a:r>
          </a:p>
        </p:txBody>
      </p:sp>
    </p:spTree>
    <p:extLst>
      <p:ext uri="{BB962C8B-B14F-4D97-AF65-F5344CB8AC3E}">
        <p14:creationId xmlns:p14="http://schemas.microsoft.com/office/powerpoint/2010/main" val="18073438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ctr">
            <a:normAutofit/>
          </a:bodyPr>
          <a:lstStyle>
            <a:lvl1pPr algn="ctr">
              <a:defRPr sz="2800" b="0"/>
            </a:lvl1pPr>
          </a:lstStyle>
          <a:p>
            <a:r>
              <a:rPr lang="en-US" dirty="0"/>
              <a:t>Click to edit Master title style</a:t>
            </a:r>
          </a:p>
        </p:txBody>
      </p:sp>
      <p:sp>
        <p:nvSpPr>
          <p:cNvPr id="3" name="Content Placeholder 2"/>
          <p:cNvSpPr>
            <a:spLocks noGrp="1"/>
          </p:cNvSpPr>
          <p:nvPr>
            <p:ph idx="1" hasCustomPrompt="1"/>
          </p:nvPr>
        </p:nvSpPr>
        <p:spPr>
          <a:xfrm>
            <a:off x="5183188" y="987427"/>
            <a:ext cx="6172200" cy="4873625"/>
          </a:xfrm>
        </p:spPr>
        <p:txBody>
          <a:bodyPr>
            <a:normAutofit/>
          </a:bodyPr>
          <a:lstStyle>
            <a:lvl1pPr marL="0" indent="0" algn="ctr">
              <a:buNone/>
              <a:defRPr sz="2400"/>
            </a:lvl1pPr>
            <a:lvl2pPr>
              <a:defRPr sz="2400"/>
            </a:lvl2pPr>
            <a:lvl3pPr>
              <a:defRPr sz="2400"/>
            </a:lvl3pPr>
            <a:lvl4pPr>
              <a:defRPr sz="2400"/>
            </a:lvl4pPr>
            <a:lvl5pPr>
              <a:defRPr sz="2400"/>
            </a:lvl5pPr>
            <a:lvl6pPr>
              <a:defRPr sz="1500"/>
            </a:lvl6pPr>
            <a:lvl7pPr>
              <a:defRPr sz="1500"/>
            </a:lvl7pPr>
            <a:lvl8pPr>
              <a:defRPr sz="1500"/>
            </a:lvl8pPr>
            <a:lvl9pPr>
              <a:defRPr sz="1500"/>
            </a:lvl9pPr>
          </a:lstStyle>
          <a:p>
            <a:pPr lvl="0"/>
            <a:r>
              <a:rPr lang="en-US" dirty="0"/>
              <a:t>click to edit Master text styles</a:t>
            </a:r>
          </a:p>
        </p:txBody>
      </p:sp>
      <p:sp>
        <p:nvSpPr>
          <p:cNvPr id="4" name="Text Placeholder 3"/>
          <p:cNvSpPr>
            <a:spLocks noGrp="1"/>
          </p:cNvSpPr>
          <p:nvPr>
            <p:ph type="body" sz="half" idx="2"/>
          </p:nvPr>
        </p:nvSpPr>
        <p:spPr>
          <a:xfrm>
            <a:off x="839788" y="2247900"/>
            <a:ext cx="3932237" cy="3621088"/>
          </a:xfrm>
        </p:spPr>
        <p:txBody>
          <a:bodyPr>
            <a:normAutofit/>
          </a:bodyPr>
          <a:lstStyle>
            <a:lvl1pPr marL="0" indent="0">
              <a:buNone/>
              <a:defRPr sz="2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2654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ctr">
            <a:normAutofit/>
          </a:bodyPr>
          <a:lstStyle>
            <a:lvl1pPr algn="ctr">
              <a:lnSpc>
                <a:spcPct val="100000"/>
              </a:lnSpc>
              <a:defRPr sz="2800" b="0"/>
            </a:lvl1pPr>
          </a:lstStyle>
          <a:p>
            <a:r>
              <a:rPr lang="en-US" dirty="0"/>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209800"/>
            <a:ext cx="3932237" cy="3659188"/>
          </a:xfrm>
        </p:spPr>
        <p:txBody>
          <a:bodyPr>
            <a:normAutofit/>
          </a:bodyPr>
          <a:lstStyle>
            <a:lvl1pPr marL="0" indent="0">
              <a:buNone/>
              <a:defRPr sz="2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44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94944" y="441048"/>
            <a:ext cx="10802112" cy="1325880"/>
          </a:xfrm>
        </p:spPr>
        <p:txBody>
          <a:bodyPr>
            <a:normAutofit/>
          </a:bodyPr>
          <a:lstStyle>
            <a:lvl1pPr algn="ctr">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8" name="Text Placeholder 6"/>
          <p:cNvSpPr>
            <a:spLocks noGrp="1"/>
          </p:cNvSpPr>
          <p:nvPr>
            <p:ph type="body" sz="quarter" idx="14"/>
          </p:nvPr>
        </p:nvSpPr>
        <p:spPr>
          <a:xfrm>
            <a:off x="838200" y="2564210"/>
            <a:ext cx="3200400" cy="1244600"/>
          </a:xfrm>
        </p:spPr>
        <p:txBody>
          <a:bodyPr anchor="ctr"/>
          <a:lstStyle>
            <a:lvl1pPr marL="0" indent="0" algn="ctr">
              <a:buNone/>
              <a:defRPr/>
            </a:lvl1pPr>
          </a:lstStyle>
          <a:p>
            <a:pPr lvl="0"/>
            <a:r>
              <a:rPr lang="en-US" dirty="0"/>
              <a:t>Click to edit Master text styles</a:t>
            </a:r>
          </a:p>
        </p:txBody>
      </p:sp>
      <p:sp>
        <p:nvSpPr>
          <p:cNvPr id="9" name="Text Placeholder 6"/>
          <p:cNvSpPr>
            <a:spLocks noGrp="1"/>
          </p:cNvSpPr>
          <p:nvPr>
            <p:ph type="body" sz="quarter" idx="15"/>
          </p:nvPr>
        </p:nvSpPr>
        <p:spPr>
          <a:xfrm>
            <a:off x="838200" y="4598391"/>
            <a:ext cx="3200400" cy="1244600"/>
          </a:xfrm>
        </p:spPr>
        <p:txBody>
          <a:bodyPr anchor="ctr"/>
          <a:lstStyle>
            <a:lvl1pPr marL="0" indent="0" algn="ctr">
              <a:buNone/>
              <a:defRPr/>
            </a:lvl1pPr>
          </a:lstStyle>
          <a:p>
            <a:pPr lvl="0"/>
            <a:r>
              <a:rPr lang="en-US" dirty="0"/>
              <a:t>Click to edit Master text styles</a:t>
            </a:r>
          </a:p>
        </p:txBody>
      </p:sp>
      <p:sp>
        <p:nvSpPr>
          <p:cNvPr id="12" name="Text Placeholder 10"/>
          <p:cNvSpPr>
            <a:spLocks noGrp="1"/>
          </p:cNvSpPr>
          <p:nvPr>
            <p:ph type="body" sz="quarter" idx="17"/>
          </p:nvPr>
        </p:nvSpPr>
        <p:spPr>
          <a:xfrm>
            <a:off x="5096933" y="2309020"/>
            <a:ext cx="6256867" cy="1754980"/>
          </a:xfrm>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p:nvPr>
        </p:nvSpPr>
        <p:spPr>
          <a:xfrm>
            <a:off x="5096933" y="4332685"/>
            <a:ext cx="6256867" cy="1776015"/>
          </a:xfrm>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9529422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83857"/>
            <a:ext cx="10802112" cy="1325880"/>
          </a:xfrm>
        </p:spPr>
        <p:txBody>
          <a:bodyPr/>
          <a:lstStyle>
            <a:lvl1pPr algn="ctr">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1" name="Text Placeholder 10"/>
          <p:cNvSpPr>
            <a:spLocks noGrp="1"/>
          </p:cNvSpPr>
          <p:nvPr>
            <p:ph type="body" sz="quarter" idx="16"/>
          </p:nvPr>
        </p:nvSpPr>
        <p:spPr>
          <a:xfrm>
            <a:off x="1909234" y="1879599"/>
            <a:ext cx="8373533" cy="1244600"/>
          </a:xfrm>
        </p:spPr>
        <p:txBody>
          <a:bodyPr/>
          <a:lstStyle>
            <a:lvl1pPr marL="0" indent="0" algn="ctr">
              <a:buNone/>
              <a:defRPr/>
            </a:lvl1pPr>
          </a:lstStyle>
          <a:p>
            <a:pPr lvl="0"/>
            <a:r>
              <a:rPr lang="en-US" dirty="0"/>
              <a:t>Click to edit Master text styles</a:t>
            </a:r>
          </a:p>
        </p:txBody>
      </p:sp>
      <p:sp>
        <p:nvSpPr>
          <p:cNvPr id="12" name="Text Placeholder 10"/>
          <p:cNvSpPr>
            <a:spLocks noGrp="1"/>
          </p:cNvSpPr>
          <p:nvPr>
            <p:ph type="body" sz="quarter" idx="17"/>
          </p:nvPr>
        </p:nvSpPr>
        <p:spPr>
          <a:xfrm>
            <a:off x="1909234" y="3346449"/>
            <a:ext cx="8373533" cy="1244600"/>
          </a:xfrm>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p:nvPr>
        </p:nvSpPr>
        <p:spPr>
          <a:xfrm>
            <a:off x="1909234" y="4813299"/>
            <a:ext cx="8373533" cy="1244600"/>
          </a:xfrm>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11992833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b="1"/>
            </a:lvl1pPr>
          </a:lstStyle>
          <a:p>
            <a:r>
              <a:rPr lang="en-US" dirty="0"/>
              <a:t>Click to edit Master title style</a:t>
            </a:r>
          </a:p>
        </p:txBody>
      </p:sp>
      <p:sp>
        <p:nvSpPr>
          <p:cNvPr id="3" name="Content Placeholder 2"/>
          <p:cNvSpPr>
            <a:spLocks noGrp="1"/>
          </p:cNvSpPr>
          <p:nvPr>
            <p:ph idx="1" hasCustomPrompt="1"/>
          </p:nvPr>
        </p:nvSpPr>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defRPr sz="2600">
                <a:latin typeface="Arial" panose="020B0604020202020204" pitchFamily="34" charset="0"/>
                <a:cs typeface="Arial" panose="020B0604020202020204" pitchFamily="34" charset="0"/>
              </a:defRPr>
            </a:lvl2pPr>
            <a:lvl3pPr>
              <a:defRPr sz="2600">
                <a:latin typeface="Arial" panose="020B0604020202020204" pitchFamily="34" charset="0"/>
                <a:cs typeface="Arial" panose="020B0604020202020204" pitchFamily="34" charset="0"/>
              </a:defRPr>
            </a:lvl3pPr>
            <a:lvl4pPr>
              <a:defRPr sz="2600">
                <a:latin typeface="Arial" panose="020B0604020202020204" pitchFamily="34" charset="0"/>
                <a:cs typeface="Arial" panose="020B0604020202020204" pitchFamily="34" charset="0"/>
              </a:defRPr>
            </a:lvl4pPr>
            <a:lvl5pPr>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Date Placeholder 3"/>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5022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b="1"/>
            </a:lvl1pPr>
          </a:lstStyle>
          <a:p>
            <a:r>
              <a:rPr lang="en-US" dirty="0"/>
              <a:t>Click to edit Master title style</a:t>
            </a:r>
          </a:p>
        </p:txBody>
      </p:sp>
      <p:sp>
        <p:nvSpPr>
          <p:cNvPr id="3" name="Content Placeholder 2"/>
          <p:cNvSpPr>
            <a:spLocks noGrp="1"/>
          </p:cNvSpPr>
          <p:nvPr>
            <p:ph sz="half" idx="1" hasCustomPrompt="1"/>
          </p:nvPr>
        </p:nvSpPr>
        <p:spPr>
          <a:xfrm>
            <a:off x="838200" y="1825625"/>
            <a:ext cx="5156200" cy="435133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defRPr sz="2600">
                <a:latin typeface="Arial" panose="020B0604020202020204" pitchFamily="34" charset="0"/>
                <a:cs typeface="Arial" panose="020B0604020202020204" pitchFamily="34" charset="0"/>
              </a:defRPr>
            </a:lvl2pPr>
            <a:lvl3pPr>
              <a:defRPr sz="2600">
                <a:latin typeface="Arial" panose="020B0604020202020204" pitchFamily="34" charset="0"/>
                <a:cs typeface="Arial" panose="020B0604020202020204" pitchFamily="34" charset="0"/>
              </a:defRPr>
            </a:lvl3pPr>
            <a:lvl4pPr>
              <a:defRPr sz="2600">
                <a:latin typeface="Arial" panose="020B0604020202020204" pitchFamily="34" charset="0"/>
                <a:cs typeface="Arial" panose="020B0604020202020204" pitchFamily="34" charset="0"/>
              </a:defRPr>
            </a:lvl4pPr>
            <a:lvl5pPr>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Content Placeholder 3"/>
          <p:cNvSpPr>
            <a:spLocks noGrp="1"/>
          </p:cNvSpPr>
          <p:nvPr>
            <p:ph sz="half" idx="2" hasCustomPrompt="1"/>
          </p:nvPr>
        </p:nvSpPr>
        <p:spPr>
          <a:xfrm>
            <a:off x="6484112" y="1825625"/>
            <a:ext cx="5156200" cy="435133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lgn="ctr">
              <a:lnSpc>
                <a:spcPct val="100000"/>
              </a:lnSpc>
              <a:spcBef>
                <a:spcPts val="0"/>
              </a:spcBef>
              <a:defRPr sz="2600">
                <a:latin typeface="Arial" panose="020B0604020202020204" pitchFamily="34" charset="0"/>
                <a:cs typeface="Arial" panose="020B0604020202020204" pitchFamily="34" charset="0"/>
              </a:defRPr>
            </a:lvl2pPr>
            <a:lvl3pPr algn="ctr">
              <a:lnSpc>
                <a:spcPct val="100000"/>
              </a:lnSpc>
              <a:spcBef>
                <a:spcPts val="0"/>
              </a:spcBef>
              <a:defRPr sz="2600">
                <a:latin typeface="Arial" panose="020B0604020202020204" pitchFamily="34" charset="0"/>
                <a:cs typeface="Arial" panose="020B0604020202020204" pitchFamily="34" charset="0"/>
              </a:defRPr>
            </a:lvl3pPr>
            <a:lvl4pPr algn="ctr">
              <a:lnSpc>
                <a:spcPct val="100000"/>
              </a:lnSpc>
              <a:spcBef>
                <a:spcPts val="0"/>
              </a:spcBef>
              <a:defRPr sz="2600">
                <a:latin typeface="Arial" panose="020B0604020202020204" pitchFamily="34" charset="0"/>
                <a:cs typeface="Arial" panose="020B0604020202020204" pitchFamily="34" charset="0"/>
              </a:defRPr>
            </a:lvl4pPr>
            <a:lvl5pPr algn="ctr">
              <a:lnSpc>
                <a:spcPct val="100000"/>
              </a:lnSpc>
              <a:spcBef>
                <a:spcPts val="0"/>
              </a:spcBef>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5" name="Date Placeholder 4"/>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7969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944" y="355601"/>
            <a:ext cx="10802112" cy="1325563"/>
          </a:xfrm>
        </p:spPr>
        <p:txBody>
          <a:bodyPr>
            <a:normAutofit/>
          </a:bodyPr>
          <a:lstStyle>
            <a:lvl1pPr algn="ctr">
              <a:lnSpc>
                <a:spcPct val="100000"/>
              </a:lnSpc>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694945" y="1857375"/>
            <a:ext cx="5158316"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94945" y="2857500"/>
            <a:ext cx="5158316" cy="3415506"/>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Text Placeholder 4"/>
          <p:cNvSpPr>
            <a:spLocks noGrp="1"/>
          </p:cNvSpPr>
          <p:nvPr>
            <p:ph type="body" sz="quarter" idx="3" hasCustomPrompt="1"/>
          </p:nvPr>
        </p:nvSpPr>
        <p:spPr>
          <a:xfrm>
            <a:off x="6313339" y="1857375"/>
            <a:ext cx="5183717"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13339" y="2857500"/>
            <a:ext cx="5183717" cy="3415507"/>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Date Placeholder 6"/>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72244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944" y="355601"/>
            <a:ext cx="10802112" cy="1325563"/>
          </a:xfrm>
        </p:spPr>
        <p:txBody>
          <a:bodyPr>
            <a:normAutofit/>
          </a:bodyPr>
          <a:lstStyle>
            <a:lvl1pPr algn="ctr">
              <a:lnSpc>
                <a:spcPct val="100000"/>
              </a:lnSpc>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694942" y="1764507"/>
            <a:ext cx="5158316"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hasCustomPrompt="1"/>
          </p:nvPr>
        </p:nvSpPr>
        <p:spPr>
          <a:xfrm>
            <a:off x="694943" y="2712243"/>
            <a:ext cx="5158316" cy="2224882"/>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Text Placeholder 4"/>
          <p:cNvSpPr>
            <a:spLocks noGrp="1"/>
          </p:cNvSpPr>
          <p:nvPr>
            <p:ph type="body" sz="quarter" idx="3" hasCustomPrompt="1"/>
          </p:nvPr>
        </p:nvSpPr>
        <p:spPr>
          <a:xfrm>
            <a:off x="6313339" y="1764507"/>
            <a:ext cx="5183717"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hasCustomPrompt="1"/>
          </p:nvPr>
        </p:nvSpPr>
        <p:spPr>
          <a:xfrm>
            <a:off x="6313339" y="2712245"/>
            <a:ext cx="5183717" cy="2224881"/>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Date Placeholder 6"/>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
        <p:nvSpPr>
          <p:cNvPr id="11" name="Text Placeholder 10"/>
          <p:cNvSpPr>
            <a:spLocks noGrp="1"/>
          </p:cNvSpPr>
          <p:nvPr>
            <p:ph type="body" sz="quarter" idx="13" hasCustomPrompt="1"/>
          </p:nvPr>
        </p:nvSpPr>
        <p:spPr>
          <a:xfrm>
            <a:off x="694942" y="5127625"/>
            <a:ext cx="5158316" cy="91440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a:t>
            </a:r>
          </a:p>
        </p:txBody>
      </p:sp>
      <p:sp>
        <p:nvSpPr>
          <p:cNvPr id="13" name="Text Placeholder 12"/>
          <p:cNvSpPr>
            <a:spLocks noGrp="1"/>
          </p:cNvSpPr>
          <p:nvPr>
            <p:ph type="body" sz="quarter" idx="14" hasCustomPrompt="1"/>
          </p:nvPr>
        </p:nvSpPr>
        <p:spPr>
          <a:xfrm>
            <a:off x="6313341" y="5127625"/>
            <a:ext cx="5183716" cy="91440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a:t>
            </a:r>
          </a:p>
        </p:txBody>
      </p:sp>
    </p:spTree>
    <p:extLst>
      <p:ext uri="{BB962C8B-B14F-4D97-AF65-F5344CB8AC3E}">
        <p14:creationId xmlns:p14="http://schemas.microsoft.com/office/powerpoint/2010/main" val="3801812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b="1"/>
            </a:lvl1pPr>
          </a:lstStyle>
          <a:p>
            <a:r>
              <a:rPr lang="en-US" dirty="0"/>
              <a:t>Click to edit Master title style</a:t>
            </a:r>
          </a:p>
        </p:txBody>
      </p:sp>
      <p:sp>
        <p:nvSpPr>
          <p:cNvPr id="3" name="Date Placeholder 2"/>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6"/>
          <p:cNvSpPr>
            <a:spLocks noGrp="1"/>
          </p:cNvSpPr>
          <p:nvPr>
            <p:ph sz="quarter" idx="13" hasCustomPrompt="1"/>
          </p:nvPr>
        </p:nvSpPr>
        <p:spPr>
          <a:xfrm>
            <a:off x="838200" y="1955800"/>
            <a:ext cx="10801351" cy="3035300"/>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lgn="ctr">
              <a:lnSpc>
                <a:spcPct val="100000"/>
              </a:lnSpc>
              <a:spcBef>
                <a:spcPts val="0"/>
              </a:spcBef>
              <a:defRPr sz="2600">
                <a:latin typeface="Arial" panose="020B0604020202020204" pitchFamily="34" charset="0"/>
                <a:cs typeface="Arial" panose="020B0604020202020204" pitchFamily="34" charset="0"/>
              </a:defRPr>
            </a:lvl2pPr>
            <a:lvl3pPr algn="ctr">
              <a:lnSpc>
                <a:spcPct val="100000"/>
              </a:lnSpc>
              <a:spcBef>
                <a:spcPts val="0"/>
              </a:spcBef>
              <a:defRPr sz="2600">
                <a:latin typeface="Arial" panose="020B0604020202020204" pitchFamily="34" charset="0"/>
                <a:cs typeface="Arial" panose="020B0604020202020204" pitchFamily="34" charset="0"/>
              </a:defRPr>
            </a:lvl3pPr>
            <a:lvl4pPr algn="ctr">
              <a:lnSpc>
                <a:spcPct val="100000"/>
              </a:lnSpc>
              <a:spcBef>
                <a:spcPts val="0"/>
              </a:spcBef>
              <a:defRPr sz="2600">
                <a:latin typeface="Arial" panose="020B0604020202020204" pitchFamily="34" charset="0"/>
                <a:cs typeface="Arial" panose="020B0604020202020204" pitchFamily="34" charset="0"/>
              </a:defRPr>
            </a:lvl4pPr>
            <a:lvl5pPr algn="ctr">
              <a:lnSpc>
                <a:spcPct val="100000"/>
              </a:lnSpc>
              <a:spcBef>
                <a:spcPts val="0"/>
              </a:spcBef>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Content Placeholder 8"/>
          <p:cNvSpPr>
            <a:spLocks noGrp="1"/>
          </p:cNvSpPr>
          <p:nvPr>
            <p:ph sz="quarter" idx="14" hasCustomPrompt="1"/>
          </p:nvPr>
        </p:nvSpPr>
        <p:spPr>
          <a:xfrm>
            <a:off x="838200" y="5194300"/>
            <a:ext cx="10801351" cy="82550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4035468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
        <p:nvSpPr>
          <p:cNvPr id="6" name="Content Placeholder 5"/>
          <p:cNvSpPr>
            <a:spLocks noGrp="1"/>
          </p:cNvSpPr>
          <p:nvPr>
            <p:ph sz="quarter" idx="13" hasCustomPrompt="1"/>
          </p:nvPr>
        </p:nvSpPr>
        <p:spPr>
          <a:xfrm>
            <a:off x="541867" y="330200"/>
            <a:ext cx="11192933" cy="4470400"/>
          </a:xfrm>
        </p:spPr>
        <p:txBody>
          <a:bodyPr anchor="ctr"/>
          <a:lstStyle>
            <a:lvl1pPr marL="0" indent="0" algn="ctr">
              <a:lnSpc>
                <a:spcPct val="100000"/>
              </a:lnSpc>
              <a:spcBef>
                <a:spcPts val="0"/>
              </a:spcBef>
              <a:buNone/>
              <a:defRPr>
                <a:latin typeface="Arial" panose="020B0604020202020204" pitchFamily="34" charset="0"/>
                <a:cs typeface="Arial" panose="020B0604020202020204" pitchFamily="34" charset="0"/>
              </a:defRPr>
            </a:lvl1pPr>
            <a:lvl2pPr algn="ctr">
              <a:lnSpc>
                <a:spcPct val="100000"/>
              </a:lnSpc>
              <a:spcBef>
                <a:spcPts val="0"/>
              </a:spcBef>
              <a:defRPr>
                <a:latin typeface="Arial" panose="020B0604020202020204" pitchFamily="34" charset="0"/>
                <a:cs typeface="Arial" panose="020B0604020202020204" pitchFamily="34" charset="0"/>
              </a:defRPr>
            </a:lvl2pPr>
            <a:lvl3pPr algn="ctr">
              <a:lnSpc>
                <a:spcPct val="100000"/>
              </a:lnSpc>
              <a:spcBef>
                <a:spcPts val="0"/>
              </a:spcBef>
              <a:defRPr>
                <a:latin typeface="Arial" panose="020B0604020202020204" pitchFamily="34" charset="0"/>
                <a:cs typeface="Arial" panose="020B0604020202020204" pitchFamily="34" charset="0"/>
              </a:defRPr>
            </a:lvl3pPr>
            <a:lvl4pPr algn="ctr">
              <a:lnSpc>
                <a:spcPct val="100000"/>
              </a:lnSpc>
              <a:spcBef>
                <a:spcPts val="0"/>
              </a:spcBef>
              <a:defRPr>
                <a:latin typeface="Arial" panose="020B0604020202020204" pitchFamily="34" charset="0"/>
                <a:cs typeface="Arial" panose="020B0604020202020204" pitchFamily="34" charset="0"/>
              </a:defRPr>
            </a:lvl4pPr>
            <a:lvl5pPr algn="ctr">
              <a:lnSpc>
                <a:spcPct val="100000"/>
              </a:lnSpc>
              <a:spcBef>
                <a:spcPts val="0"/>
              </a:spcBef>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Content Placeholder 7"/>
          <p:cNvSpPr>
            <a:spLocks noGrp="1"/>
          </p:cNvSpPr>
          <p:nvPr>
            <p:ph sz="quarter" idx="14" hasCustomPrompt="1"/>
          </p:nvPr>
        </p:nvSpPr>
        <p:spPr>
          <a:xfrm>
            <a:off x="541867" y="5156200"/>
            <a:ext cx="11192933" cy="84455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5027127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ctr">
            <a:normAutofit/>
          </a:bodyPr>
          <a:lstStyle>
            <a:lvl1pPr algn="ctr">
              <a:defRPr sz="2800"/>
            </a:lvl1pPr>
          </a:lstStyle>
          <a:p>
            <a:r>
              <a:rPr lang="en-US" dirty="0"/>
              <a:t>Click to edit Master title style</a:t>
            </a:r>
          </a:p>
        </p:txBody>
      </p:sp>
      <p:sp>
        <p:nvSpPr>
          <p:cNvPr id="3" name="Content Placeholder 2"/>
          <p:cNvSpPr>
            <a:spLocks noGrp="1"/>
          </p:cNvSpPr>
          <p:nvPr>
            <p:ph idx="1"/>
          </p:nvPr>
        </p:nvSpPr>
        <p:spPr>
          <a:xfrm>
            <a:off x="5183717" y="987426"/>
            <a:ext cx="6172200" cy="4873625"/>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vl2pPr marL="457200" indent="0" algn="ctr">
              <a:lnSpc>
                <a:spcPct val="100000"/>
              </a:lnSpc>
              <a:spcBef>
                <a:spcPts val="0"/>
              </a:spcBef>
              <a:buNone/>
              <a:defRPr sz="2400">
                <a:latin typeface="Arial" panose="020B0604020202020204" pitchFamily="34" charset="0"/>
                <a:cs typeface="Arial" panose="020B0604020202020204" pitchFamily="34" charset="0"/>
              </a:defRPr>
            </a:lvl2pPr>
            <a:lvl3pPr marL="914400" indent="0" algn="ctr">
              <a:lnSpc>
                <a:spcPct val="100000"/>
              </a:lnSpc>
              <a:spcBef>
                <a:spcPts val="0"/>
              </a:spcBef>
              <a:buNone/>
              <a:defRPr sz="2400">
                <a:latin typeface="Arial" panose="020B0604020202020204" pitchFamily="34" charset="0"/>
                <a:cs typeface="Arial" panose="020B0604020202020204" pitchFamily="34" charset="0"/>
              </a:defRPr>
            </a:lvl3pPr>
            <a:lvl4pPr marL="1371600" indent="0" algn="ctr">
              <a:lnSpc>
                <a:spcPct val="100000"/>
              </a:lnSpc>
              <a:spcBef>
                <a:spcPts val="0"/>
              </a:spcBef>
              <a:buNone/>
              <a:defRPr sz="2400">
                <a:latin typeface="Arial" panose="020B0604020202020204" pitchFamily="34" charset="0"/>
                <a:cs typeface="Arial" panose="020B0604020202020204" pitchFamily="34" charset="0"/>
              </a:defRPr>
            </a:lvl4pPr>
            <a:lvl5pPr marL="1828800" indent="0" algn="ctr">
              <a:lnSpc>
                <a:spcPct val="100000"/>
              </a:lnSpc>
              <a:spcBef>
                <a:spcPts val="0"/>
              </a:spcBef>
              <a:buNone/>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p:txBody>
      </p:sp>
      <p:sp>
        <p:nvSpPr>
          <p:cNvPr id="4" name="Text Placeholder 3"/>
          <p:cNvSpPr>
            <a:spLocks noGrp="1"/>
          </p:cNvSpPr>
          <p:nvPr>
            <p:ph type="body" sz="half" idx="2" hasCustomPrompt="1"/>
          </p:nvPr>
        </p:nvSpPr>
        <p:spPr>
          <a:xfrm>
            <a:off x="840318" y="2057400"/>
            <a:ext cx="3932767" cy="381158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2480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ctr">
            <a:normAutofit/>
          </a:bodyPr>
          <a:lstStyle>
            <a:lvl1pPr algn="ctr">
              <a:defRPr sz="2800"/>
            </a:lvl1pPr>
          </a:lstStyle>
          <a:p>
            <a:r>
              <a:rPr lang="en-US" dirty="0"/>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40318" y="2336800"/>
            <a:ext cx="3932767" cy="353218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3932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4B05F45-04C7-46B0-9D65-46AED1704AF9}" type="datetimeFigureOut">
              <a:rPr lang="en-US"/>
              <a:pPr>
                <a:defRPr/>
              </a:pPr>
              <a:t>10/25/2019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3699BD9-2494-4522-B8DD-DBC9AB9F8238}" type="slidenum">
              <a:rPr lang="en-US"/>
              <a:pPr>
                <a:defRPr/>
              </a:pPr>
              <a:t>‹#›</a:t>
            </a:fld>
            <a:endParaRPr lang="en-US"/>
          </a:p>
        </p:txBody>
      </p:sp>
    </p:spTree>
    <p:extLst>
      <p:ext uri="{BB962C8B-B14F-4D97-AF65-F5344CB8AC3E}">
        <p14:creationId xmlns:p14="http://schemas.microsoft.com/office/powerpoint/2010/main" val="3165771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hasCustomPrompt="1"/>
          </p:nvPr>
        </p:nvSpPr>
        <p:spPr>
          <a:xfrm>
            <a:off x="4762500" y="2159000"/>
            <a:ext cx="2870200" cy="1701800"/>
          </a:xfrm>
        </p:spPr>
        <p:txBody>
          <a:bodyPr>
            <a:normAutofit/>
          </a:bodyPr>
          <a:lstStyle>
            <a:lvl1pPr marL="0" indent="0" algn="ctr">
              <a:buNone/>
              <a:defRPr sz="2400"/>
            </a:lvl1pPr>
          </a:lstStyle>
          <a:p>
            <a:pPr lvl="0"/>
            <a:r>
              <a:rPr lang="en-US" dirty="0"/>
              <a:t>click to edit Master text styles</a:t>
            </a:r>
          </a:p>
        </p:txBody>
      </p:sp>
      <p:sp>
        <p:nvSpPr>
          <p:cNvPr id="8" name="Text Placeholder 6"/>
          <p:cNvSpPr>
            <a:spLocks noGrp="1"/>
          </p:cNvSpPr>
          <p:nvPr>
            <p:ph type="body" sz="quarter" idx="14" hasCustomPrompt="1"/>
          </p:nvPr>
        </p:nvSpPr>
        <p:spPr>
          <a:xfrm>
            <a:off x="6718300" y="4295775"/>
            <a:ext cx="2870200" cy="1701800"/>
          </a:xfrm>
        </p:spPr>
        <p:txBody>
          <a:bodyPr>
            <a:normAutofit/>
          </a:bodyPr>
          <a:lstStyle>
            <a:lvl1pPr marL="0" indent="0" algn="ctr">
              <a:buNone/>
              <a:defRPr sz="2400"/>
            </a:lvl1pPr>
          </a:lstStyle>
          <a:p>
            <a:pPr lvl="0"/>
            <a:r>
              <a:rPr lang="en-US" dirty="0"/>
              <a:t>click to edit Master text styles</a:t>
            </a:r>
          </a:p>
        </p:txBody>
      </p:sp>
      <p:sp>
        <p:nvSpPr>
          <p:cNvPr id="9" name="Text Placeholder 6"/>
          <p:cNvSpPr>
            <a:spLocks noGrp="1"/>
          </p:cNvSpPr>
          <p:nvPr>
            <p:ph type="body" sz="quarter" idx="15" hasCustomPrompt="1"/>
          </p:nvPr>
        </p:nvSpPr>
        <p:spPr>
          <a:xfrm>
            <a:off x="2908300" y="4330700"/>
            <a:ext cx="2870200" cy="1701800"/>
          </a:xfrm>
        </p:spPr>
        <p:txBody>
          <a:bodyPr>
            <a:normAutofit/>
          </a:bodyPr>
          <a:lstStyle>
            <a:lvl1pPr marL="0" indent="0" algn="ctr">
              <a:buNone/>
              <a:defRPr sz="2400"/>
            </a:lvl1pPr>
          </a:lstStyle>
          <a:p>
            <a:pPr lvl="0"/>
            <a:r>
              <a:rPr lang="en-US" dirty="0"/>
              <a:t>click to edit Master text styles</a:t>
            </a:r>
          </a:p>
        </p:txBody>
      </p:sp>
      <p:sp>
        <p:nvSpPr>
          <p:cNvPr id="10" name="Text Placeholder 6"/>
          <p:cNvSpPr>
            <a:spLocks noGrp="1"/>
          </p:cNvSpPr>
          <p:nvPr>
            <p:ph type="body" sz="quarter" idx="16" hasCustomPrompt="1"/>
          </p:nvPr>
        </p:nvSpPr>
        <p:spPr>
          <a:xfrm>
            <a:off x="914400" y="2159000"/>
            <a:ext cx="2870200" cy="1701800"/>
          </a:xfrm>
        </p:spPr>
        <p:txBody>
          <a:bodyPr>
            <a:normAutofit/>
          </a:bodyPr>
          <a:lstStyle>
            <a:lvl1pPr marL="0" indent="0" algn="ctr">
              <a:buNone/>
              <a:defRPr sz="2400"/>
            </a:lvl1pPr>
          </a:lstStyle>
          <a:p>
            <a:pPr lvl="0"/>
            <a:r>
              <a:rPr lang="en-US" dirty="0"/>
              <a:t>click to edit Master text styles</a:t>
            </a:r>
          </a:p>
        </p:txBody>
      </p:sp>
      <p:sp>
        <p:nvSpPr>
          <p:cNvPr id="11" name="Text Placeholder 6"/>
          <p:cNvSpPr>
            <a:spLocks noGrp="1"/>
          </p:cNvSpPr>
          <p:nvPr>
            <p:ph type="body" sz="quarter" idx="17" hasCustomPrompt="1"/>
          </p:nvPr>
        </p:nvSpPr>
        <p:spPr>
          <a:xfrm>
            <a:off x="8610600" y="2159000"/>
            <a:ext cx="2870200" cy="1701800"/>
          </a:xfrm>
        </p:spPr>
        <p:txBody>
          <a:bodyPr>
            <a:normAutofit/>
          </a:bodyPr>
          <a:lstStyle>
            <a:lvl1pPr marL="0" indent="0" algn="ctr">
              <a:buNone/>
              <a:defRPr sz="2400"/>
            </a:lvl1pPr>
          </a:lstStyle>
          <a:p>
            <a:pPr lvl="0"/>
            <a:r>
              <a:rPr lang="en-US" dirty="0"/>
              <a:t>click to edit Master text styles</a:t>
            </a:r>
          </a:p>
        </p:txBody>
      </p:sp>
    </p:spTree>
    <p:extLst>
      <p:ext uri="{BB962C8B-B14F-4D97-AF65-F5344CB8AC3E}">
        <p14:creationId xmlns:p14="http://schemas.microsoft.com/office/powerpoint/2010/main" val="288589244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UNIT opener">
    <p:bg>
      <p:bgPr>
        <a:solidFill>
          <a:srgbClr val="E7D9B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pic>
        <p:nvPicPr>
          <p:cNvPr id="6" name="Picture 5"/>
          <p:cNvPicPr>
            <a:picLocks noChangeAspect="1"/>
          </p:cNvPicPr>
          <p:nvPr userDrawn="1"/>
        </p:nvPicPr>
        <p:blipFill>
          <a:blip r:embed="rId2"/>
          <a:stretch>
            <a:fillRect/>
          </a:stretch>
        </p:blipFill>
        <p:spPr>
          <a:xfrm>
            <a:off x="0" y="0"/>
            <a:ext cx="12222327" cy="2270662"/>
          </a:xfrm>
          <a:prstGeom prst="rect">
            <a:avLst/>
          </a:prstGeom>
        </p:spPr>
      </p:pic>
      <p:pic>
        <p:nvPicPr>
          <p:cNvPr id="8" name="Picture 7"/>
          <p:cNvPicPr>
            <a:picLocks noChangeAspect="1"/>
          </p:cNvPicPr>
          <p:nvPr userDrawn="1"/>
        </p:nvPicPr>
        <p:blipFill>
          <a:blip r:embed="rId3"/>
          <a:stretch>
            <a:fillRect/>
          </a:stretch>
        </p:blipFill>
        <p:spPr>
          <a:xfrm>
            <a:off x="1032934" y="2270663"/>
            <a:ext cx="3238095" cy="2761905"/>
          </a:xfrm>
          <a:prstGeom prst="rect">
            <a:avLst/>
          </a:prstGeom>
        </p:spPr>
      </p:pic>
      <p:sp>
        <p:nvSpPr>
          <p:cNvPr id="13" name="Picture Placeholder 12"/>
          <p:cNvSpPr>
            <a:spLocks noGrp="1"/>
          </p:cNvSpPr>
          <p:nvPr>
            <p:ph type="pic" sz="quarter" idx="15"/>
          </p:nvPr>
        </p:nvSpPr>
        <p:spPr>
          <a:xfrm>
            <a:off x="6665080" y="2407186"/>
            <a:ext cx="3444120" cy="3841214"/>
          </a:xfrm>
        </p:spPr>
        <p:txBody>
          <a:bodyPr/>
          <a:lstStyle/>
          <a:p>
            <a:endParaRPr lang="en-US"/>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73882" y="2299236"/>
            <a:ext cx="3947529" cy="4450814"/>
          </a:xfrm>
          <a:prstGeom prst="rect">
            <a:avLst/>
          </a:prstGeom>
        </p:spPr>
      </p:pic>
    </p:spTree>
    <p:extLst>
      <p:ext uri="{BB962C8B-B14F-4D97-AF65-F5344CB8AC3E}">
        <p14:creationId xmlns:p14="http://schemas.microsoft.com/office/powerpoint/2010/main" val="7373218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Module open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6" name="Text Placeholder 5"/>
          <p:cNvSpPr>
            <a:spLocks noGrp="1"/>
          </p:cNvSpPr>
          <p:nvPr>
            <p:ph type="body" sz="quarter" idx="13"/>
          </p:nvPr>
        </p:nvSpPr>
        <p:spPr>
          <a:xfrm>
            <a:off x="457200" y="393700"/>
            <a:ext cx="3318933" cy="5829300"/>
          </a:xfrm>
          <a:solidFill>
            <a:srgbClr val="E7D9B1"/>
          </a:solidFill>
          <a:ln>
            <a:noFill/>
          </a:ln>
        </p:spPr>
        <p:txBody>
          <a:bodyPr/>
          <a:lstStyle>
            <a:lvl1pPr marL="0" indent="0">
              <a:buNone/>
              <a:defRPr>
                <a:solidFill>
                  <a:srgbClr val="E7D9B1"/>
                </a:solidFill>
              </a:defRPr>
            </a:lvl1pPr>
          </a:lstStyle>
          <a:p>
            <a:pPr lvl="0"/>
            <a:endParaRPr lang="en-US" dirty="0"/>
          </a:p>
        </p:txBody>
      </p:sp>
      <p:sp>
        <p:nvSpPr>
          <p:cNvPr id="10" name="Text Placeholder 9"/>
          <p:cNvSpPr>
            <a:spLocks noGrp="1"/>
          </p:cNvSpPr>
          <p:nvPr>
            <p:ph type="body" sz="quarter" idx="14"/>
          </p:nvPr>
        </p:nvSpPr>
        <p:spPr>
          <a:xfrm>
            <a:off x="457200" y="2390139"/>
            <a:ext cx="3285067" cy="1752600"/>
          </a:xfrm>
          <a:ln>
            <a:noFill/>
          </a:ln>
        </p:spPr>
        <p:txBody>
          <a:bodyPr>
            <a:normAutofit/>
          </a:bodyPr>
          <a:lstStyle>
            <a:lvl1pPr marL="0" indent="0" algn="ctr">
              <a:buNone/>
              <a:defRPr sz="4400"/>
            </a:lvl1pPr>
          </a:lstStyle>
          <a:p>
            <a:pPr lvl="0"/>
            <a:r>
              <a:rPr lang="en-US" dirty="0"/>
              <a:t>Click to edit</a:t>
            </a:r>
          </a:p>
        </p:txBody>
      </p:sp>
      <p:sp>
        <p:nvSpPr>
          <p:cNvPr id="13" name="Text Placeholder 12"/>
          <p:cNvSpPr>
            <a:spLocks noGrp="1"/>
          </p:cNvSpPr>
          <p:nvPr>
            <p:ph type="body" sz="quarter" idx="15"/>
          </p:nvPr>
        </p:nvSpPr>
        <p:spPr>
          <a:xfrm>
            <a:off x="457200" y="4432300"/>
            <a:ext cx="3302000" cy="1790700"/>
          </a:xfrm>
          <a:ln>
            <a:noFill/>
          </a:ln>
        </p:spPr>
        <p:txBody>
          <a:bodyPr>
            <a:normAutofit/>
          </a:bodyPr>
          <a:lstStyle>
            <a:lvl1pPr marL="0" indent="0" algn="ctr">
              <a:buNone/>
              <a:defRPr sz="2400"/>
            </a:lvl1pPr>
          </a:lstStyle>
          <a:p>
            <a:pPr lvl="0"/>
            <a:r>
              <a:rPr lang="en-US" dirty="0"/>
              <a:t>Click to edit</a:t>
            </a:r>
          </a:p>
        </p:txBody>
      </p:sp>
      <p:sp>
        <p:nvSpPr>
          <p:cNvPr id="17" name="Text Placeholder 16"/>
          <p:cNvSpPr>
            <a:spLocks noGrp="1"/>
          </p:cNvSpPr>
          <p:nvPr>
            <p:ph type="body" sz="quarter" idx="16" hasCustomPrompt="1"/>
          </p:nvPr>
        </p:nvSpPr>
        <p:spPr>
          <a:xfrm>
            <a:off x="982133" y="762000"/>
            <a:ext cx="10802112" cy="1325880"/>
          </a:xfrm>
          <a:solidFill>
            <a:schemeClr val="accent4"/>
          </a:solidFill>
          <a:ln>
            <a:noFill/>
          </a:ln>
        </p:spPr>
        <p:txBody>
          <a:bodyPr anchor="ctr">
            <a:normAutofit/>
          </a:bodyPr>
          <a:lstStyle>
            <a:lvl1pPr marL="0" indent="0" algn="l">
              <a:buNone/>
              <a:defRPr sz="3600" b="1" baseline="0">
                <a:solidFill>
                  <a:schemeClr val="bg1"/>
                </a:solidFill>
              </a:defRPr>
            </a:lvl1pPr>
          </a:lstStyle>
          <a:p>
            <a:pPr lvl="0"/>
            <a:r>
              <a:rPr lang="en-US" dirty="0"/>
              <a:t>Learning Targets</a:t>
            </a:r>
          </a:p>
        </p:txBody>
      </p:sp>
      <p:sp>
        <p:nvSpPr>
          <p:cNvPr id="19" name="Content Placeholder 18"/>
          <p:cNvSpPr>
            <a:spLocks noGrp="1"/>
          </p:cNvSpPr>
          <p:nvPr>
            <p:ph sz="quarter" idx="17"/>
          </p:nvPr>
        </p:nvSpPr>
        <p:spPr>
          <a:xfrm>
            <a:off x="4163484" y="2264087"/>
            <a:ext cx="7620000" cy="685800"/>
          </a:xfrm>
          <a:noFill/>
          <a:ln>
            <a:noFill/>
          </a:ln>
        </p:spPr>
        <p:txBody>
          <a:bodyPr>
            <a:normAutofit/>
          </a:bodyPr>
          <a:lstStyle>
            <a:lvl1pPr marL="0" indent="0" algn="l">
              <a:buNone/>
              <a:defRPr sz="2400"/>
            </a:lvl1pPr>
          </a:lstStyle>
          <a:p>
            <a:pPr lvl="0"/>
            <a:r>
              <a:rPr lang="en-US" dirty="0"/>
              <a:t>Click to edit Master text styles</a:t>
            </a:r>
          </a:p>
        </p:txBody>
      </p:sp>
      <p:sp>
        <p:nvSpPr>
          <p:cNvPr id="7" name="Content Placeholder 6"/>
          <p:cNvSpPr>
            <a:spLocks noGrp="1"/>
          </p:cNvSpPr>
          <p:nvPr>
            <p:ph sz="quarter" idx="18"/>
          </p:nvPr>
        </p:nvSpPr>
        <p:spPr>
          <a:xfrm>
            <a:off x="4163484" y="3126740"/>
            <a:ext cx="7620000" cy="685800"/>
          </a:xfrm>
          <a:noFill/>
          <a:ln>
            <a:noFill/>
          </a:ln>
        </p:spPr>
        <p:txBody>
          <a:bodyPr>
            <a:noAutofit/>
          </a:bodyPr>
          <a:lstStyle>
            <a:lvl1pPr marL="0" indent="0" algn="l">
              <a:buNone/>
              <a:defRPr sz="2400"/>
            </a:lvl1pPr>
          </a:lstStyle>
          <a:p>
            <a:pPr lvl="0"/>
            <a:r>
              <a:rPr lang="en-US" dirty="0"/>
              <a:t>Click to edit Master text styles</a:t>
            </a:r>
          </a:p>
        </p:txBody>
      </p:sp>
      <p:sp>
        <p:nvSpPr>
          <p:cNvPr id="9" name="Content Placeholder 8"/>
          <p:cNvSpPr>
            <a:spLocks noGrp="1"/>
          </p:cNvSpPr>
          <p:nvPr>
            <p:ph sz="quarter" idx="19"/>
          </p:nvPr>
        </p:nvSpPr>
        <p:spPr>
          <a:xfrm>
            <a:off x="4163484" y="3967319"/>
            <a:ext cx="7620000" cy="685800"/>
          </a:xfrm>
          <a:noFill/>
          <a:ln>
            <a:noFill/>
          </a:ln>
        </p:spPr>
        <p:txBody>
          <a:bodyPr>
            <a:normAutofit/>
          </a:bodyPr>
          <a:lstStyle>
            <a:lvl1pPr marL="0" indent="0" algn="l">
              <a:buNone/>
              <a:defRPr sz="2400"/>
            </a:lvl1pPr>
          </a:lstStyle>
          <a:p>
            <a:pPr lvl="0"/>
            <a:r>
              <a:rPr lang="en-US" dirty="0"/>
              <a:t>Click to edit Master text styles</a:t>
            </a:r>
          </a:p>
        </p:txBody>
      </p:sp>
      <p:sp>
        <p:nvSpPr>
          <p:cNvPr id="12" name="Content Placeholder 11"/>
          <p:cNvSpPr>
            <a:spLocks noGrp="1"/>
          </p:cNvSpPr>
          <p:nvPr>
            <p:ph sz="quarter" idx="20"/>
          </p:nvPr>
        </p:nvSpPr>
        <p:spPr>
          <a:xfrm>
            <a:off x="4163484" y="4749791"/>
            <a:ext cx="7620000" cy="685800"/>
          </a:xfrm>
          <a:noFill/>
          <a:ln>
            <a:noFill/>
          </a:ln>
        </p:spPr>
        <p:txBody>
          <a:bodyPr>
            <a:normAutofit/>
          </a:bodyPr>
          <a:lstStyle>
            <a:lvl1pPr marL="0" indent="0" algn="l">
              <a:buNone/>
              <a:defRPr sz="2400"/>
            </a:lvl1pPr>
          </a:lstStyle>
          <a:p>
            <a:pPr lvl="0"/>
            <a:r>
              <a:rPr lang="en-US" dirty="0"/>
              <a:t>Click to edit Master text styles</a:t>
            </a:r>
          </a:p>
        </p:txBody>
      </p:sp>
      <p:sp>
        <p:nvSpPr>
          <p:cNvPr id="15" name="Content Placeholder 14"/>
          <p:cNvSpPr>
            <a:spLocks noGrp="1"/>
          </p:cNvSpPr>
          <p:nvPr>
            <p:ph sz="quarter" idx="21"/>
          </p:nvPr>
        </p:nvSpPr>
        <p:spPr>
          <a:xfrm>
            <a:off x="4163484" y="5493698"/>
            <a:ext cx="7620000" cy="685800"/>
          </a:xfrm>
          <a:noFill/>
          <a:ln>
            <a:noFill/>
          </a:ln>
        </p:spPr>
        <p:txBody>
          <a:bodyPr>
            <a:normAutofit/>
          </a:bodyPr>
          <a:lstStyle>
            <a:lvl1pPr marL="0" indent="0" algn="l">
              <a:buNone/>
              <a:defRPr sz="2400"/>
            </a:lvl1pPr>
          </a:lstStyle>
          <a:p>
            <a:pPr lvl="0"/>
            <a:r>
              <a:rPr lang="en-US" dirty="0"/>
              <a:t>Click to edit Master text styles</a:t>
            </a:r>
          </a:p>
        </p:txBody>
      </p:sp>
    </p:spTree>
    <p:extLst>
      <p:ext uri="{BB962C8B-B14F-4D97-AF65-F5344CB8AC3E}">
        <p14:creationId xmlns:p14="http://schemas.microsoft.com/office/powerpoint/2010/main" val="13978326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5052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Module Summary">
    <p:bg>
      <p:bgPr>
        <a:solidFill>
          <a:srgbClr val="E7D9B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7" name="Text Placeholder 16"/>
          <p:cNvSpPr>
            <a:spLocks noGrp="1"/>
          </p:cNvSpPr>
          <p:nvPr>
            <p:ph type="body" sz="quarter" idx="16" hasCustomPrompt="1"/>
          </p:nvPr>
        </p:nvSpPr>
        <p:spPr>
          <a:xfrm>
            <a:off x="838200" y="363112"/>
            <a:ext cx="10802112" cy="1325880"/>
          </a:xfrm>
          <a:solidFill>
            <a:schemeClr val="accent4"/>
          </a:solidFill>
        </p:spPr>
        <p:txBody>
          <a:bodyPr anchor="ctr">
            <a:normAutofit/>
          </a:bodyPr>
          <a:lstStyle>
            <a:lvl1pPr marL="0" indent="0" algn="l">
              <a:buFont typeface="Arial" panose="020B0604020202020204" pitchFamily="34" charset="0"/>
              <a:buNone/>
              <a:defRPr sz="3600" b="1" baseline="0">
                <a:solidFill>
                  <a:schemeClr val="bg1"/>
                </a:solidFill>
              </a:defRPr>
            </a:lvl1pPr>
          </a:lstStyle>
          <a:p>
            <a:pPr lvl="0"/>
            <a:r>
              <a:rPr lang="en-US" dirty="0"/>
              <a:t>Learning Target 1-1 Review</a:t>
            </a:r>
          </a:p>
        </p:txBody>
      </p:sp>
      <p:sp>
        <p:nvSpPr>
          <p:cNvPr id="19" name="Content Placeholder 18"/>
          <p:cNvSpPr>
            <a:spLocks noGrp="1"/>
          </p:cNvSpPr>
          <p:nvPr>
            <p:ph sz="quarter" idx="17"/>
          </p:nvPr>
        </p:nvSpPr>
        <p:spPr>
          <a:xfrm>
            <a:off x="838199" y="3187700"/>
            <a:ext cx="10801351" cy="3302000"/>
          </a:xfrm>
          <a:solidFill>
            <a:schemeClr val="bg1"/>
          </a:solidFill>
          <a:ln w="76200">
            <a:solidFill>
              <a:schemeClr val="accent4"/>
            </a:solidFill>
          </a:ln>
        </p:spPr>
        <p:txBody>
          <a:bodyPr>
            <a:normAutofit/>
          </a:bodyPr>
          <a:lstStyle>
            <a:lvl1pPr marL="0" indent="0" algn="l">
              <a:buNone/>
              <a:defRPr sz="2400"/>
            </a:lvl1pPr>
          </a:lstStyle>
          <a:p>
            <a:pPr lvl="0"/>
            <a:r>
              <a:rPr lang="en-US" dirty="0"/>
              <a:t>Click to edit Master text styles</a:t>
            </a:r>
          </a:p>
        </p:txBody>
      </p:sp>
      <p:sp>
        <p:nvSpPr>
          <p:cNvPr id="7" name="Content Placeholder 6"/>
          <p:cNvSpPr>
            <a:spLocks noGrp="1"/>
          </p:cNvSpPr>
          <p:nvPr>
            <p:ph sz="quarter" idx="18"/>
          </p:nvPr>
        </p:nvSpPr>
        <p:spPr>
          <a:xfrm>
            <a:off x="838200" y="1846363"/>
            <a:ext cx="10801351" cy="1066800"/>
          </a:xfrm>
          <a:solidFill>
            <a:srgbClr val="D4E5F4"/>
          </a:solidFill>
          <a:ln>
            <a:noFill/>
          </a:ln>
        </p:spPr>
        <p:txBody>
          <a:bodyPr>
            <a:normAutofit/>
          </a:bodyPr>
          <a:lstStyle>
            <a:lvl1pPr marL="0" indent="0">
              <a:buNone/>
              <a:defRPr sz="2800"/>
            </a:lvl1pPr>
          </a:lstStyle>
          <a:p>
            <a:pPr lvl="0"/>
            <a:r>
              <a:rPr lang="en-US" dirty="0"/>
              <a:t>Click to edit Master text styles</a:t>
            </a:r>
          </a:p>
        </p:txBody>
      </p:sp>
    </p:spTree>
    <p:extLst>
      <p:ext uri="{BB962C8B-B14F-4D97-AF65-F5344CB8AC3E}">
        <p14:creationId xmlns:p14="http://schemas.microsoft.com/office/powerpoint/2010/main" val="19089814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1173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b="1"/>
            </a:lvl1pPr>
          </a:lstStyle>
          <a:p>
            <a:r>
              <a:rPr lang="en-US" dirty="0"/>
              <a:t>Click to edit Master title style</a:t>
            </a:r>
          </a:p>
        </p:txBody>
      </p:sp>
      <p:sp>
        <p:nvSpPr>
          <p:cNvPr id="3" name="Content Placeholder 2"/>
          <p:cNvSpPr>
            <a:spLocks noGrp="1"/>
          </p:cNvSpPr>
          <p:nvPr>
            <p:ph idx="1"/>
          </p:nvPr>
        </p:nvSpPr>
        <p:spPr>
          <a:xfrm>
            <a:off x="838200" y="1825625"/>
            <a:ext cx="10802112" cy="4351338"/>
          </a:xfrm>
        </p:spPr>
        <p:txBody>
          <a:bodyPr/>
          <a:lstStyle>
            <a:lvl1pPr marL="0" indent="0">
              <a:buNone/>
              <a:defRPr sz="26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7008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4088" y="296069"/>
            <a:ext cx="10802112" cy="1325563"/>
          </a:xfrm>
        </p:spPr>
        <p:txBody>
          <a:bodyPr>
            <a:normAutofit/>
          </a:bodyPr>
          <a:lstStyle>
            <a:lvl1pPr algn="ctr">
              <a:lnSpc>
                <a:spcPct val="100000"/>
              </a:lnSpc>
              <a:defRPr sz="2800" b="1"/>
            </a:lvl1pPr>
          </a:lstStyle>
          <a:p>
            <a:r>
              <a:rPr lang="en-US" dirty="0"/>
              <a:t>Click to edit Master title style</a:t>
            </a:r>
          </a:p>
        </p:txBody>
      </p:sp>
      <p:sp>
        <p:nvSpPr>
          <p:cNvPr id="3" name="Content Placeholder 2"/>
          <p:cNvSpPr>
            <a:spLocks noGrp="1"/>
          </p:cNvSpPr>
          <p:nvPr>
            <p:ph idx="1"/>
          </p:nvPr>
        </p:nvSpPr>
        <p:spPr>
          <a:xfrm>
            <a:off x="694944" y="1825626"/>
            <a:ext cx="10802112" cy="2797175"/>
          </a:xfrm>
        </p:spPr>
        <p:txBody>
          <a:bodyPr/>
          <a:lstStyle>
            <a:lvl1pPr marL="0" indent="0" algn="ctr">
              <a:buNone/>
              <a:defRPr sz="2600"/>
            </a:lvl1pPr>
          </a:lstStyle>
          <a:p>
            <a:pPr lvl="0"/>
            <a:r>
              <a:rPr lang="en-US" dirty="0"/>
              <a:t>Click to edit Master text styles</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8"/>
          <p:cNvSpPr>
            <a:spLocks noGrp="1"/>
          </p:cNvSpPr>
          <p:nvPr>
            <p:ph sz="quarter" idx="13"/>
          </p:nvPr>
        </p:nvSpPr>
        <p:spPr>
          <a:xfrm>
            <a:off x="704851" y="4864100"/>
            <a:ext cx="10801349" cy="1219200"/>
          </a:xfrm>
        </p:spPr>
        <p:txBody>
          <a:bodyPr anchor="ctr">
            <a:normAutofit/>
          </a:bodyPr>
          <a:lstStyle>
            <a:lvl1pPr marL="0" indent="0" algn="ctr">
              <a:lnSpc>
                <a:spcPct val="100000"/>
              </a:lnSpc>
              <a:spcBef>
                <a:spcPts val="0"/>
              </a:spcBef>
              <a:buNone/>
              <a:defRPr sz="2400"/>
            </a:lvl1pPr>
          </a:lstStyle>
          <a:p>
            <a:pPr lvl="0"/>
            <a:r>
              <a:rPr lang="en-US" dirty="0"/>
              <a:t>Click to edit Master text styles</a:t>
            </a:r>
          </a:p>
        </p:txBody>
      </p:sp>
    </p:spTree>
    <p:extLst>
      <p:ext uri="{BB962C8B-B14F-4D97-AF65-F5344CB8AC3E}">
        <p14:creationId xmlns:p14="http://schemas.microsoft.com/office/powerpoint/2010/main" val="32156933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RY IT 1">
    <p:spTree>
      <p:nvGrpSpPr>
        <p:cNvPr id="1" name=""/>
        <p:cNvGrpSpPr/>
        <p:nvPr/>
      </p:nvGrpSpPr>
      <p:grpSpPr>
        <a:xfrm>
          <a:off x="0" y="0"/>
          <a:ext cx="0" cy="0"/>
          <a:chOff x="0" y="0"/>
          <a:chExt cx="0" cy="0"/>
        </a:xfrm>
      </p:grpSpPr>
      <p:sp>
        <p:nvSpPr>
          <p:cNvPr id="2" name="Title 1"/>
          <p:cNvSpPr>
            <a:spLocks noGrp="1"/>
          </p:cNvSpPr>
          <p:nvPr>
            <p:ph type="title"/>
          </p:nvPr>
        </p:nvSpPr>
        <p:spPr>
          <a:xfrm>
            <a:off x="838200" y="1377951"/>
            <a:ext cx="10515600" cy="852489"/>
          </a:xfrm>
          <a:solidFill>
            <a:srgbClr val="D4E5F4"/>
          </a:solidFill>
          <a:ln w="76200">
            <a:solidFill>
              <a:schemeClr val="tx1"/>
            </a:solidFill>
          </a:ln>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8" name="Text Placeholder 6"/>
          <p:cNvSpPr>
            <a:spLocks noGrp="1"/>
          </p:cNvSpPr>
          <p:nvPr>
            <p:ph type="body" sz="quarter" idx="14" hasCustomPrompt="1"/>
          </p:nvPr>
        </p:nvSpPr>
        <p:spPr>
          <a:xfrm>
            <a:off x="838200" y="2570161"/>
            <a:ext cx="1718733" cy="1244600"/>
          </a:xfrm>
          <a:ln>
            <a:solidFill>
              <a:srgbClr val="D4E5F4"/>
            </a:solidFill>
          </a:ln>
        </p:spPr>
        <p:txBody>
          <a:bodyPr/>
          <a:lstStyle>
            <a:lvl1pPr marL="0" indent="0">
              <a:buNone/>
              <a:defRPr/>
            </a:lvl1pPr>
          </a:lstStyle>
          <a:p>
            <a:pPr lvl="0"/>
            <a:r>
              <a:rPr lang="en-US" dirty="0"/>
              <a:t>click to edit Master text styles</a:t>
            </a:r>
          </a:p>
        </p:txBody>
      </p:sp>
      <p:sp>
        <p:nvSpPr>
          <p:cNvPr id="9" name="Text Placeholder 6"/>
          <p:cNvSpPr>
            <a:spLocks noGrp="1"/>
          </p:cNvSpPr>
          <p:nvPr>
            <p:ph type="body" sz="quarter" idx="15" hasCustomPrompt="1"/>
          </p:nvPr>
        </p:nvSpPr>
        <p:spPr>
          <a:xfrm>
            <a:off x="838200" y="4813300"/>
            <a:ext cx="1718733" cy="1244600"/>
          </a:xfrm>
          <a:ln>
            <a:solidFill>
              <a:srgbClr val="D4E5F4"/>
            </a:solidFill>
          </a:ln>
        </p:spPr>
        <p:txBody>
          <a:bodyPr/>
          <a:lstStyle>
            <a:lvl1pPr marL="0" indent="0">
              <a:buNone/>
              <a:defRPr/>
            </a:lvl1pPr>
          </a:lstStyle>
          <a:p>
            <a:pPr lvl="0"/>
            <a:r>
              <a:rPr lang="en-US" dirty="0"/>
              <a:t>click to edit Master text styles</a:t>
            </a:r>
          </a:p>
        </p:txBody>
      </p:sp>
      <p:sp>
        <p:nvSpPr>
          <p:cNvPr id="12" name="Text Placeholder 10"/>
          <p:cNvSpPr>
            <a:spLocks noGrp="1"/>
          </p:cNvSpPr>
          <p:nvPr>
            <p:ph type="body" sz="quarter" idx="17" hasCustomPrompt="1"/>
          </p:nvPr>
        </p:nvSpPr>
        <p:spPr>
          <a:xfrm>
            <a:off x="2980267" y="2541460"/>
            <a:ext cx="8373533" cy="1244600"/>
          </a:xfrm>
          <a:ln>
            <a:solidFill>
              <a:srgbClr val="D4E5F4"/>
            </a:solidFill>
          </a:ln>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hasCustomPrompt="1"/>
          </p:nvPr>
        </p:nvSpPr>
        <p:spPr>
          <a:xfrm>
            <a:off x="2980267" y="4813300"/>
            <a:ext cx="8373533" cy="1244600"/>
          </a:xfrm>
          <a:ln>
            <a:solidFill>
              <a:srgbClr val="D4E5F4"/>
            </a:solidFill>
          </a:ln>
        </p:spPr>
        <p:txBody>
          <a:bodyP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1" y="0"/>
            <a:ext cx="12193057" cy="1457070"/>
          </a:xfrm>
          <a:prstGeom prst="rect">
            <a:avLst/>
          </a:prstGeom>
        </p:spPr>
      </p:pic>
    </p:spTree>
    <p:extLst>
      <p:ext uri="{BB962C8B-B14F-4D97-AF65-F5344CB8AC3E}">
        <p14:creationId xmlns:p14="http://schemas.microsoft.com/office/powerpoint/2010/main" val="23797111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RY IT 2">
    <p:spTree>
      <p:nvGrpSpPr>
        <p:cNvPr id="1" name=""/>
        <p:cNvGrpSpPr/>
        <p:nvPr/>
      </p:nvGrpSpPr>
      <p:grpSpPr>
        <a:xfrm>
          <a:off x="0" y="0"/>
          <a:ext cx="0" cy="0"/>
          <a:chOff x="0" y="0"/>
          <a:chExt cx="0" cy="0"/>
        </a:xfrm>
      </p:grpSpPr>
      <p:sp>
        <p:nvSpPr>
          <p:cNvPr id="2" name="Title 1"/>
          <p:cNvSpPr>
            <a:spLocks noGrp="1"/>
          </p:cNvSpPr>
          <p:nvPr>
            <p:ph type="title"/>
          </p:nvPr>
        </p:nvSpPr>
        <p:spPr>
          <a:xfrm>
            <a:off x="838200" y="1377949"/>
            <a:ext cx="10515600" cy="1371600"/>
          </a:xfrm>
          <a:solidFill>
            <a:srgbClr val="D4E5F4"/>
          </a:solidFill>
          <a:ln w="76200">
            <a:solidFill>
              <a:schemeClr val="tx1"/>
            </a:solidFill>
          </a:ln>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Text Placeholder 10"/>
          <p:cNvSpPr>
            <a:spLocks noGrp="1"/>
          </p:cNvSpPr>
          <p:nvPr>
            <p:ph type="body" sz="quarter" idx="17"/>
          </p:nvPr>
        </p:nvSpPr>
        <p:spPr>
          <a:xfrm>
            <a:off x="1909234" y="2878008"/>
            <a:ext cx="8373533" cy="914400"/>
          </a:xfrm>
          <a:ln>
            <a:solidFill>
              <a:srgbClr val="D4E5F4"/>
            </a:solidFill>
          </a:ln>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p:nvPr>
        </p:nvSpPr>
        <p:spPr>
          <a:xfrm>
            <a:off x="1909234" y="3928811"/>
            <a:ext cx="8373533" cy="914400"/>
          </a:xfrm>
          <a:ln>
            <a:solidFill>
              <a:srgbClr val="D4E5F4"/>
            </a:solidFill>
          </a:ln>
        </p:spPr>
        <p:txBody>
          <a:bodyP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1" y="0"/>
            <a:ext cx="12193057" cy="1457070"/>
          </a:xfrm>
          <a:prstGeom prst="rect">
            <a:avLst/>
          </a:prstGeom>
        </p:spPr>
      </p:pic>
      <p:sp>
        <p:nvSpPr>
          <p:cNvPr id="11" name="Text Placeholder 10"/>
          <p:cNvSpPr>
            <a:spLocks noGrp="1"/>
          </p:cNvSpPr>
          <p:nvPr>
            <p:ph type="body" sz="quarter" idx="20"/>
          </p:nvPr>
        </p:nvSpPr>
        <p:spPr>
          <a:xfrm>
            <a:off x="1909234" y="5052570"/>
            <a:ext cx="8373533" cy="914400"/>
          </a:xfrm>
          <a:ln>
            <a:solidFill>
              <a:srgbClr val="D4E5F4"/>
            </a:solidFill>
          </a:ln>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40096397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RY IT 3">
    <p:spTree>
      <p:nvGrpSpPr>
        <p:cNvPr id="1" name=""/>
        <p:cNvGrpSpPr/>
        <p:nvPr/>
      </p:nvGrpSpPr>
      <p:grpSpPr>
        <a:xfrm>
          <a:off x="0" y="0"/>
          <a:ext cx="0" cy="0"/>
          <a:chOff x="0" y="0"/>
          <a:chExt cx="0" cy="0"/>
        </a:xfrm>
      </p:grpSpPr>
      <p:sp>
        <p:nvSpPr>
          <p:cNvPr id="2" name="Title 1"/>
          <p:cNvSpPr>
            <a:spLocks noGrp="1"/>
          </p:cNvSpPr>
          <p:nvPr>
            <p:ph type="title"/>
          </p:nvPr>
        </p:nvSpPr>
        <p:spPr>
          <a:xfrm>
            <a:off x="838200" y="1377951"/>
            <a:ext cx="10659533" cy="852489"/>
          </a:xfrm>
          <a:solidFill>
            <a:srgbClr val="D4E5F4"/>
          </a:solidFill>
          <a:ln w="76200">
            <a:solidFill>
              <a:schemeClr val="tx1"/>
            </a:solidFill>
          </a:ln>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3" name="Text Placeholder 10"/>
          <p:cNvSpPr>
            <a:spLocks noGrp="1"/>
          </p:cNvSpPr>
          <p:nvPr>
            <p:ph type="body" sz="quarter" idx="18"/>
          </p:nvPr>
        </p:nvSpPr>
        <p:spPr>
          <a:xfrm>
            <a:off x="838200" y="5295900"/>
            <a:ext cx="10659533" cy="762000"/>
          </a:xfrm>
          <a:ln>
            <a:solidFill>
              <a:srgbClr val="D4E5F4"/>
            </a:solidFill>
          </a:ln>
        </p:spPr>
        <p:txBody>
          <a:bodyP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1" y="0"/>
            <a:ext cx="12193057" cy="1457070"/>
          </a:xfrm>
          <a:prstGeom prst="rect">
            <a:avLst/>
          </a:prstGeom>
        </p:spPr>
      </p:pic>
      <p:sp>
        <p:nvSpPr>
          <p:cNvPr id="10" name="Content Placeholder 9"/>
          <p:cNvSpPr>
            <a:spLocks noGrp="1"/>
          </p:cNvSpPr>
          <p:nvPr>
            <p:ph sz="quarter" idx="19" hasCustomPrompt="1"/>
          </p:nvPr>
        </p:nvSpPr>
        <p:spPr>
          <a:xfrm>
            <a:off x="838200" y="2400300"/>
            <a:ext cx="10659533" cy="2768600"/>
          </a:xfrm>
          <a:ln>
            <a:solidFill>
              <a:srgbClr val="D4E5F4"/>
            </a:solidFill>
          </a:ln>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438462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055533" cy="3975100"/>
          </a:xfrm>
        </p:spPr>
        <p:txBody>
          <a:bodyPr/>
          <a:lstStyle/>
          <a:p>
            <a:endParaRPr lang="en-US"/>
          </a:p>
        </p:txBody>
      </p:sp>
      <p:sp>
        <p:nvSpPr>
          <p:cNvPr id="14" name="Text Placeholder 13"/>
          <p:cNvSpPr>
            <a:spLocks noGrp="1"/>
          </p:cNvSpPr>
          <p:nvPr>
            <p:ph type="body" sz="quarter" idx="14"/>
          </p:nvPr>
        </p:nvSpPr>
        <p:spPr>
          <a:xfrm>
            <a:off x="6502400" y="2032000"/>
            <a:ext cx="4572000" cy="3975100"/>
          </a:xfrm>
        </p:spPr>
        <p:txBody>
          <a:bodyPr anchor="ct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14615715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What Would You Answ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58800"/>
            <a:ext cx="11094720" cy="1124712"/>
          </a:xfrm>
          <a:solidFill>
            <a:srgbClr val="D4E5F4"/>
          </a:solidFill>
          <a:ln w="76200">
            <a:noFill/>
          </a:ln>
        </p:spPr>
        <p:txBody>
          <a:bodyPr/>
          <a:lstStyle>
            <a:lvl1pPr>
              <a:defRPr baseline="0">
                <a:solidFill>
                  <a:schemeClr val="tx1"/>
                </a:solidFill>
              </a:defRPr>
            </a:lvl1pPr>
          </a:lstStyle>
          <a:p>
            <a:r>
              <a:rPr lang="en-US" dirty="0"/>
              <a:t>What Would You Answer?</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0" name="Content Placeholder 9"/>
          <p:cNvSpPr>
            <a:spLocks noGrp="1"/>
          </p:cNvSpPr>
          <p:nvPr>
            <p:ph sz="quarter" idx="19" hasCustomPrompt="1"/>
          </p:nvPr>
        </p:nvSpPr>
        <p:spPr>
          <a:xfrm>
            <a:off x="1283208" y="2003172"/>
            <a:ext cx="10204704" cy="4718304"/>
          </a:xfrm>
          <a:ln w="76200">
            <a:solidFill>
              <a:srgbClr val="D4E5F4"/>
            </a:solidFill>
          </a:ln>
        </p:spPr>
        <p:txBody>
          <a:bodyPr>
            <a:normAutofit/>
          </a:bodyPr>
          <a:lstStyle>
            <a:lvl1pPr marL="0" indent="0">
              <a:buNone/>
              <a:defRPr sz="2400"/>
            </a:lvl1pPr>
          </a:lstStyle>
          <a:p>
            <a:pPr lvl="0"/>
            <a:r>
              <a:rPr lang="en-US" dirty="0"/>
              <a:t>click to edit Master text styles</a:t>
            </a:r>
          </a:p>
        </p:txBody>
      </p:sp>
    </p:spTree>
    <p:extLst>
      <p:ext uri="{BB962C8B-B14F-4D97-AF65-F5344CB8AC3E}">
        <p14:creationId xmlns:p14="http://schemas.microsoft.com/office/powerpoint/2010/main" val="13794271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83063"/>
            <a:ext cx="10802112" cy="1325880"/>
          </a:xfrm>
        </p:spPr>
        <p:txBody>
          <a:bodyPr>
            <a:normAutofit/>
          </a:bodyPr>
          <a:lstStyle>
            <a:lvl1pPr algn="ctr">
              <a:lnSpc>
                <a:spcPct val="100000"/>
              </a:lnSpc>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838200" y="2007394"/>
            <a:ext cx="1718733" cy="1244600"/>
          </a:xfrm>
        </p:spPr>
        <p:txBody>
          <a:bodyPr anchor="ctr">
            <a:noAutofit/>
          </a:bodyPr>
          <a:lstStyle>
            <a:lvl1pPr marL="0" indent="0" algn="ctr">
              <a:lnSpc>
                <a:spcPct val="100000"/>
              </a:lnSpc>
              <a:spcBef>
                <a:spcPts val="0"/>
              </a:spcBef>
              <a:buNone/>
              <a:defRPr sz="2600"/>
            </a:lvl1pPr>
          </a:lstStyle>
          <a:p>
            <a:pPr lvl="0"/>
            <a:r>
              <a:rPr lang="en-US" dirty="0"/>
              <a:t>Click to edit Master </a:t>
            </a:r>
          </a:p>
        </p:txBody>
      </p:sp>
      <p:sp>
        <p:nvSpPr>
          <p:cNvPr id="8" name="Text Placeholder 6"/>
          <p:cNvSpPr>
            <a:spLocks noGrp="1"/>
          </p:cNvSpPr>
          <p:nvPr>
            <p:ph type="body" sz="quarter" idx="14"/>
          </p:nvPr>
        </p:nvSpPr>
        <p:spPr>
          <a:xfrm>
            <a:off x="838200" y="3419475"/>
            <a:ext cx="1718733" cy="1244600"/>
          </a:xfrm>
        </p:spPr>
        <p:txBody>
          <a:bodyPr anchor="ctr">
            <a:noAutofit/>
          </a:bodyPr>
          <a:lstStyle>
            <a:lvl1pPr marL="0" indent="0" algn="ctr">
              <a:lnSpc>
                <a:spcPct val="100000"/>
              </a:lnSpc>
              <a:spcBef>
                <a:spcPts val="0"/>
              </a:spcBef>
              <a:buNone/>
              <a:defRPr sz="2600"/>
            </a:lvl1pPr>
          </a:lstStyle>
          <a:p>
            <a:pPr lvl="0"/>
            <a:r>
              <a:rPr lang="en-US" dirty="0"/>
              <a:t>Click to edit Master </a:t>
            </a:r>
          </a:p>
        </p:txBody>
      </p:sp>
      <p:sp>
        <p:nvSpPr>
          <p:cNvPr id="9" name="Text Placeholder 6"/>
          <p:cNvSpPr>
            <a:spLocks noGrp="1"/>
          </p:cNvSpPr>
          <p:nvPr>
            <p:ph type="body" sz="quarter" idx="15"/>
          </p:nvPr>
        </p:nvSpPr>
        <p:spPr>
          <a:xfrm>
            <a:off x="838200" y="4813300"/>
            <a:ext cx="1718733" cy="1244600"/>
          </a:xfrm>
        </p:spPr>
        <p:txBody>
          <a:bodyPr anchor="ctr">
            <a:noAutofit/>
          </a:bodyPr>
          <a:lstStyle>
            <a:lvl1pPr marL="0" indent="0" algn="ctr">
              <a:lnSpc>
                <a:spcPct val="100000"/>
              </a:lnSpc>
              <a:spcBef>
                <a:spcPts val="0"/>
              </a:spcBef>
              <a:buNone/>
              <a:defRPr sz="2600"/>
            </a:lvl1pPr>
          </a:lstStyle>
          <a:p>
            <a:pPr lvl="0"/>
            <a:r>
              <a:rPr lang="en-US" dirty="0"/>
              <a:t>Click to edit Master</a:t>
            </a:r>
          </a:p>
        </p:txBody>
      </p:sp>
      <p:sp>
        <p:nvSpPr>
          <p:cNvPr id="11" name="Text Placeholder 10"/>
          <p:cNvSpPr>
            <a:spLocks noGrp="1"/>
          </p:cNvSpPr>
          <p:nvPr>
            <p:ph type="body" sz="quarter" idx="16"/>
          </p:nvPr>
        </p:nvSpPr>
        <p:spPr>
          <a:xfrm>
            <a:off x="2980267" y="2008188"/>
            <a:ext cx="8373533" cy="1244600"/>
          </a:xfrm>
        </p:spPr>
        <p:txBody>
          <a:bodyPr/>
          <a:lstStyle>
            <a:lvl1pPr marL="0" indent="0" algn="ctr">
              <a:lnSpc>
                <a:spcPct val="100000"/>
              </a:lnSpc>
              <a:spcBef>
                <a:spcPts val="0"/>
              </a:spcBef>
              <a:buNone/>
              <a:defRPr sz="2400"/>
            </a:lvl1pPr>
          </a:lstStyle>
          <a:p>
            <a:pPr lvl="0"/>
            <a:r>
              <a:rPr lang="en-US" dirty="0"/>
              <a:t>Click to edit Master text styles</a:t>
            </a:r>
          </a:p>
        </p:txBody>
      </p:sp>
      <p:sp>
        <p:nvSpPr>
          <p:cNvPr id="12" name="Text Placeholder 10"/>
          <p:cNvSpPr>
            <a:spLocks noGrp="1"/>
          </p:cNvSpPr>
          <p:nvPr>
            <p:ph type="body" sz="quarter" idx="17"/>
          </p:nvPr>
        </p:nvSpPr>
        <p:spPr>
          <a:xfrm>
            <a:off x="2980267" y="3422650"/>
            <a:ext cx="8373533" cy="1244600"/>
          </a:xfrm>
        </p:spPr>
        <p:txBody>
          <a:bodyPr/>
          <a:lstStyle>
            <a:lvl1pPr marL="0" indent="0" algn="ctr">
              <a:lnSpc>
                <a:spcPct val="100000"/>
              </a:lnSpc>
              <a:spcBef>
                <a:spcPts val="0"/>
              </a:spcBef>
              <a:buNone/>
              <a:defRPr sz="2400"/>
            </a:lvl1pPr>
          </a:lstStyle>
          <a:p>
            <a:pPr lvl="0"/>
            <a:r>
              <a:rPr lang="en-US" dirty="0"/>
              <a:t>Click to edit Master text styles</a:t>
            </a:r>
          </a:p>
        </p:txBody>
      </p:sp>
      <p:sp>
        <p:nvSpPr>
          <p:cNvPr id="13" name="Text Placeholder 10"/>
          <p:cNvSpPr>
            <a:spLocks noGrp="1"/>
          </p:cNvSpPr>
          <p:nvPr>
            <p:ph type="body" sz="quarter" idx="18"/>
          </p:nvPr>
        </p:nvSpPr>
        <p:spPr>
          <a:xfrm>
            <a:off x="2980267" y="4813300"/>
            <a:ext cx="8373533" cy="1244600"/>
          </a:xfrm>
        </p:spPr>
        <p:txBody>
          <a:bodyPr/>
          <a:lstStyle>
            <a:lvl1pPr marL="0" indent="0" algn="ctr">
              <a:lnSpc>
                <a:spcPct val="100000"/>
              </a:lnSpc>
              <a:spcBef>
                <a:spcPts val="0"/>
              </a:spcBef>
              <a:buNone/>
              <a:defRPr sz="2400"/>
            </a:lvl1pPr>
          </a:lstStyle>
          <a:p>
            <a:pPr lvl="0"/>
            <a:r>
              <a:rPr lang="en-US" dirty="0"/>
              <a:t>Click to edit Master text styles</a:t>
            </a:r>
          </a:p>
        </p:txBody>
      </p:sp>
    </p:spTree>
    <p:extLst>
      <p:ext uri="{BB962C8B-B14F-4D97-AF65-F5344CB8AC3E}">
        <p14:creationId xmlns:p14="http://schemas.microsoft.com/office/powerpoint/2010/main" val="25256757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94944" y="441048"/>
            <a:ext cx="10802112" cy="1325880"/>
          </a:xfrm>
        </p:spPr>
        <p:txBody>
          <a:bodyPr>
            <a:normAutofit/>
          </a:bodyPr>
          <a:lstStyle>
            <a:lvl1pPr algn="ctr">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8" name="Text Placeholder 6"/>
          <p:cNvSpPr>
            <a:spLocks noGrp="1"/>
          </p:cNvSpPr>
          <p:nvPr>
            <p:ph type="body" sz="quarter" idx="14"/>
          </p:nvPr>
        </p:nvSpPr>
        <p:spPr>
          <a:xfrm>
            <a:off x="838200" y="2564210"/>
            <a:ext cx="3200400" cy="1244600"/>
          </a:xfrm>
        </p:spPr>
        <p:txBody>
          <a:bodyPr anchor="ctr"/>
          <a:lstStyle>
            <a:lvl1pPr marL="0" indent="0" algn="ctr">
              <a:buNone/>
              <a:defRPr/>
            </a:lvl1pPr>
          </a:lstStyle>
          <a:p>
            <a:pPr lvl="0"/>
            <a:r>
              <a:rPr lang="en-US" dirty="0"/>
              <a:t>Click to edit Master text styles</a:t>
            </a:r>
          </a:p>
        </p:txBody>
      </p:sp>
      <p:sp>
        <p:nvSpPr>
          <p:cNvPr id="9" name="Text Placeholder 6"/>
          <p:cNvSpPr>
            <a:spLocks noGrp="1"/>
          </p:cNvSpPr>
          <p:nvPr>
            <p:ph type="body" sz="quarter" idx="15"/>
          </p:nvPr>
        </p:nvSpPr>
        <p:spPr>
          <a:xfrm>
            <a:off x="838200" y="4598391"/>
            <a:ext cx="3200400" cy="1244600"/>
          </a:xfrm>
        </p:spPr>
        <p:txBody>
          <a:bodyPr anchor="ctr"/>
          <a:lstStyle>
            <a:lvl1pPr marL="0" indent="0" algn="ctr">
              <a:buNone/>
              <a:defRPr/>
            </a:lvl1pPr>
          </a:lstStyle>
          <a:p>
            <a:pPr lvl="0"/>
            <a:r>
              <a:rPr lang="en-US" dirty="0"/>
              <a:t>Click to edit Master text styles</a:t>
            </a:r>
          </a:p>
        </p:txBody>
      </p:sp>
      <p:sp>
        <p:nvSpPr>
          <p:cNvPr id="12" name="Text Placeholder 10"/>
          <p:cNvSpPr>
            <a:spLocks noGrp="1"/>
          </p:cNvSpPr>
          <p:nvPr>
            <p:ph type="body" sz="quarter" idx="17"/>
          </p:nvPr>
        </p:nvSpPr>
        <p:spPr>
          <a:xfrm>
            <a:off x="5096933" y="2309020"/>
            <a:ext cx="6256867" cy="1754980"/>
          </a:xfrm>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p:nvPr>
        </p:nvSpPr>
        <p:spPr>
          <a:xfrm>
            <a:off x="5096933" y="4332685"/>
            <a:ext cx="6256867" cy="1776015"/>
          </a:xfrm>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491509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hasCustomPrompt="1"/>
          </p:nvPr>
        </p:nvSpPr>
        <p:spPr>
          <a:xfrm>
            <a:off x="4762500" y="2159000"/>
            <a:ext cx="2870200" cy="1701800"/>
          </a:xfrm>
        </p:spPr>
        <p:txBody>
          <a:bodyPr>
            <a:normAutofit/>
          </a:bodyPr>
          <a:lstStyle>
            <a:lvl1pPr marL="0" indent="0" algn="ctr">
              <a:buNone/>
              <a:defRPr sz="2400"/>
            </a:lvl1pPr>
          </a:lstStyle>
          <a:p>
            <a:pPr lvl="0"/>
            <a:r>
              <a:rPr lang="en-US" dirty="0"/>
              <a:t>click to edit Master text styles</a:t>
            </a:r>
          </a:p>
        </p:txBody>
      </p:sp>
      <p:sp>
        <p:nvSpPr>
          <p:cNvPr id="8" name="Text Placeholder 6"/>
          <p:cNvSpPr>
            <a:spLocks noGrp="1"/>
          </p:cNvSpPr>
          <p:nvPr>
            <p:ph type="body" sz="quarter" idx="14" hasCustomPrompt="1"/>
          </p:nvPr>
        </p:nvSpPr>
        <p:spPr>
          <a:xfrm>
            <a:off x="6718300" y="4295775"/>
            <a:ext cx="2870200" cy="1701800"/>
          </a:xfrm>
        </p:spPr>
        <p:txBody>
          <a:bodyPr>
            <a:normAutofit/>
          </a:bodyPr>
          <a:lstStyle>
            <a:lvl1pPr marL="0" indent="0" algn="ctr">
              <a:buNone/>
              <a:defRPr sz="2400"/>
            </a:lvl1pPr>
          </a:lstStyle>
          <a:p>
            <a:pPr lvl="0"/>
            <a:r>
              <a:rPr lang="en-US" dirty="0"/>
              <a:t>click to edit Master text styles</a:t>
            </a:r>
          </a:p>
        </p:txBody>
      </p:sp>
      <p:sp>
        <p:nvSpPr>
          <p:cNvPr id="9" name="Text Placeholder 6"/>
          <p:cNvSpPr>
            <a:spLocks noGrp="1"/>
          </p:cNvSpPr>
          <p:nvPr>
            <p:ph type="body" sz="quarter" idx="15" hasCustomPrompt="1"/>
          </p:nvPr>
        </p:nvSpPr>
        <p:spPr>
          <a:xfrm>
            <a:off x="2908300" y="4330700"/>
            <a:ext cx="2870200" cy="1701800"/>
          </a:xfrm>
        </p:spPr>
        <p:txBody>
          <a:bodyPr>
            <a:normAutofit/>
          </a:bodyPr>
          <a:lstStyle>
            <a:lvl1pPr marL="0" indent="0" algn="ctr">
              <a:buNone/>
              <a:defRPr sz="2400"/>
            </a:lvl1pPr>
          </a:lstStyle>
          <a:p>
            <a:pPr lvl="0"/>
            <a:r>
              <a:rPr lang="en-US" dirty="0"/>
              <a:t>click to edit Master text styles</a:t>
            </a:r>
          </a:p>
        </p:txBody>
      </p:sp>
      <p:sp>
        <p:nvSpPr>
          <p:cNvPr id="10" name="Text Placeholder 6"/>
          <p:cNvSpPr>
            <a:spLocks noGrp="1"/>
          </p:cNvSpPr>
          <p:nvPr>
            <p:ph type="body" sz="quarter" idx="16" hasCustomPrompt="1"/>
          </p:nvPr>
        </p:nvSpPr>
        <p:spPr>
          <a:xfrm>
            <a:off x="914400" y="2159000"/>
            <a:ext cx="2870200" cy="1701800"/>
          </a:xfrm>
        </p:spPr>
        <p:txBody>
          <a:bodyPr>
            <a:normAutofit/>
          </a:bodyPr>
          <a:lstStyle>
            <a:lvl1pPr marL="0" indent="0" algn="ctr">
              <a:buNone/>
              <a:defRPr sz="2400"/>
            </a:lvl1pPr>
          </a:lstStyle>
          <a:p>
            <a:pPr lvl="0"/>
            <a:r>
              <a:rPr lang="en-US" dirty="0"/>
              <a:t>click to edit Master text styles</a:t>
            </a:r>
          </a:p>
        </p:txBody>
      </p:sp>
      <p:sp>
        <p:nvSpPr>
          <p:cNvPr id="11" name="Text Placeholder 6"/>
          <p:cNvSpPr>
            <a:spLocks noGrp="1"/>
          </p:cNvSpPr>
          <p:nvPr>
            <p:ph type="body" sz="quarter" idx="17" hasCustomPrompt="1"/>
          </p:nvPr>
        </p:nvSpPr>
        <p:spPr>
          <a:xfrm>
            <a:off x="8610600" y="2159000"/>
            <a:ext cx="2870200" cy="1701800"/>
          </a:xfrm>
        </p:spPr>
        <p:txBody>
          <a:bodyPr>
            <a:normAutofit/>
          </a:bodyPr>
          <a:lstStyle>
            <a:lvl1pPr marL="0" indent="0" algn="ctr">
              <a:buNone/>
              <a:defRPr sz="2400"/>
            </a:lvl1pPr>
          </a:lstStyle>
          <a:p>
            <a:pPr lvl="0"/>
            <a:r>
              <a:rPr lang="en-US" dirty="0"/>
              <a:t>click to edit Master text styles</a:t>
            </a:r>
          </a:p>
        </p:txBody>
      </p:sp>
    </p:spTree>
    <p:extLst>
      <p:ext uri="{BB962C8B-B14F-4D97-AF65-F5344CB8AC3E}">
        <p14:creationId xmlns:p14="http://schemas.microsoft.com/office/powerpoint/2010/main" val="6169651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055533" cy="3975100"/>
          </a:xfrm>
        </p:spPr>
        <p:txBody>
          <a:bodyPr/>
          <a:lstStyle/>
          <a:p>
            <a:endParaRPr lang="en-US"/>
          </a:p>
        </p:txBody>
      </p:sp>
      <p:sp>
        <p:nvSpPr>
          <p:cNvPr id="14" name="Text Placeholder 13"/>
          <p:cNvSpPr>
            <a:spLocks noGrp="1"/>
          </p:cNvSpPr>
          <p:nvPr>
            <p:ph type="body" sz="quarter" idx="14"/>
          </p:nvPr>
        </p:nvSpPr>
        <p:spPr>
          <a:xfrm>
            <a:off x="6502400" y="2032000"/>
            <a:ext cx="4572000" cy="3975100"/>
          </a:xfrm>
        </p:spPr>
        <p:txBody>
          <a:bodyPr anchor="ct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25175761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key person nam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512733" cy="3375025"/>
          </a:xfrm>
        </p:spPr>
        <p:txBody>
          <a:bodyPr/>
          <a:lstStyle/>
          <a:p>
            <a:endParaRPr lang="en-US"/>
          </a:p>
        </p:txBody>
      </p:sp>
      <p:sp>
        <p:nvSpPr>
          <p:cNvPr id="14" name="Text Placeholder 13"/>
          <p:cNvSpPr>
            <a:spLocks noGrp="1"/>
          </p:cNvSpPr>
          <p:nvPr>
            <p:ph type="body" sz="quarter" idx="14"/>
          </p:nvPr>
        </p:nvSpPr>
        <p:spPr>
          <a:xfrm>
            <a:off x="6502400" y="2032000"/>
            <a:ext cx="4572000" cy="3975100"/>
          </a:xfrm>
        </p:spPr>
        <p:txBody>
          <a:bodyPr anchor="ctr"/>
          <a:lstStyle>
            <a:lvl1pPr marL="0" indent="0" algn="ctr">
              <a:buNone/>
              <a:defRPr/>
            </a:lvl1pPr>
          </a:lstStyle>
          <a:p>
            <a:pPr lvl="0"/>
            <a:r>
              <a:rPr lang="en-US" dirty="0"/>
              <a:t>Click to edit Master text styles</a:t>
            </a:r>
          </a:p>
        </p:txBody>
      </p:sp>
      <p:sp>
        <p:nvSpPr>
          <p:cNvPr id="7" name="Text Placeholder 6"/>
          <p:cNvSpPr>
            <a:spLocks noGrp="1"/>
          </p:cNvSpPr>
          <p:nvPr>
            <p:ph type="body" sz="quarter" idx="15"/>
          </p:nvPr>
        </p:nvSpPr>
        <p:spPr>
          <a:xfrm>
            <a:off x="1016000" y="5627687"/>
            <a:ext cx="4157133" cy="508000"/>
          </a:xfrm>
        </p:spPr>
        <p:txBody>
          <a:bodyPr/>
          <a:lstStyle>
            <a:lvl5pPr marL="1371600" indent="0" algn="ctr">
              <a:buFontTx/>
              <a:buNone/>
              <a:defRPr/>
            </a:lvl5pPr>
          </a:lstStyle>
          <a:p>
            <a:pPr lvl="4"/>
            <a:endParaRPr lang="en-US" dirty="0"/>
          </a:p>
        </p:txBody>
      </p:sp>
    </p:spTree>
    <p:extLst>
      <p:ext uri="{BB962C8B-B14F-4D97-AF65-F5344CB8AC3E}">
        <p14:creationId xmlns:p14="http://schemas.microsoft.com/office/powerpoint/2010/main" val="7946461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learning target ">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a:solidFill>
            <a:schemeClr val="accent4"/>
          </a:solidFill>
        </p:spPr>
        <p:txBody>
          <a:bodyPr anchor="ctr">
            <a:normAutofit/>
          </a:bodyPr>
          <a:lstStyle>
            <a:lvl1pPr algn="ctr">
              <a:defRPr sz="2800">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055533" cy="3975100"/>
          </a:xfrm>
        </p:spPr>
        <p:txBody>
          <a:bodyPr/>
          <a:lstStyle/>
          <a:p>
            <a:endParaRPr lang="en-US" dirty="0"/>
          </a:p>
        </p:txBody>
      </p:sp>
      <p:sp>
        <p:nvSpPr>
          <p:cNvPr id="14" name="Text Placeholder 13"/>
          <p:cNvSpPr>
            <a:spLocks noGrp="1"/>
          </p:cNvSpPr>
          <p:nvPr>
            <p:ph type="body" sz="quarter" idx="14"/>
          </p:nvPr>
        </p:nvSpPr>
        <p:spPr>
          <a:xfrm>
            <a:off x="7068312" y="2032000"/>
            <a:ext cx="4572000" cy="3975100"/>
          </a:xfrm>
        </p:spPr>
        <p:txBody>
          <a:bodyPr anchor="ct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947848" y="421960"/>
            <a:ext cx="918544" cy="688908"/>
          </a:xfrm>
          <a:prstGeom prst="rect">
            <a:avLst/>
          </a:prstGeom>
        </p:spPr>
      </p:pic>
      <p:sp>
        <p:nvSpPr>
          <p:cNvPr id="7" name="Picture Placeholder 6"/>
          <p:cNvSpPr>
            <a:spLocks noGrp="1" noChangeAspect="1"/>
          </p:cNvSpPr>
          <p:nvPr>
            <p:ph type="pic" sz="quarter" idx="15"/>
          </p:nvPr>
        </p:nvSpPr>
        <p:spPr>
          <a:xfrm>
            <a:off x="947848" y="421960"/>
            <a:ext cx="926592" cy="694944"/>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26980866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6896100" y="1881190"/>
            <a:ext cx="3429000" cy="2286000"/>
          </a:xfrm>
        </p:spPr>
        <p:txBody>
          <a:bodyPr>
            <a:normAutofit/>
          </a:bodyPr>
          <a:lstStyle>
            <a:lvl1pPr marL="0" indent="0" algn="ctr">
              <a:buNone/>
              <a:defRPr sz="2600"/>
            </a:lvl1pPr>
          </a:lstStyle>
          <a:p>
            <a:pPr lvl="0"/>
            <a:endParaRPr lang="en-US" dirty="0"/>
          </a:p>
          <a:p>
            <a:pPr lvl="0"/>
            <a:r>
              <a:rPr lang="en-US" dirty="0"/>
              <a:t>Click to edit Master text styles</a:t>
            </a:r>
          </a:p>
        </p:txBody>
      </p:sp>
      <p:sp>
        <p:nvSpPr>
          <p:cNvPr id="9" name="Picture Placeholder 8"/>
          <p:cNvSpPr>
            <a:spLocks noGrp="1"/>
          </p:cNvSpPr>
          <p:nvPr>
            <p:ph type="pic" sz="quarter" idx="14"/>
          </p:nvPr>
        </p:nvSpPr>
        <p:spPr>
          <a:xfrm>
            <a:off x="838200" y="1858170"/>
            <a:ext cx="3437467" cy="4305300"/>
          </a:xfrm>
        </p:spPr>
        <p:txBody>
          <a:bodyPr/>
          <a:lstStyle/>
          <a:p>
            <a:endParaRPr lang="en-US"/>
          </a:p>
        </p:txBody>
      </p:sp>
      <p:sp>
        <p:nvSpPr>
          <p:cNvPr id="11" name="Text Placeholder 10"/>
          <p:cNvSpPr>
            <a:spLocks noGrp="1"/>
          </p:cNvSpPr>
          <p:nvPr>
            <p:ph type="body" sz="quarter" idx="15"/>
          </p:nvPr>
        </p:nvSpPr>
        <p:spPr>
          <a:xfrm>
            <a:off x="6896100" y="4445000"/>
            <a:ext cx="3429000" cy="1549400"/>
          </a:xfrm>
        </p:spPr>
        <p:txBody>
          <a:bodyPr anchor="ctr">
            <a:normAutofit/>
          </a:bodyPr>
          <a:lstStyle>
            <a:lvl1pPr marL="0" indent="0" algn="ctr">
              <a:buNone/>
              <a:defRPr sz="24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10786252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023940"/>
            <a:ext cx="105156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718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lgn="ctr">
              <a:defRPr sz="2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58712" y="1825625"/>
            <a:ext cx="5181600" cy="4351338"/>
          </a:xfrm>
        </p:spPr>
        <p:txBody>
          <a:bodyPr/>
          <a:lstStyle>
            <a:lvl1pPr algn="ctr">
              <a:defRPr sz="2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911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 person nam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512733" cy="3375025"/>
          </a:xfrm>
        </p:spPr>
        <p:txBody>
          <a:bodyPr/>
          <a:lstStyle/>
          <a:p>
            <a:endParaRPr lang="en-US"/>
          </a:p>
        </p:txBody>
      </p:sp>
      <p:sp>
        <p:nvSpPr>
          <p:cNvPr id="14" name="Text Placeholder 13"/>
          <p:cNvSpPr>
            <a:spLocks noGrp="1"/>
          </p:cNvSpPr>
          <p:nvPr>
            <p:ph type="body" sz="quarter" idx="14"/>
          </p:nvPr>
        </p:nvSpPr>
        <p:spPr>
          <a:xfrm>
            <a:off x="6502400" y="2032000"/>
            <a:ext cx="4572000" cy="3975100"/>
          </a:xfrm>
        </p:spPr>
        <p:txBody>
          <a:bodyPr anchor="ctr"/>
          <a:lstStyle>
            <a:lvl1pPr marL="0" indent="0" algn="ctr">
              <a:buNone/>
              <a:defRPr/>
            </a:lvl1pPr>
          </a:lstStyle>
          <a:p>
            <a:pPr lvl="0"/>
            <a:r>
              <a:rPr lang="en-US" dirty="0"/>
              <a:t>Click to edit Master text styles</a:t>
            </a:r>
          </a:p>
        </p:txBody>
      </p:sp>
      <p:sp>
        <p:nvSpPr>
          <p:cNvPr id="7" name="Text Placeholder 6"/>
          <p:cNvSpPr>
            <a:spLocks noGrp="1"/>
          </p:cNvSpPr>
          <p:nvPr>
            <p:ph type="body" sz="quarter" idx="15"/>
          </p:nvPr>
        </p:nvSpPr>
        <p:spPr>
          <a:xfrm>
            <a:off x="1016000" y="5627687"/>
            <a:ext cx="4157133" cy="508000"/>
          </a:xfrm>
        </p:spPr>
        <p:txBody>
          <a:bodyPr/>
          <a:lstStyle>
            <a:lvl5pPr marL="1371600" indent="0" algn="ctr">
              <a:buFontTx/>
              <a:buNone/>
              <a:defRPr/>
            </a:lvl5pPr>
          </a:lstStyle>
          <a:p>
            <a:pPr lvl="4"/>
            <a:endParaRPr lang="en-US" dirty="0"/>
          </a:p>
        </p:txBody>
      </p:sp>
    </p:spTree>
    <p:extLst>
      <p:ext uri="{BB962C8B-B14F-4D97-AF65-F5344CB8AC3E}">
        <p14:creationId xmlns:p14="http://schemas.microsoft.com/office/powerpoint/2010/main" val="348868470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Text Placeholder 2"/>
          <p:cNvSpPr>
            <a:spLocks noGrp="1"/>
          </p:cNvSpPr>
          <p:nvPr>
            <p:ph type="body" idx="1" hasCustomPrompt="1"/>
          </p:nvPr>
        </p:nvSpPr>
        <p:spPr>
          <a:xfrm>
            <a:off x="838200" y="1709738"/>
            <a:ext cx="5157787" cy="823912"/>
          </a:xfrm>
        </p:spPr>
        <p:txBody>
          <a:bodyPr anchor="ctr">
            <a:normAutofit/>
          </a:bodyPr>
          <a:lstStyle>
            <a:lvl1pPr marL="0" indent="0" algn="ctr">
              <a:lnSpc>
                <a:spcPct val="100000"/>
              </a:lnSpc>
              <a:spcBef>
                <a:spcPts val="0"/>
              </a:spcBef>
              <a:buNone/>
              <a:defRPr sz="26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hasCustomPrompt="1"/>
          </p:nvPr>
        </p:nvSpPr>
        <p:spPr>
          <a:xfrm>
            <a:off x="838200" y="2588419"/>
            <a:ext cx="5157787" cy="3684588"/>
          </a:xfrm>
        </p:spPr>
        <p:txBody>
          <a:bodyPr/>
          <a:lstStyle>
            <a:lvl1pPr marL="0" indent="0" algn="ctr">
              <a:buNone/>
              <a:defRPr sz="2400"/>
            </a:lvl1pPr>
          </a:lstStyle>
          <a:p>
            <a:pPr lvl="0"/>
            <a:r>
              <a:rPr lang="en-US" dirty="0"/>
              <a:t>click to edit Master text styles</a:t>
            </a:r>
          </a:p>
        </p:txBody>
      </p:sp>
      <p:sp>
        <p:nvSpPr>
          <p:cNvPr id="5" name="Text Placeholder 4"/>
          <p:cNvSpPr>
            <a:spLocks noGrp="1"/>
          </p:cNvSpPr>
          <p:nvPr>
            <p:ph type="body" sz="quarter" idx="3" hasCustomPrompt="1"/>
          </p:nvPr>
        </p:nvSpPr>
        <p:spPr>
          <a:xfrm>
            <a:off x="6458713" y="1690689"/>
            <a:ext cx="5183188" cy="823912"/>
          </a:xfrm>
        </p:spPr>
        <p:txBody>
          <a:bodyPr anchor="ctr">
            <a:normAutofit/>
          </a:bodyPr>
          <a:lstStyle>
            <a:lvl1pPr marL="0" indent="0" algn="ctr">
              <a:lnSpc>
                <a:spcPct val="100000"/>
              </a:lnSpc>
              <a:spcBef>
                <a:spcPts val="0"/>
              </a:spcBef>
              <a:buNone/>
              <a:defRPr sz="26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hasCustomPrompt="1"/>
          </p:nvPr>
        </p:nvSpPr>
        <p:spPr>
          <a:xfrm>
            <a:off x="6458711" y="2588419"/>
            <a:ext cx="5183188" cy="3684588"/>
          </a:xfrm>
        </p:spPr>
        <p:txBody>
          <a:bodyPr>
            <a:normAutofit/>
          </a:bodyPr>
          <a:lstStyle>
            <a:lvl1pPr marL="0" indent="0" algn="ctr">
              <a:buNone/>
              <a:defRPr sz="2400"/>
            </a:lvl1pPr>
            <a:lvl2pPr algn="ctr">
              <a:defRPr sz="2400"/>
            </a:lvl2pPr>
            <a:lvl3pPr algn="ctr">
              <a:defRPr sz="2400"/>
            </a:lvl3pPr>
            <a:lvl4pPr algn="ctr">
              <a:defRPr sz="2400"/>
            </a:lvl4pPr>
            <a:lvl5pPr algn="ctr">
              <a:defRPr sz="2400"/>
            </a:lvl5pPr>
          </a:lstStyle>
          <a:p>
            <a:pPr lvl="0"/>
            <a:r>
              <a:rPr lang="en-US" dirty="0"/>
              <a:t>click to edit Master text styles</a:t>
            </a:r>
          </a:p>
        </p:txBody>
      </p:sp>
      <p:sp>
        <p:nvSpPr>
          <p:cNvPr id="7" name="Date Placeholder 6"/>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1018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786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6" name="Text Placeholder 5"/>
          <p:cNvSpPr>
            <a:spLocks noGrp="1"/>
          </p:cNvSpPr>
          <p:nvPr>
            <p:ph type="body" sz="quarter" idx="13"/>
          </p:nvPr>
        </p:nvSpPr>
        <p:spPr>
          <a:xfrm>
            <a:off x="660400" y="520700"/>
            <a:ext cx="10802112" cy="1325880"/>
          </a:xfrm>
          <a:solidFill>
            <a:schemeClr val="accent4"/>
          </a:solidFill>
        </p:spPr>
        <p:txBody>
          <a:bodyPr anchor="ctr">
            <a:normAutofit/>
          </a:bodyPr>
          <a:lstStyle>
            <a:lvl1pPr marL="0" indent="0" algn="ctr">
              <a:buNone/>
              <a:defRPr sz="2800">
                <a:solidFill>
                  <a:schemeClr val="bg1"/>
                </a:solidFill>
              </a:defRPr>
            </a:lvl1pPr>
          </a:lstStyle>
          <a:p>
            <a:pPr lvl="0"/>
            <a:r>
              <a:rPr lang="en-US" dirty="0"/>
              <a:t>Click to edit Master text styles</a:t>
            </a:r>
          </a:p>
        </p:txBody>
      </p:sp>
      <p:sp>
        <p:nvSpPr>
          <p:cNvPr id="8" name="Text Placeholder 7"/>
          <p:cNvSpPr>
            <a:spLocks noGrp="1"/>
          </p:cNvSpPr>
          <p:nvPr>
            <p:ph type="body" sz="quarter" idx="14" hasCustomPrompt="1"/>
          </p:nvPr>
        </p:nvSpPr>
        <p:spPr>
          <a:xfrm>
            <a:off x="660399" y="2164390"/>
            <a:ext cx="10801351" cy="740060"/>
          </a:xfrm>
          <a:solidFill>
            <a:srgbClr val="E7D9B1"/>
          </a:solidFill>
          <a:ln>
            <a:solidFill>
              <a:schemeClr val="accent4"/>
            </a:solidFill>
          </a:ln>
        </p:spPr>
        <p:txBody>
          <a:bodyPr anchor="ctr"/>
          <a:lstStyle>
            <a:lvl1pPr marL="0" indent="0" algn="ctr">
              <a:lnSpc>
                <a:spcPct val="100000"/>
              </a:lnSpc>
              <a:spcBef>
                <a:spcPts val="0"/>
              </a:spcBef>
              <a:buFontTx/>
              <a:buNone/>
              <a:defRPr sz="2600"/>
            </a:lvl1pPr>
          </a:lstStyle>
          <a:p>
            <a:pPr lvl="0"/>
            <a:r>
              <a:rPr lang="en-US" dirty="0"/>
              <a:t>	Click to edit Master text styles</a:t>
            </a:r>
          </a:p>
        </p:txBody>
      </p:sp>
      <p:sp>
        <p:nvSpPr>
          <p:cNvPr id="12" name="Text Placeholder 7"/>
          <p:cNvSpPr>
            <a:spLocks noGrp="1"/>
          </p:cNvSpPr>
          <p:nvPr>
            <p:ph type="body" sz="quarter" idx="15" hasCustomPrompt="1"/>
          </p:nvPr>
        </p:nvSpPr>
        <p:spPr>
          <a:xfrm>
            <a:off x="660399" y="3219915"/>
            <a:ext cx="10801351" cy="740664"/>
          </a:xfrm>
          <a:solidFill>
            <a:srgbClr val="E7D9B1"/>
          </a:solidFill>
        </p:spPr>
        <p:txBody>
          <a:bodyPr anchor="ctr">
            <a:normAutofit/>
          </a:bodyPr>
          <a:lstStyle>
            <a:lvl1pPr marL="0" indent="0" algn="ctr">
              <a:lnSpc>
                <a:spcPct val="100000"/>
              </a:lnSpc>
              <a:spcBef>
                <a:spcPts val="0"/>
              </a:spcBef>
              <a:buFontTx/>
              <a:buNone/>
              <a:defRPr sz="2600"/>
            </a:lvl1pPr>
          </a:lstStyle>
          <a:p>
            <a:pPr lvl="0"/>
            <a:r>
              <a:rPr lang="en-US" dirty="0"/>
              <a:t>	Click to edit Master text styles</a:t>
            </a:r>
          </a:p>
        </p:txBody>
      </p:sp>
      <p:sp>
        <p:nvSpPr>
          <p:cNvPr id="13" name="Text Placeholder 7"/>
          <p:cNvSpPr>
            <a:spLocks noGrp="1"/>
          </p:cNvSpPr>
          <p:nvPr>
            <p:ph type="body" sz="quarter" idx="16" hasCustomPrompt="1"/>
          </p:nvPr>
        </p:nvSpPr>
        <p:spPr>
          <a:xfrm>
            <a:off x="660398" y="4276396"/>
            <a:ext cx="10801351" cy="740664"/>
          </a:xfrm>
          <a:solidFill>
            <a:srgbClr val="E7D9B1"/>
          </a:solidFill>
        </p:spPr>
        <p:txBody>
          <a:bodyPr anchor="ctr"/>
          <a:lstStyle>
            <a:lvl1pPr marL="0" indent="0" algn="ctr">
              <a:lnSpc>
                <a:spcPct val="100000"/>
              </a:lnSpc>
              <a:spcBef>
                <a:spcPts val="0"/>
              </a:spcBef>
              <a:buFontTx/>
              <a:buNone/>
              <a:defRPr sz="2600"/>
            </a:lvl1pPr>
          </a:lstStyle>
          <a:p>
            <a:pPr lvl="0"/>
            <a:r>
              <a:rPr lang="en-US" dirty="0"/>
              <a:t>	Click to edit Master text styles</a:t>
            </a:r>
          </a:p>
        </p:txBody>
      </p:sp>
    </p:spTree>
    <p:extLst>
      <p:ext uri="{BB962C8B-B14F-4D97-AF65-F5344CB8AC3E}">
        <p14:creationId xmlns:p14="http://schemas.microsoft.com/office/powerpoint/2010/main" val="14973463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ctr">
            <a:normAutofit/>
          </a:bodyPr>
          <a:lstStyle>
            <a:lvl1pPr algn="ctr">
              <a:defRPr sz="2800" b="0"/>
            </a:lvl1pPr>
          </a:lstStyle>
          <a:p>
            <a:r>
              <a:rPr lang="en-US" dirty="0"/>
              <a:t>Click to edit Master title style</a:t>
            </a:r>
          </a:p>
        </p:txBody>
      </p:sp>
      <p:sp>
        <p:nvSpPr>
          <p:cNvPr id="3" name="Content Placeholder 2"/>
          <p:cNvSpPr>
            <a:spLocks noGrp="1"/>
          </p:cNvSpPr>
          <p:nvPr>
            <p:ph idx="1" hasCustomPrompt="1"/>
          </p:nvPr>
        </p:nvSpPr>
        <p:spPr>
          <a:xfrm>
            <a:off x="5183188" y="987427"/>
            <a:ext cx="6172200" cy="4873625"/>
          </a:xfrm>
        </p:spPr>
        <p:txBody>
          <a:bodyPr>
            <a:normAutofit/>
          </a:bodyPr>
          <a:lstStyle>
            <a:lvl1pPr marL="0" indent="0" algn="ctr">
              <a:buNone/>
              <a:defRPr sz="2400"/>
            </a:lvl1pPr>
            <a:lvl2pPr>
              <a:defRPr sz="2400"/>
            </a:lvl2pPr>
            <a:lvl3pPr>
              <a:defRPr sz="2400"/>
            </a:lvl3pPr>
            <a:lvl4pPr>
              <a:defRPr sz="2400"/>
            </a:lvl4pPr>
            <a:lvl5pPr>
              <a:defRPr sz="2400"/>
            </a:lvl5pPr>
            <a:lvl6pPr>
              <a:defRPr sz="1500"/>
            </a:lvl6pPr>
            <a:lvl7pPr>
              <a:defRPr sz="1500"/>
            </a:lvl7pPr>
            <a:lvl8pPr>
              <a:defRPr sz="1500"/>
            </a:lvl8pPr>
            <a:lvl9pPr>
              <a:defRPr sz="1500"/>
            </a:lvl9pPr>
          </a:lstStyle>
          <a:p>
            <a:pPr lvl="0"/>
            <a:r>
              <a:rPr lang="en-US" dirty="0"/>
              <a:t>click to edit Master text styles</a:t>
            </a:r>
          </a:p>
        </p:txBody>
      </p:sp>
      <p:sp>
        <p:nvSpPr>
          <p:cNvPr id="4" name="Text Placeholder 3"/>
          <p:cNvSpPr>
            <a:spLocks noGrp="1"/>
          </p:cNvSpPr>
          <p:nvPr>
            <p:ph type="body" sz="half" idx="2"/>
          </p:nvPr>
        </p:nvSpPr>
        <p:spPr>
          <a:xfrm>
            <a:off x="839788" y="2247900"/>
            <a:ext cx="3932237" cy="3621088"/>
          </a:xfrm>
        </p:spPr>
        <p:txBody>
          <a:bodyPr>
            <a:normAutofit/>
          </a:bodyPr>
          <a:lstStyle>
            <a:lvl1pPr marL="0" indent="0">
              <a:buNone/>
              <a:defRPr sz="2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73080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ctr">
            <a:normAutofit/>
          </a:bodyPr>
          <a:lstStyle>
            <a:lvl1pPr algn="ctr">
              <a:lnSpc>
                <a:spcPct val="100000"/>
              </a:lnSpc>
              <a:defRPr sz="2800" b="0"/>
            </a:lvl1pPr>
          </a:lstStyle>
          <a:p>
            <a:r>
              <a:rPr lang="en-US" dirty="0"/>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209800"/>
            <a:ext cx="3932237" cy="3659188"/>
          </a:xfrm>
        </p:spPr>
        <p:txBody>
          <a:bodyPr>
            <a:normAutofit/>
          </a:bodyPr>
          <a:lstStyle>
            <a:lvl1pPr marL="0" indent="0">
              <a:buNone/>
              <a:defRPr sz="2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1021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83857"/>
            <a:ext cx="10802112" cy="1325880"/>
          </a:xfrm>
        </p:spPr>
        <p:txBody>
          <a:bodyPr/>
          <a:lstStyle>
            <a:lvl1pPr algn="ctr">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1" name="Text Placeholder 10"/>
          <p:cNvSpPr>
            <a:spLocks noGrp="1"/>
          </p:cNvSpPr>
          <p:nvPr>
            <p:ph type="body" sz="quarter" idx="16"/>
          </p:nvPr>
        </p:nvSpPr>
        <p:spPr>
          <a:xfrm>
            <a:off x="1909234" y="1879599"/>
            <a:ext cx="8373533" cy="1244600"/>
          </a:xfrm>
        </p:spPr>
        <p:txBody>
          <a:bodyPr/>
          <a:lstStyle>
            <a:lvl1pPr marL="0" indent="0" algn="ctr">
              <a:buNone/>
              <a:defRPr/>
            </a:lvl1pPr>
          </a:lstStyle>
          <a:p>
            <a:pPr lvl="0"/>
            <a:r>
              <a:rPr lang="en-US" dirty="0"/>
              <a:t>Click to edit Master text styles</a:t>
            </a:r>
          </a:p>
        </p:txBody>
      </p:sp>
      <p:sp>
        <p:nvSpPr>
          <p:cNvPr id="12" name="Text Placeholder 10"/>
          <p:cNvSpPr>
            <a:spLocks noGrp="1"/>
          </p:cNvSpPr>
          <p:nvPr>
            <p:ph type="body" sz="quarter" idx="17"/>
          </p:nvPr>
        </p:nvSpPr>
        <p:spPr>
          <a:xfrm>
            <a:off x="1909234" y="3346449"/>
            <a:ext cx="8373533" cy="1244600"/>
          </a:xfrm>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p:nvPr>
        </p:nvSpPr>
        <p:spPr>
          <a:xfrm>
            <a:off x="1909234" y="4813299"/>
            <a:ext cx="8373533" cy="1244600"/>
          </a:xfrm>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29060001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b="1"/>
            </a:lvl1pPr>
          </a:lstStyle>
          <a:p>
            <a:r>
              <a:rPr lang="en-US" dirty="0"/>
              <a:t>Click to edit Master title style</a:t>
            </a:r>
          </a:p>
        </p:txBody>
      </p:sp>
      <p:sp>
        <p:nvSpPr>
          <p:cNvPr id="3" name="Content Placeholder 2"/>
          <p:cNvSpPr>
            <a:spLocks noGrp="1"/>
          </p:cNvSpPr>
          <p:nvPr>
            <p:ph idx="1" hasCustomPrompt="1"/>
          </p:nvPr>
        </p:nvSpPr>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defRPr sz="2600">
                <a:latin typeface="Arial" panose="020B0604020202020204" pitchFamily="34" charset="0"/>
                <a:cs typeface="Arial" panose="020B0604020202020204" pitchFamily="34" charset="0"/>
              </a:defRPr>
            </a:lvl2pPr>
            <a:lvl3pPr>
              <a:defRPr sz="2600">
                <a:latin typeface="Arial" panose="020B0604020202020204" pitchFamily="34" charset="0"/>
                <a:cs typeface="Arial" panose="020B0604020202020204" pitchFamily="34" charset="0"/>
              </a:defRPr>
            </a:lvl3pPr>
            <a:lvl4pPr>
              <a:defRPr sz="2600">
                <a:latin typeface="Arial" panose="020B0604020202020204" pitchFamily="34" charset="0"/>
                <a:cs typeface="Arial" panose="020B0604020202020204" pitchFamily="34" charset="0"/>
              </a:defRPr>
            </a:lvl4pPr>
            <a:lvl5pPr>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Date Placeholder 3"/>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2766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b="1"/>
            </a:lvl1pPr>
          </a:lstStyle>
          <a:p>
            <a:r>
              <a:rPr lang="en-US" dirty="0"/>
              <a:t>Click to edit Master title style</a:t>
            </a:r>
          </a:p>
        </p:txBody>
      </p:sp>
      <p:sp>
        <p:nvSpPr>
          <p:cNvPr id="3" name="Content Placeholder 2"/>
          <p:cNvSpPr>
            <a:spLocks noGrp="1"/>
          </p:cNvSpPr>
          <p:nvPr>
            <p:ph sz="half" idx="1" hasCustomPrompt="1"/>
          </p:nvPr>
        </p:nvSpPr>
        <p:spPr>
          <a:xfrm>
            <a:off x="838200" y="1825625"/>
            <a:ext cx="5156200" cy="435133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defRPr sz="2600">
                <a:latin typeface="Arial" panose="020B0604020202020204" pitchFamily="34" charset="0"/>
                <a:cs typeface="Arial" panose="020B0604020202020204" pitchFamily="34" charset="0"/>
              </a:defRPr>
            </a:lvl2pPr>
            <a:lvl3pPr>
              <a:defRPr sz="2600">
                <a:latin typeface="Arial" panose="020B0604020202020204" pitchFamily="34" charset="0"/>
                <a:cs typeface="Arial" panose="020B0604020202020204" pitchFamily="34" charset="0"/>
              </a:defRPr>
            </a:lvl3pPr>
            <a:lvl4pPr>
              <a:defRPr sz="2600">
                <a:latin typeface="Arial" panose="020B0604020202020204" pitchFamily="34" charset="0"/>
                <a:cs typeface="Arial" panose="020B0604020202020204" pitchFamily="34" charset="0"/>
              </a:defRPr>
            </a:lvl4pPr>
            <a:lvl5pPr>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Content Placeholder 3"/>
          <p:cNvSpPr>
            <a:spLocks noGrp="1"/>
          </p:cNvSpPr>
          <p:nvPr>
            <p:ph sz="half" idx="2" hasCustomPrompt="1"/>
          </p:nvPr>
        </p:nvSpPr>
        <p:spPr>
          <a:xfrm>
            <a:off x="6484112" y="1825625"/>
            <a:ext cx="5156200" cy="435133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lgn="ctr">
              <a:lnSpc>
                <a:spcPct val="100000"/>
              </a:lnSpc>
              <a:spcBef>
                <a:spcPts val="0"/>
              </a:spcBef>
              <a:defRPr sz="2600">
                <a:latin typeface="Arial" panose="020B0604020202020204" pitchFamily="34" charset="0"/>
                <a:cs typeface="Arial" panose="020B0604020202020204" pitchFamily="34" charset="0"/>
              </a:defRPr>
            </a:lvl2pPr>
            <a:lvl3pPr algn="ctr">
              <a:lnSpc>
                <a:spcPct val="100000"/>
              </a:lnSpc>
              <a:spcBef>
                <a:spcPts val="0"/>
              </a:spcBef>
              <a:defRPr sz="2600">
                <a:latin typeface="Arial" panose="020B0604020202020204" pitchFamily="34" charset="0"/>
                <a:cs typeface="Arial" panose="020B0604020202020204" pitchFamily="34" charset="0"/>
              </a:defRPr>
            </a:lvl3pPr>
            <a:lvl4pPr algn="ctr">
              <a:lnSpc>
                <a:spcPct val="100000"/>
              </a:lnSpc>
              <a:spcBef>
                <a:spcPts val="0"/>
              </a:spcBef>
              <a:defRPr sz="2600">
                <a:latin typeface="Arial" panose="020B0604020202020204" pitchFamily="34" charset="0"/>
                <a:cs typeface="Arial" panose="020B0604020202020204" pitchFamily="34" charset="0"/>
              </a:defRPr>
            </a:lvl4pPr>
            <a:lvl5pPr algn="ctr">
              <a:lnSpc>
                <a:spcPct val="100000"/>
              </a:lnSpc>
              <a:spcBef>
                <a:spcPts val="0"/>
              </a:spcBef>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5" name="Date Placeholder 4"/>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78574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944" y="355601"/>
            <a:ext cx="10802112" cy="1325563"/>
          </a:xfrm>
        </p:spPr>
        <p:txBody>
          <a:bodyPr>
            <a:normAutofit/>
          </a:bodyPr>
          <a:lstStyle>
            <a:lvl1pPr algn="ctr">
              <a:lnSpc>
                <a:spcPct val="100000"/>
              </a:lnSpc>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694945" y="1857375"/>
            <a:ext cx="5158316"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94945" y="2857500"/>
            <a:ext cx="5158316" cy="3415506"/>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Text Placeholder 4"/>
          <p:cNvSpPr>
            <a:spLocks noGrp="1"/>
          </p:cNvSpPr>
          <p:nvPr>
            <p:ph type="body" sz="quarter" idx="3" hasCustomPrompt="1"/>
          </p:nvPr>
        </p:nvSpPr>
        <p:spPr>
          <a:xfrm>
            <a:off x="6313339" y="1857375"/>
            <a:ext cx="5183717"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13339" y="2857500"/>
            <a:ext cx="5183717" cy="3415507"/>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Date Placeholder 6"/>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7095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944" y="355601"/>
            <a:ext cx="10802112" cy="1325563"/>
          </a:xfrm>
        </p:spPr>
        <p:txBody>
          <a:bodyPr>
            <a:normAutofit/>
          </a:bodyPr>
          <a:lstStyle>
            <a:lvl1pPr algn="ctr">
              <a:lnSpc>
                <a:spcPct val="100000"/>
              </a:lnSpc>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694942" y="1764507"/>
            <a:ext cx="5158316"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hasCustomPrompt="1"/>
          </p:nvPr>
        </p:nvSpPr>
        <p:spPr>
          <a:xfrm>
            <a:off x="694943" y="2712243"/>
            <a:ext cx="5158316" cy="2224882"/>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Text Placeholder 4"/>
          <p:cNvSpPr>
            <a:spLocks noGrp="1"/>
          </p:cNvSpPr>
          <p:nvPr>
            <p:ph type="body" sz="quarter" idx="3" hasCustomPrompt="1"/>
          </p:nvPr>
        </p:nvSpPr>
        <p:spPr>
          <a:xfrm>
            <a:off x="6313339" y="1764507"/>
            <a:ext cx="5183717"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hasCustomPrompt="1"/>
          </p:nvPr>
        </p:nvSpPr>
        <p:spPr>
          <a:xfrm>
            <a:off x="6313339" y="2712245"/>
            <a:ext cx="5183717" cy="2224881"/>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Date Placeholder 6"/>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
        <p:nvSpPr>
          <p:cNvPr id="11" name="Text Placeholder 10"/>
          <p:cNvSpPr>
            <a:spLocks noGrp="1"/>
          </p:cNvSpPr>
          <p:nvPr>
            <p:ph type="body" sz="quarter" idx="13" hasCustomPrompt="1"/>
          </p:nvPr>
        </p:nvSpPr>
        <p:spPr>
          <a:xfrm>
            <a:off x="694942" y="5127625"/>
            <a:ext cx="5158316" cy="91440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a:t>
            </a:r>
          </a:p>
        </p:txBody>
      </p:sp>
      <p:sp>
        <p:nvSpPr>
          <p:cNvPr id="13" name="Text Placeholder 12"/>
          <p:cNvSpPr>
            <a:spLocks noGrp="1"/>
          </p:cNvSpPr>
          <p:nvPr>
            <p:ph type="body" sz="quarter" idx="14" hasCustomPrompt="1"/>
          </p:nvPr>
        </p:nvSpPr>
        <p:spPr>
          <a:xfrm>
            <a:off x="6313341" y="5127625"/>
            <a:ext cx="5183716" cy="91440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a:t>
            </a:r>
          </a:p>
        </p:txBody>
      </p:sp>
    </p:spTree>
    <p:extLst>
      <p:ext uri="{BB962C8B-B14F-4D97-AF65-F5344CB8AC3E}">
        <p14:creationId xmlns:p14="http://schemas.microsoft.com/office/powerpoint/2010/main" val="130125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target ">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a:solidFill>
            <a:schemeClr val="accent4"/>
          </a:solidFill>
        </p:spPr>
        <p:txBody>
          <a:bodyPr anchor="ctr">
            <a:normAutofit/>
          </a:bodyPr>
          <a:lstStyle>
            <a:lvl1pPr algn="ctr">
              <a:defRPr sz="2800">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055533" cy="3975100"/>
          </a:xfrm>
        </p:spPr>
        <p:txBody>
          <a:bodyPr/>
          <a:lstStyle/>
          <a:p>
            <a:endParaRPr lang="en-US" dirty="0"/>
          </a:p>
        </p:txBody>
      </p:sp>
      <p:sp>
        <p:nvSpPr>
          <p:cNvPr id="14" name="Text Placeholder 13"/>
          <p:cNvSpPr>
            <a:spLocks noGrp="1"/>
          </p:cNvSpPr>
          <p:nvPr>
            <p:ph type="body" sz="quarter" idx="14"/>
          </p:nvPr>
        </p:nvSpPr>
        <p:spPr>
          <a:xfrm>
            <a:off x="7068312" y="2032000"/>
            <a:ext cx="4572000" cy="3975100"/>
          </a:xfrm>
        </p:spPr>
        <p:txBody>
          <a:bodyPr anchor="ct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947848" y="421960"/>
            <a:ext cx="918544" cy="688908"/>
          </a:xfrm>
          <a:prstGeom prst="rect">
            <a:avLst/>
          </a:prstGeom>
        </p:spPr>
      </p:pic>
      <p:sp>
        <p:nvSpPr>
          <p:cNvPr id="7" name="Picture Placeholder 6"/>
          <p:cNvSpPr>
            <a:spLocks noGrp="1" noChangeAspect="1"/>
          </p:cNvSpPr>
          <p:nvPr>
            <p:ph type="pic" sz="quarter" idx="15"/>
          </p:nvPr>
        </p:nvSpPr>
        <p:spPr>
          <a:xfrm>
            <a:off x="947848" y="421960"/>
            <a:ext cx="926592" cy="694944"/>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338669192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b="1"/>
            </a:lvl1pPr>
          </a:lstStyle>
          <a:p>
            <a:r>
              <a:rPr lang="en-US" dirty="0"/>
              <a:t>Click to edit Master title style</a:t>
            </a:r>
          </a:p>
        </p:txBody>
      </p:sp>
      <p:sp>
        <p:nvSpPr>
          <p:cNvPr id="3" name="Date Placeholder 2"/>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6"/>
          <p:cNvSpPr>
            <a:spLocks noGrp="1"/>
          </p:cNvSpPr>
          <p:nvPr>
            <p:ph sz="quarter" idx="13" hasCustomPrompt="1"/>
          </p:nvPr>
        </p:nvSpPr>
        <p:spPr>
          <a:xfrm>
            <a:off x="838200" y="1955800"/>
            <a:ext cx="10801351" cy="3035300"/>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lgn="ctr">
              <a:lnSpc>
                <a:spcPct val="100000"/>
              </a:lnSpc>
              <a:spcBef>
                <a:spcPts val="0"/>
              </a:spcBef>
              <a:defRPr sz="2600">
                <a:latin typeface="Arial" panose="020B0604020202020204" pitchFamily="34" charset="0"/>
                <a:cs typeface="Arial" panose="020B0604020202020204" pitchFamily="34" charset="0"/>
              </a:defRPr>
            </a:lvl2pPr>
            <a:lvl3pPr algn="ctr">
              <a:lnSpc>
                <a:spcPct val="100000"/>
              </a:lnSpc>
              <a:spcBef>
                <a:spcPts val="0"/>
              </a:spcBef>
              <a:defRPr sz="2600">
                <a:latin typeface="Arial" panose="020B0604020202020204" pitchFamily="34" charset="0"/>
                <a:cs typeface="Arial" panose="020B0604020202020204" pitchFamily="34" charset="0"/>
              </a:defRPr>
            </a:lvl3pPr>
            <a:lvl4pPr algn="ctr">
              <a:lnSpc>
                <a:spcPct val="100000"/>
              </a:lnSpc>
              <a:spcBef>
                <a:spcPts val="0"/>
              </a:spcBef>
              <a:defRPr sz="2600">
                <a:latin typeface="Arial" panose="020B0604020202020204" pitchFamily="34" charset="0"/>
                <a:cs typeface="Arial" panose="020B0604020202020204" pitchFamily="34" charset="0"/>
              </a:defRPr>
            </a:lvl4pPr>
            <a:lvl5pPr algn="ctr">
              <a:lnSpc>
                <a:spcPct val="100000"/>
              </a:lnSpc>
              <a:spcBef>
                <a:spcPts val="0"/>
              </a:spcBef>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Content Placeholder 8"/>
          <p:cNvSpPr>
            <a:spLocks noGrp="1"/>
          </p:cNvSpPr>
          <p:nvPr>
            <p:ph sz="quarter" idx="14" hasCustomPrompt="1"/>
          </p:nvPr>
        </p:nvSpPr>
        <p:spPr>
          <a:xfrm>
            <a:off x="838200" y="5194300"/>
            <a:ext cx="10801351" cy="82550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8528636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
        <p:nvSpPr>
          <p:cNvPr id="6" name="Content Placeholder 5"/>
          <p:cNvSpPr>
            <a:spLocks noGrp="1"/>
          </p:cNvSpPr>
          <p:nvPr>
            <p:ph sz="quarter" idx="13" hasCustomPrompt="1"/>
          </p:nvPr>
        </p:nvSpPr>
        <p:spPr>
          <a:xfrm>
            <a:off x="541867" y="330200"/>
            <a:ext cx="11192933" cy="4470400"/>
          </a:xfrm>
        </p:spPr>
        <p:txBody>
          <a:bodyPr anchor="ctr"/>
          <a:lstStyle>
            <a:lvl1pPr marL="0" indent="0" algn="ctr">
              <a:lnSpc>
                <a:spcPct val="100000"/>
              </a:lnSpc>
              <a:spcBef>
                <a:spcPts val="0"/>
              </a:spcBef>
              <a:buNone/>
              <a:defRPr>
                <a:latin typeface="Arial" panose="020B0604020202020204" pitchFamily="34" charset="0"/>
                <a:cs typeface="Arial" panose="020B0604020202020204" pitchFamily="34" charset="0"/>
              </a:defRPr>
            </a:lvl1pPr>
            <a:lvl2pPr algn="ctr">
              <a:lnSpc>
                <a:spcPct val="100000"/>
              </a:lnSpc>
              <a:spcBef>
                <a:spcPts val="0"/>
              </a:spcBef>
              <a:defRPr>
                <a:latin typeface="Arial" panose="020B0604020202020204" pitchFamily="34" charset="0"/>
                <a:cs typeface="Arial" panose="020B0604020202020204" pitchFamily="34" charset="0"/>
              </a:defRPr>
            </a:lvl2pPr>
            <a:lvl3pPr algn="ctr">
              <a:lnSpc>
                <a:spcPct val="100000"/>
              </a:lnSpc>
              <a:spcBef>
                <a:spcPts val="0"/>
              </a:spcBef>
              <a:defRPr>
                <a:latin typeface="Arial" panose="020B0604020202020204" pitchFamily="34" charset="0"/>
                <a:cs typeface="Arial" panose="020B0604020202020204" pitchFamily="34" charset="0"/>
              </a:defRPr>
            </a:lvl3pPr>
            <a:lvl4pPr algn="ctr">
              <a:lnSpc>
                <a:spcPct val="100000"/>
              </a:lnSpc>
              <a:spcBef>
                <a:spcPts val="0"/>
              </a:spcBef>
              <a:defRPr>
                <a:latin typeface="Arial" panose="020B0604020202020204" pitchFamily="34" charset="0"/>
                <a:cs typeface="Arial" panose="020B0604020202020204" pitchFamily="34" charset="0"/>
              </a:defRPr>
            </a:lvl4pPr>
            <a:lvl5pPr algn="ctr">
              <a:lnSpc>
                <a:spcPct val="100000"/>
              </a:lnSpc>
              <a:spcBef>
                <a:spcPts val="0"/>
              </a:spcBef>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Content Placeholder 7"/>
          <p:cNvSpPr>
            <a:spLocks noGrp="1"/>
          </p:cNvSpPr>
          <p:nvPr>
            <p:ph sz="quarter" idx="14" hasCustomPrompt="1"/>
          </p:nvPr>
        </p:nvSpPr>
        <p:spPr>
          <a:xfrm>
            <a:off x="541867" y="5156200"/>
            <a:ext cx="11192933" cy="84455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4342528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ctr">
            <a:normAutofit/>
          </a:bodyPr>
          <a:lstStyle>
            <a:lvl1pPr algn="ctr">
              <a:defRPr sz="2800"/>
            </a:lvl1pPr>
          </a:lstStyle>
          <a:p>
            <a:r>
              <a:rPr lang="en-US" dirty="0"/>
              <a:t>Click to edit Master title style</a:t>
            </a:r>
          </a:p>
        </p:txBody>
      </p:sp>
      <p:sp>
        <p:nvSpPr>
          <p:cNvPr id="3" name="Content Placeholder 2"/>
          <p:cNvSpPr>
            <a:spLocks noGrp="1"/>
          </p:cNvSpPr>
          <p:nvPr>
            <p:ph idx="1"/>
          </p:nvPr>
        </p:nvSpPr>
        <p:spPr>
          <a:xfrm>
            <a:off x="5183717" y="987426"/>
            <a:ext cx="6172200" cy="4873625"/>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vl2pPr marL="457200" indent="0" algn="ctr">
              <a:lnSpc>
                <a:spcPct val="100000"/>
              </a:lnSpc>
              <a:spcBef>
                <a:spcPts val="0"/>
              </a:spcBef>
              <a:buNone/>
              <a:defRPr sz="2400">
                <a:latin typeface="Arial" panose="020B0604020202020204" pitchFamily="34" charset="0"/>
                <a:cs typeface="Arial" panose="020B0604020202020204" pitchFamily="34" charset="0"/>
              </a:defRPr>
            </a:lvl2pPr>
            <a:lvl3pPr marL="914400" indent="0" algn="ctr">
              <a:lnSpc>
                <a:spcPct val="100000"/>
              </a:lnSpc>
              <a:spcBef>
                <a:spcPts val="0"/>
              </a:spcBef>
              <a:buNone/>
              <a:defRPr sz="2400">
                <a:latin typeface="Arial" panose="020B0604020202020204" pitchFamily="34" charset="0"/>
                <a:cs typeface="Arial" panose="020B0604020202020204" pitchFamily="34" charset="0"/>
              </a:defRPr>
            </a:lvl3pPr>
            <a:lvl4pPr marL="1371600" indent="0" algn="ctr">
              <a:lnSpc>
                <a:spcPct val="100000"/>
              </a:lnSpc>
              <a:spcBef>
                <a:spcPts val="0"/>
              </a:spcBef>
              <a:buNone/>
              <a:defRPr sz="2400">
                <a:latin typeface="Arial" panose="020B0604020202020204" pitchFamily="34" charset="0"/>
                <a:cs typeface="Arial" panose="020B0604020202020204" pitchFamily="34" charset="0"/>
              </a:defRPr>
            </a:lvl4pPr>
            <a:lvl5pPr marL="1828800" indent="0" algn="ctr">
              <a:lnSpc>
                <a:spcPct val="100000"/>
              </a:lnSpc>
              <a:spcBef>
                <a:spcPts val="0"/>
              </a:spcBef>
              <a:buNone/>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p:txBody>
      </p:sp>
      <p:sp>
        <p:nvSpPr>
          <p:cNvPr id="4" name="Text Placeholder 3"/>
          <p:cNvSpPr>
            <a:spLocks noGrp="1"/>
          </p:cNvSpPr>
          <p:nvPr>
            <p:ph type="body" sz="half" idx="2" hasCustomPrompt="1"/>
          </p:nvPr>
        </p:nvSpPr>
        <p:spPr>
          <a:xfrm>
            <a:off x="840318" y="2057400"/>
            <a:ext cx="3932767" cy="381158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45654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ctr">
            <a:normAutofit/>
          </a:bodyPr>
          <a:lstStyle>
            <a:lvl1pPr algn="ctr">
              <a:defRPr sz="2800"/>
            </a:lvl1pPr>
          </a:lstStyle>
          <a:p>
            <a:r>
              <a:rPr lang="en-US" dirty="0"/>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40318" y="2336800"/>
            <a:ext cx="3932767" cy="353218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53673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UNIT opener">
    <p:bg>
      <p:bgPr>
        <a:solidFill>
          <a:srgbClr val="E7D9B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pic>
        <p:nvPicPr>
          <p:cNvPr id="6" name="Picture 5"/>
          <p:cNvPicPr>
            <a:picLocks noChangeAspect="1"/>
          </p:cNvPicPr>
          <p:nvPr userDrawn="1"/>
        </p:nvPicPr>
        <p:blipFill>
          <a:blip r:embed="rId2"/>
          <a:stretch>
            <a:fillRect/>
          </a:stretch>
        </p:blipFill>
        <p:spPr>
          <a:xfrm>
            <a:off x="0" y="0"/>
            <a:ext cx="12222327" cy="2270662"/>
          </a:xfrm>
          <a:prstGeom prst="rect">
            <a:avLst/>
          </a:prstGeom>
        </p:spPr>
      </p:pic>
      <p:pic>
        <p:nvPicPr>
          <p:cNvPr id="8" name="Picture 7"/>
          <p:cNvPicPr>
            <a:picLocks noChangeAspect="1"/>
          </p:cNvPicPr>
          <p:nvPr userDrawn="1"/>
        </p:nvPicPr>
        <p:blipFill>
          <a:blip r:embed="rId3"/>
          <a:stretch>
            <a:fillRect/>
          </a:stretch>
        </p:blipFill>
        <p:spPr>
          <a:xfrm>
            <a:off x="1032934" y="2270663"/>
            <a:ext cx="3238095" cy="2761905"/>
          </a:xfrm>
          <a:prstGeom prst="rect">
            <a:avLst/>
          </a:prstGeom>
        </p:spPr>
      </p:pic>
      <p:sp>
        <p:nvSpPr>
          <p:cNvPr id="13" name="Picture Placeholder 12"/>
          <p:cNvSpPr>
            <a:spLocks noGrp="1"/>
          </p:cNvSpPr>
          <p:nvPr>
            <p:ph type="pic" sz="quarter" idx="15"/>
          </p:nvPr>
        </p:nvSpPr>
        <p:spPr>
          <a:xfrm>
            <a:off x="6665080" y="2407186"/>
            <a:ext cx="3444120" cy="3841214"/>
          </a:xfrm>
        </p:spPr>
        <p:txBody>
          <a:bodyPr/>
          <a:lstStyle/>
          <a:p>
            <a:endParaRPr lang="en-US"/>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73882" y="2299236"/>
            <a:ext cx="3947529" cy="4450814"/>
          </a:xfrm>
          <a:prstGeom prst="rect">
            <a:avLst/>
          </a:prstGeom>
        </p:spPr>
      </p:pic>
    </p:spTree>
    <p:extLst>
      <p:ext uri="{BB962C8B-B14F-4D97-AF65-F5344CB8AC3E}">
        <p14:creationId xmlns:p14="http://schemas.microsoft.com/office/powerpoint/2010/main" val="14029133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Module open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6" name="Text Placeholder 5"/>
          <p:cNvSpPr>
            <a:spLocks noGrp="1"/>
          </p:cNvSpPr>
          <p:nvPr>
            <p:ph type="body" sz="quarter" idx="13"/>
          </p:nvPr>
        </p:nvSpPr>
        <p:spPr>
          <a:xfrm>
            <a:off x="457200" y="393700"/>
            <a:ext cx="3318933" cy="5829300"/>
          </a:xfrm>
          <a:solidFill>
            <a:srgbClr val="E7D9B1"/>
          </a:solidFill>
          <a:ln>
            <a:noFill/>
          </a:ln>
        </p:spPr>
        <p:txBody>
          <a:bodyPr/>
          <a:lstStyle>
            <a:lvl1pPr marL="0" indent="0">
              <a:buNone/>
              <a:defRPr>
                <a:solidFill>
                  <a:srgbClr val="E7D9B1"/>
                </a:solidFill>
              </a:defRPr>
            </a:lvl1pPr>
          </a:lstStyle>
          <a:p>
            <a:pPr lvl="0"/>
            <a:endParaRPr lang="en-US" dirty="0"/>
          </a:p>
        </p:txBody>
      </p:sp>
      <p:sp>
        <p:nvSpPr>
          <p:cNvPr id="10" name="Text Placeholder 9"/>
          <p:cNvSpPr>
            <a:spLocks noGrp="1"/>
          </p:cNvSpPr>
          <p:nvPr>
            <p:ph type="body" sz="quarter" idx="14"/>
          </p:nvPr>
        </p:nvSpPr>
        <p:spPr>
          <a:xfrm>
            <a:off x="457200" y="2390139"/>
            <a:ext cx="3285067" cy="1752600"/>
          </a:xfrm>
          <a:ln>
            <a:noFill/>
          </a:ln>
        </p:spPr>
        <p:txBody>
          <a:bodyPr>
            <a:normAutofit/>
          </a:bodyPr>
          <a:lstStyle>
            <a:lvl1pPr marL="0" indent="0" algn="ctr">
              <a:buNone/>
              <a:defRPr sz="4400"/>
            </a:lvl1pPr>
          </a:lstStyle>
          <a:p>
            <a:pPr lvl="0"/>
            <a:r>
              <a:rPr lang="en-US" dirty="0"/>
              <a:t>Click to edit</a:t>
            </a:r>
          </a:p>
        </p:txBody>
      </p:sp>
      <p:sp>
        <p:nvSpPr>
          <p:cNvPr id="13" name="Text Placeholder 12"/>
          <p:cNvSpPr>
            <a:spLocks noGrp="1"/>
          </p:cNvSpPr>
          <p:nvPr>
            <p:ph type="body" sz="quarter" idx="15"/>
          </p:nvPr>
        </p:nvSpPr>
        <p:spPr>
          <a:xfrm>
            <a:off x="457200" y="4432300"/>
            <a:ext cx="3302000" cy="1790700"/>
          </a:xfrm>
          <a:ln>
            <a:noFill/>
          </a:ln>
        </p:spPr>
        <p:txBody>
          <a:bodyPr>
            <a:normAutofit/>
          </a:bodyPr>
          <a:lstStyle>
            <a:lvl1pPr marL="0" indent="0" algn="ctr">
              <a:buNone/>
              <a:defRPr sz="2400"/>
            </a:lvl1pPr>
          </a:lstStyle>
          <a:p>
            <a:pPr lvl="0"/>
            <a:r>
              <a:rPr lang="en-US" dirty="0"/>
              <a:t>Click to edit</a:t>
            </a:r>
          </a:p>
        </p:txBody>
      </p:sp>
      <p:sp>
        <p:nvSpPr>
          <p:cNvPr id="17" name="Text Placeholder 16"/>
          <p:cNvSpPr>
            <a:spLocks noGrp="1"/>
          </p:cNvSpPr>
          <p:nvPr>
            <p:ph type="body" sz="quarter" idx="16" hasCustomPrompt="1"/>
          </p:nvPr>
        </p:nvSpPr>
        <p:spPr>
          <a:xfrm>
            <a:off x="982133" y="762000"/>
            <a:ext cx="10802112" cy="1325880"/>
          </a:xfrm>
          <a:solidFill>
            <a:schemeClr val="accent4"/>
          </a:solidFill>
          <a:ln>
            <a:noFill/>
          </a:ln>
        </p:spPr>
        <p:txBody>
          <a:bodyPr anchor="ctr">
            <a:normAutofit/>
          </a:bodyPr>
          <a:lstStyle>
            <a:lvl1pPr marL="0" indent="0" algn="l">
              <a:buNone/>
              <a:defRPr sz="3600" b="1" baseline="0">
                <a:solidFill>
                  <a:schemeClr val="bg1"/>
                </a:solidFill>
              </a:defRPr>
            </a:lvl1pPr>
          </a:lstStyle>
          <a:p>
            <a:pPr lvl="0"/>
            <a:r>
              <a:rPr lang="en-US" dirty="0"/>
              <a:t>Learning Targets</a:t>
            </a:r>
          </a:p>
        </p:txBody>
      </p:sp>
      <p:sp>
        <p:nvSpPr>
          <p:cNvPr id="19" name="Content Placeholder 18"/>
          <p:cNvSpPr>
            <a:spLocks noGrp="1"/>
          </p:cNvSpPr>
          <p:nvPr>
            <p:ph sz="quarter" idx="17"/>
          </p:nvPr>
        </p:nvSpPr>
        <p:spPr>
          <a:xfrm>
            <a:off x="4163484" y="2264087"/>
            <a:ext cx="7620000" cy="685800"/>
          </a:xfrm>
          <a:noFill/>
          <a:ln>
            <a:noFill/>
          </a:ln>
        </p:spPr>
        <p:txBody>
          <a:bodyPr>
            <a:normAutofit/>
          </a:bodyPr>
          <a:lstStyle>
            <a:lvl1pPr marL="0" indent="0" algn="l">
              <a:buNone/>
              <a:defRPr sz="2400"/>
            </a:lvl1pPr>
          </a:lstStyle>
          <a:p>
            <a:pPr lvl="0"/>
            <a:r>
              <a:rPr lang="en-US" dirty="0"/>
              <a:t>Click to edit Master text styles</a:t>
            </a:r>
          </a:p>
        </p:txBody>
      </p:sp>
      <p:sp>
        <p:nvSpPr>
          <p:cNvPr id="7" name="Content Placeholder 6"/>
          <p:cNvSpPr>
            <a:spLocks noGrp="1"/>
          </p:cNvSpPr>
          <p:nvPr>
            <p:ph sz="quarter" idx="18"/>
          </p:nvPr>
        </p:nvSpPr>
        <p:spPr>
          <a:xfrm>
            <a:off x="4163484" y="3126740"/>
            <a:ext cx="7620000" cy="685800"/>
          </a:xfrm>
          <a:noFill/>
          <a:ln>
            <a:noFill/>
          </a:ln>
        </p:spPr>
        <p:txBody>
          <a:bodyPr>
            <a:noAutofit/>
          </a:bodyPr>
          <a:lstStyle>
            <a:lvl1pPr marL="0" indent="0" algn="l">
              <a:buNone/>
              <a:defRPr sz="2400"/>
            </a:lvl1pPr>
          </a:lstStyle>
          <a:p>
            <a:pPr lvl="0"/>
            <a:r>
              <a:rPr lang="en-US" dirty="0"/>
              <a:t>Click to edit Master text styles</a:t>
            </a:r>
          </a:p>
        </p:txBody>
      </p:sp>
      <p:sp>
        <p:nvSpPr>
          <p:cNvPr id="9" name="Content Placeholder 8"/>
          <p:cNvSpPr>
            <a:spLocks noGrp="1"/>
          </p:cNvSpPr>
          <p:nvPr>
            <p:ph sz="quarter" idx="19"/>
          </p:nvPr>
        </p:nvSpPr>
        <p:spPr>
          <a:xfrm>
            <a:off x="4163484" y="3967319"/>
            <a:ext cx="7620000" cy="685800"/>
          </a:xfrm>
          <a:noFill/>
          <a:ln>
            <a:noFill/>
          </a:ln>
        </p:spPr>
        <p:txBody>
          <a:bodyPr>
            <a:normAutofit/>
          </a:bodyPr>
          <a:lstStyle>
            <a:lvl1pPr marL="0" indent="0" algn="l">
              <a:buNone/>
              <a:defRPr sz="2400"/>
            </a:lvl1pPr>
          </a:lstStyle>
          <a:p>
            <a:pPr lvl="0"/>
            <a:r>
              <a:rPr lang="en-US" dirty="0"/>
              <a:t>Click to edit Master text styles</a:t>
            </a:r>
          </a:p>
        </p:txBody>
      </p:sp>
      <p:sp>
        <p:nvSpPr>
          <p:cNvPr id="12" name="Content Placeholder 11"/>
          <p:cNvSpPr>
            <a:spLocks noGrp="1"/>
          </p:cNvSpPr>
          <p:nvPr>
            <p:ph sz="quarter" idx="20"/>
          </p:nvPr>
        </p:nvSpPr>
        <p:spPr>
          <a:xfrm>
            <a:off x="4163484" y="4749791"/>
            <a:ext cx="7620000" cy="685800"/>
          </a:xfrm>
          <a:noFill/>
          <a:ln>
            <a:noFill/>
          </a:ln>
        </p:spPr>
        <p:txBody>
          <a:bodyPr>
            <a:normAutofit/>
          </a:bodyPr>
          <a:lstStyle>
            <a:lvl1pPr marL="0" indent="0" algn="l">
              <a:buNone/>
              <a:defRPr sz="2400"/>
            </a:lvl1pPr>
          </a:lstStyle>
          <a:p>
            <a:pPr lvl="0"/>
            <a:r>
              <a:rPr lang="en-US" dirty="0"/>
              <a:t>Click to edit Master text styles</a:t>
            </a:r>
          </a:p>
        </p:txBody>
      </p:sp>
      <p:sp>
        <p:nvSpPr>
          <p:cNvPr id="15" name="Content Placeholder 14"/>
          <p:cNvSpPr>
            <a:spLocks noGrp="1"/>
          </p:cNvSpPr>
          <p:nvPr>
            <p:ph sz="quarter" idx="21"/>
          </p:nvPr>
        </p:nvSpPr>
        <p:spPr>
          <a:xfrm>
            <a:off x="4163484" y="5493698"/>
            <a:ext cx="7620000" cy="685800"/>
          </a:xfrm>
          <a:noFill/>
          <a:ln>
            <a:noFill/>
          </a:ln>
        </p:spPr>
        <p:txBody>
          <a:bodyPr>
            <a:normAutofit/>
          </a:bodyPr>
          <a:lstStyle>
            <a:lvl1pPr marL="0" indent="0" algn="l">
              <a:buNone/>
              <a:defRPr sz="2400"/>
            </a:lvl1pPr>
          </a:lstStyle>
          <a:p>
            <a:pPr lvl="0"/>
            <a:r>
              <a:rPr lang="en-US" dirty="0"/>
              <a:t>Click to edit Master text styles</a:t>
            </a:r>
          </a:p>
        </p:txBody>
      </p:sp>
    </p:spTree>
    <p:extLst>
      <p:ext uri="{BB962C8B-B14F-4D97-AF65-F5344CB8AC3E}">
        <p14:creationId xmlns:p14="http://schemas.microsoft.com/office/powerpoint/2010/main" val="412933079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13686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Module Summary">
    <p:bg>
      <p:bgPr>
        <a:solidFill>
          <a:srgbClr val="E7D9B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7" name="Text Placeholder 16"/>
          <p:cNvSpPr>
            <a:spLocks noGrp="1"/>
          </p:cNvSpPr>
          <p:nvPr>
            <p:ph type="body" sz="quarter" idx="16" hasCustomPrompt="1"/>
          </p:nvPr>
        </p:nvSpPr>
        <p:spPr>
          <a:xfrm>
            <a:off x="838200" y="363112"/>
            <a:ext cx="10802112" cy="1325880"/>
          </a:xfrm>
          <a:solidFill>
            <a:schemeClr val="accent4"/>
          </a:solidFill>
        </p:spPr>
        <p:txBody>
          <a:bodyPr anchor="ctr">
            <a:normAutofit/>
          </a:bodyPr>
          <a:lstStyle>
            <a:lvl1pPr marL="0" indent="0" algn="l">
              <a:buFont typeface="Arial" panose="020B0604020202020204" pitchFamily="34" charset="0"/>
              <a:buNone/>
              <a:defRPr sz="3600" b="1" baseline="0">
                <a:solidFill>
                  <a:schemeClr val="bg1"/>
                </a:solidFill>
              </a:defRPr>
            </a:lvl1pPr>
          </a:lstStyle>
          <a:p>
            <a:pPr lvl="0"/>
            <a:r>
              <a:rPr lang="en-US" dirty="0"/>
              <a:t>Learning Target 1-1 Review</a:t>
            </a:r>
          </a:p>
        </p:txBody>
      </p:sp>
      <p:sp>
        <p:nvSpPr>
          <p:cNvPr id="19" name="Content Placeholder 18"/>
          <p:cNvSpPr>
            <a:spLocks noGrp="1"/>
          </p:cNvSpPr>
          <p:nvPr>
            <p:ph sz="quarter" idx="17"/>
          </p:nvPr>
        </p:nvSpPr>
        <p:spPr>
          <a:xfrm>
            <a:off x="838199" y="3187700"/>
            <a:ext cx="10801351" cy="3302000"/>
          </a:xfrm>
          <a:solidFill>
            <a:schemeClr val="bg1"/>
          </a:solidFill>
          <a:ln w="76200">
            <a:solidFill>
              <a:schemeClr val="accent4"/>
            </a:solidFill>
          </a:ln>
        </p:spPr>
        <p:txBody>
          <a:bodyPr>
            <a:normAutofit/>
          </a:bodyPr>
          <a:lstStyle>
            <a:lvl1pPr marL="0" indent="0" algn="l">
              <a:buNone/>
              <a:defRPr sz="2400"/>
            </a:lvl1pPr>
          </a:lstStyle>
          <a:p>
            <a:pPr lvl="0"/>
            <a:r>
              <a:rPr lang="en-US" dirty="0"/>
              <a:t>Click to edit Master text styles</a:t>
            </a:r>
          </a:p>
        </p:txBody>
      </p:sp>
      <p:sp>
        <p:nvSpPr>
          <p:cNvPr id="7" name="Content Placeholder 6"/>
          <p:cNvSpPr>
            <a:spLocks noGrp="1"/>
          </p:cNvSpPr>
          <p:nvPr>
            <p:ph sz="quarter" idx="18"/>
          </p:nvPr>
        </p:nvSpPr>
        <p:spPr>
          <a:xfrm>
            <a:off x="838200" y="1846363"/>
            <a:ext cx="10801351" cy="1066800"/>
          </a:xfrm>
          <a:solidFill>
            <a:srgbClr val="D4E5F4"/>
          </a:solidFill>
          <a:ln>
            <a:noFill/>
          </a:ln>
        </p:spPr>
        <p:txBody>
          <a:bodyPr>
            <a:normAutofit/>
          </a:bodyPr>
          <a:lstStyle>
            <a:lvl1pPr marL="0" indent="0">
              <a:buNone/>
              <a:defRPr sz="2800"/>
            </a:lvl1pPr>
          </a:lstStyle>
          <a:p>
            <a:pPr lvl="0"/>
            <a:r>
              <a:rPr lang="en-US" dirty="0"/>
              <a:t>Click to edit Master text styles</a:t>
            </a:r>
          </a:p>
        </p:txBody>
      </p:sp>
    </p:spTree>
    <p:extLst>
      <p:ext uri="{BB962C8B-B14F-4D97-AF65-F5344CB8AC3E}">
        <p14:creationId xmlns:p14="http://schemas.microsoft.com/office/powerpoint/2010/main" val="259809085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952159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b="1"/>
            </a:lvl1pPr>
          </a:lstStyle>
          <a:p>
            <a:r>
              <a:rPr lang="en-US" dirty="0"/>
              <a:t>Click to edit Master title style</a:t>
            </a:r>
          </a:p>
        </p:txBody>
      </p:sp>
      <p:sp>
        <p:nvSpPr>
          <p:cNvPr id="3" name="Content Placeholder 2"/>
          <p:cNvSpPr>
            <a:spLocks noGrp="1"/>
          </p:cNvSpPr>
          <p:nvPr>
            <p:ph idx="1"/>
          </p:nvPr>
        </p:nvSpPr>
        <p:spPr>
          <a:xfrm>
            <a:off x="838200" y="1825625"/>
            <a:ext cx="10802112" cy="4351338"/>
          </a:xfrm>
        </p:spPr>
        <p:txBody>
          <a:bodyPr/>
          <a:lstStyle>
            <a:lvl1pPr marL="0" indent="0">
              <a:buNone/>
              <a:defRPr sz="26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363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6896100" y="1881190"/>
            <a:ext cx="3429000" cy="2286000"/>
          </a:xfrm>
        </p:spPr>
        <p:txBody>
          <a:bodyPr>
            <a:normAutofit/>
          </a:bodyPr>
          <a:lstStyle>
            <a:lvl1pPr marL="0" indent="0" algn="ctr">
              <a:buNone/>
              <a:defRPr sz="2600"/>
            </a:lvl1pPr>
          </a:lstStyle>
          <a:p>
            <a:pPr lvl="0"/>
            <a:endParaRPr lang="en-US" dirty="0"/>
          </a:p>
          <a:p>
            <a:pPr lvl="0"/>
            <a:r>
              <a:rPr lang="en-US" dirty="0"/>
              <a:t>Click to edit Master text styles</a:t>
            </a:r>
          </a:p>
        </p:txBody>
      </p:sp>
      <p:sp>
        <p:nvSpPr>
          <p:cNvPr id="9" name="Picture Placeholder 8"/>
          <p:cNvSpPr>
            <a:spLocks noGrp="1"/>
          </p:cNvSpPr>
          <p:nvPr>
            <p:ph type="pic" sz="quarter" idx="14"/>
          </p:nvPr>
        </p:nvSpPr>
        <p:spPr>
          <a:xfrm>
            <a:off x="838200" y="1858170"/>
            <a:ext cx="3437467" cy="4305300"/>
          </a:xfrm>
        </p:spPr>
        <p:txBody>
          <a:bodyPr/>
          <a:lstStyle/>
          <a:p>
            <a:endParaRPr lang="en-US"/>
          </a:p>
        </p:txBody>
      </p:sp>
      <p:sp>
        <p:nvSpPr>
          <p:cNvPr id="11" name="Text Placeholder 10"/>
          <p:cNvSpPr>
            <a:spLocks noGrp="1"/>
          </p:cNvSpPr>
          <p:nvPr>
            <p:ph type="body" sz="quarter" idx="15"/>
          </p:nvPr>
        </p:nvSpPr>
        <p:spPr>
          <a:xfrm>
            <a:off x="6896100" y="4445000"/>
            <a:ext cx="3429000" cy="1549400"/>
          </a:xfrm>
        </p:spPr>
        <p:txBody>
          <a:bodyPr anchor="ctr">
            <a:normAutofit/>
          </a:bodyPr>
          <a:lstStyle>
            <a:lvl1pPr marL="0" indent="0" algn="ctr">
              <a:buNone/>
              <a:defRPr sz="24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252910166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4088" y="296069"/>
            <a:ext cx="10802112" cy="1325563"/>
          </a:xfrm>
        </p:spPr>
        <p:txBody>
          <a:bodyPr>
            <a:normAutofit/>
          </a:bodyPr>
          <a:lstStyle>
            <a:lvl1pPr algn="ctr">
              <a:lnSpc>
                <a:spcPct val="100000"/>
              </a:lnSpc>
              <a:defRPr sz="2800" b="1"/>
            </a:lvl1pPr>
          </a:lstStyle>
          <a:p>
            <a:r>
              <a:rPr lang="en-US" dirty="0"/>
              <a:t>Click to edit Master title style</a:t>
            </a:r>
          </a:p>
        </p:txBody>
      </p:sp>
      <p:sp>
        <p:nvSpPr>
          <p:cNvPr id="3" name="Content Placeholder 2"/>
          <p:cNvSpPr>
            <a:spLocks noGrp="1"/>
          </p:cNvSpPr>
          <p:nvPr>
            <p:ph idx="1"/>
          </p:nvPr>
        </p:nvSpPr>
        <p:spPr>
          <a:xfrm>
            <a:off x="694944" y="1825626"/>
            <a:ext cx="10802112" cy="2797175"/>
          </a:xfrm>
        </p:spPr>
        <p:txBody>
          <a:bodyPr/>
          <a:lstStyle>
            <a:lvl1pPr marL="0" indent="0" algn="ctr">
              <a:buNone/>
              <a:defRPr sz="2600"/>
            </a:lvl1pPr>
          </a:lstStyle>
          <a:p>
            <a:pPr lvl="0"/>
            <a:r>
              <a:rPr lang="en-US" dirty="0"/>
              <a:t>Click to edit Master text styles</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8"/>
          <p:cNvSpPr>
            <a:spLocks noGrp="1"/>
          </p:cNvSpPr>
          <p:nvPr>
            <p:ph sz="quarter" idx="13"/>
          </p:nvPr>
        </p:nvSpPr>
        <p:spPr>
          <a:xfrm>
            <a:off x="704851" y="4864100"/>
            <a:ext cx="10801349" cy="1219200"/>
          </a:xfrm>
        </p:spPr>
        <p:txBody>
          <a:bodyPr anchor="ctr">
            <a:normAutofit/>
          </a:bodyPr>
          <a:lstStyle>
            <a:lvl1pPr marL="0" indent="0" algn="ctr">
              <a:lnSpc>
                <a:spcPct val="100000"/>
              </a:lnSpc>
              <a:spcBef>
                <a:spcPts val="0"/>
              </a:spcBef>
              <a:buNone/>
              <a:defRPr sz="2400"/>
            </a:lvl1pPr>
          </a:lstStyle>
          <a:p>
            <a:pPr lvl="0"/>
            <a:r>
              <a:rPr lang="en-US" dirty="0"/>
              <a:t>Click to edit Master text styles</a:t>
            </a:r>
          </a:p>
        </p:txBody>
      </p:sp>
    </p:spTree>
    <p:extLst>
      <p:ext uri="{BB962C8B-B14F-4D97-AF65-F5344CB8AC3E}">
        <p14:creationId xmlns:p14="http://schemas.microsoft.com/office/powerpoint/2010/main" val="20392922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RY IT 1">
    <p:spTree>
      <p:nvGrpSpPr>
        <p:cNvPr id="1" name=""/>
        <p:cNvGrpSpPr/>
        <p:nvPr/>
      </p:nvGrpSpPr>
      <p:grpSpPr>
        <a:xfrm>
          <a:off x="0" y="0"/>
          <a:ext cx="0" cy="0"/>
          <a:chOff x="0" y="0"/>
          <a:chExt cx="0" cy="0"/>
        </a:xfrm>
      </p:grpSpPr>
      <p:sp>
        <p:nvSpPr>
          <p:cNvPr id="2" name="Title 1"/>
          <p:cNvSpPr>
            <a:spLocks noGrp="1"/>
          </p:cNvSpPr>
          <p:nvPr>
            <p:ph type="title"/>
          </p:nvPr>
        </p:nvSpPr>
        <p:spPr>
          <a:xfrm>
            <a:off x="838200" y="1377951"/>
            <a:ext cx="10515600" cy="852489"/>
          </a:xfrm>
          <a:solidFill>
            <a:srgbClr val="D4E5F4"/>
          </a:solidFill>
          <a:ln w="76200">
            <a:solidFill>
              <a:schemeClr val="tx1"/>
            </a:solidFill>
          </a:ln>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8" name="Text Placeholder 6"/>
          <p:cNvSpPr>
            <a:spLocks noGrp="1"/>
          </p:cNvSpPr>
          <p:nvPr>
            <p:ph type="body" sz="quarter" idx="14" hasCustomPrompt="1"/>
          </p:nvPr>
        </p:nvSpPr>
        <p:spPr>
          <a:xfrm>
            <a:off x="838200" y="2570161"/>
            <a:ext cx="1718733" cy="1244600"/>
          </a:xfrm>
          <a:ln>
            <a:solidFill>
              <a:srgbClr val="D4E5F4"/>
            </a:solidFill>
          </a:ln>
        </p:spPr>
        <p:txBody>
          <a:bodyPr/>
          <a:lstStyle>
            <a:lvl1pPr marL="0" indent="0">
              <a:buNone/>
              <a:defRPr/>
            </a:lvl1pPr>
          </a:lstStyle>
          <a:p>
            <a:pPr lvl="0"/>
            <a:r>
              <a:rPr lang="en-US" dirty="0"/>
              <a:t>click to edit Master text styles</a:t>
            </a:r>
          </a:p>
        </p:txBody>
      </p:sp>
      <p:sp>
        <p:nvSpPr>
          <p:cNvPr id="9" name="Text Placeholder 6"/>
          <p:cNvSpPr>
            <a:spLocks noGrp="1"/>
          </p:cNvSpPr>
          <p:nvPr>
            <p:ph type="body" sz="quarter" idx="15" hasCustomPrompt="1"/>
          </p:nvPr>
        </p:nvSpPr>
        <p:spPr>
          <a:xfrm>
            <a:off x="838200" y="4813300"/>
            <a:ext cx="1718733" cy="1244600"/>
          </a:xfrm>
          <a:ln>
            <a:solidFill>
              <a:srgbClr val="D4E5F4"/>
            </a:solidFill>
          </a:ln>
        </p:spPr>
        <p:txBody>
          <a:bodyPr/>
          <a:lstStyle>
            <a:lvl1pPr marL="0" indent="0">
              <a:buNone/>
              <a:defRPr/>
            </a:lvl1pPr>
          </a:lstStyle>
          <a:p>
            <a:pPr lvl="0"/>
            <a:r>
              <a:rPr lang="en-US" dirty="0"/>
              <a:t>click to edit Master text styles</a:t>
            </a:r>
          </a:p>
        </p:txBody>
      </p:sp>
      <p:sp>
        <p:nvSpPr>
          <p:cNvPr id="12" name="Text Placeholder 10"/>
          <p:cNvSpPr>
            <a:spLocks noGrp="1"/>
          </p:cNvSpPr>
          <p:nvPr>
            <p:ph type="body" sz="quarter" idx="17" hasCustomPrompt="1"/>
          </p:nvPr>
        </p:nvSpPr>
        <p:spPr>
          <a:xfrm>
            <a:off x="2980267" y="2541460"/>
            <a:ext cx="8373533" cy="1244600"/>
          </a:xfrm>
          <a:ln>
            <a:solidFill>
              <a:srgbClr val="D4E5F4"/>
            </a:solidFill>
          </a:ln>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hasCustomPrompt="1"/>
          </p:nvPr>
        </p:nvSpPr>
        <p:spPr>
          <a:xfrm>
            <a:off x="2980267" y="4813300"/>
            <a:ext cx="8373533" cy="1244600"/>
          </a:xfrm>
          <a:ln>
            <a:solidFill>
              <a:srgbClr val="D4E5F4"/>
            </a:solidFill>
          </a:ln>
        </p:spPr>
        <p:txBody>
          <a:bodyP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1" y="0"/>
            <a:ext cx="12193057" cy="1457070"/>
          </a:xfrm>
          <a:prstGeom prst="rect">
            <a:avLst/>
          </a:prstGeom>
        </p:spPr>
      </p:pic>
    </p:spTree>
    <p:extLst>
      <p:ext uri="{BB962C8B-B14F-4D97-AF65-F5344CB8AC3E}">
        <p14:creationId xmlns:p14="http://schemas.microsoft.com/office/powerpoint/2010/main" val="227280120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RY IT 2">
    <p:spTree>
      <p:nvGrpSpPr>
        <p:cNvPr id="1" name=""/>
        <p:cNvGrpSpPr/>
        <p:nvPr/>
      </p:nvGrpSpPr>
      <p:grpSpPr>
        <a:xfrm>
          <a:off x="0" y="0"/>
          <a:ext cx="0" cy="0"/>
          <a:chOff x="0" y="0"/>
          <a:chExt cx="0" cy="0"/>
        </a:xfrm>
      </p:grpSpPr>
      <p:sp>
        <p:nvSpPr>
          <p:cNvPr id="2" name="Title 1"/>
          <p:cNvSpPr>
            <a:spLocks noGrp="1"/>
          </p:cNvSpPr>
          <p:nvPr>
            <p:ph type="title"/>
          </p:nvPr>
        </p:nvSpPr>
        <p:spPr>
          <a:xfrm>
            <a:off x="838200" y="1377949"/>
            <a:ext cx="10515600" cy="1371600"/>
          </a:xfrm>
          <a:solidFill>
            <a:srgbClr val="D4E5F4"/>
          </a:solidFill>
          <a:ln w="76200">
            <a:solidFill>
              <a:schemeClr val="tx1"/>
            </a:solidFill>
          </a:ln>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Text Placeholder 10"/>
          <p:cNvSpPr>
            <a:spLocks noGrp="1"/>
          </p:cNvSpPr>
          <p:nvPr>
            <p:ph type="body" sz="quarter" idx="17"/>
          </p:nvPr>
        </p:nvSpPr>
        <p:spPr>
          <a:xfrm>
            <a:off x="1909234" y="2878008"/>
            <a:ext cx="8373533" cy="914400"/>
          </a:xfrm>
          <a:ln>
            <a:solidFill>
              <a:srgbClr val="D4E5F4"/>
            </a:solidFill>
          </a:ln>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p:nvPr>
        </p:nvSpPr>
        <p:spPr>
          <a:xfrm>
            <a:off x="1909234" y="3928811"/>
            <a:ext cx="8373533" cy="914400"/>
          </a:xfrm>
          <a:ln>
            <a:solidFill>
              <a:srgbClr val="D4E5F4"/>
            </a:solidFill>
          </a:ln>
        </p:spPr>
        <p:txBody>
          <a:bodyP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1" y="0"/>
            <a:ext cx="12193057" cy="1457070"/>
          </a:xfrm>
          <a:prstGeom prst="rect">
            <a:avLst/>
          </a:prstGeom>
        </p:spPr>
      </p:pic>
      <p:sp>
        <p:nvSpPr>
          <p:cNvPr id="11" name="Text Placeholder 10"/>
          <p:cNvSpPr>
            <a:spLocks noGrp="1"/>
          </p:cNvSpPr>
          <p:nvPr>
            <p:ph type="body" sz="quarter" idx="20"/>
          </p:nvPr>
        </p:nvSpPr>
        <p:spPr>
          <a:xfrm>
            <a:off x="1909234" y="5052570"/>
            <a:ext cx="8373533" cy="914400"/>
          </a:xfrm>
          <a:ln>
            <a:solidFill>
              <a:srgbClr val="D4E5F4"/>
            </a:solidFill>
          </a:ln>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40909279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RY IT 3">
    <p:spTree>
      <p:nvGrpSpPr>
        <p:cNvPr id="1" name=""/>
        <p:cNvGrpSpPr/>
        <p:nvPr/>
      </p:nvGrpSpPr>
      <p:grpSpPr>
        <a:xfrm>
          <a:off x="0" y="0"/>
          <a:ext cx="0" cy="0"/>
          <a:chOff x="0" y="0"/>
          <a:chExt cx="0" cy="0"/>
        </a:xfrm>
      </p:grpSpPr>
      <p:sp>
        <p:nvSpPr>
          <p:cNvPr id="2" name="Title 1"/>
          <p:cNvSpPr>
            <a:spLocks noGrp="1"/>
          </p:cNvSpPr>
          <p:nvPr>
            <p:ph type="title"/>
          </p:nvPr>
        </p:nvSpPr>
        <p:spPr>
          <a:xfrm>
            <a:off x="838200" y="1377951"/>
            <a:ext cx="10659533" cy="852489"/>
          </a:xfrm>
          <a:solidFill>
            <a:srgbClr val="D4E5F4"/>
          </a:solidFill>
          <a:ln w="76200">
            <a:solidFill>
              <a:schemeClr val="tx1"/>
            </a:solidFill>
          </a:ln>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3" name="Text Placeholder 10"/>
          <p:cNvSpPr>
            <a:spLocks noGrp="1"/>
          </p:cNvSpPr>
          <p:nvPr>
            <p:ph type="body" sz="quarter" idx="18"/>
          </p:nvPr>
        </p:nvSpPr>
        <p:spPr>
          <a:xfrm>
            <a:off x="838200" y="5295900"/>
            <a:ext cx="10659533" cy="762000"/>
          </a:xfrm>
          <a:ln>
            <a:solidFill>
              <a:srgbClr val="D4E5F4"/>
            </a:solidFill>
          </a:ln>
        </p:spPr>
        <p:txBody>
          <a:bodyP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1" y="0"/>
            <a:ext cx="12193057" cy="1457070"/>
          </a:xfrm>
          <a:prstGeom prst="rect">
            <a:avLst/>
          </a:prstGeom>
        </p:spPr>
      </p:pic>
      <p:sp>
        <p:nvSpPr>
          <p:cNvPr id="10" name="Content Placeholder 9"/>
          <p:cNvSpPr>
            <a:spLocks noGrp="1"/>
          </p:cNvSpPr>
          <p:nvPr>
            <p:ph sz="quarter" idx="19" hasCustomPrompt="1"/>
          </p:nvPr>
        </p:nvSpPr>
        <p:spPr>
          <a:xfrm>
            <a:off x="838200" y="2400300"/>
            <a:ext cx="10659533" cy="2768600"/>
          </a:xfrm>
          <a:ln>
            <a:solidFill>
              <a:srgbClr val="D4E5F4"/>
            </a:solidFill>
          </a:ln>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40432321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RY IT 4">
    <p:spTree>
      <p:nvGrpSpPr>
        <p:cNvPr id="1" name=""/>
        <p:cNvGrpSpPr/>
        <p:nvPr/>
      </p:nvGrpSpPr>
      <p:grpSpPr>
        <a:xfrm>
          <a:off x="0" y="0"/>
          <a:ext cx="0" cy="0"/>
          <a:chOff x="0" y="0"/>
          <a:chExt cx="0" cy="0"/>
        </a:xfrm>
      </p:grpSpPr>
      <p:sp>
        <p:nvSpPr>
          <p:cNvPr id="2" name="Title 1"/>
          <p:cNvSpPr>
            <a:spLocks noGrp="1"/>
          </p:cNvSpPr>
          <p:nvPr>
            <p:ph type="title"/>
          </p:nvPr>
        </p:nvSpPr>
        <p:spPr>
          <a:xfrm>
            <a:off x="838200" y="1377949"/>
            <a:ext cx="10515600" cy="1371600"/>
          </a:xfrm>
          <a:solidFill>
            <a:srgbClr val="D4E5F4"/>
          </a:solidFill>
          <a:ln w="76200">
            <a:solidFill>
              <a:schemeClr val="tx1"/>
            </a:solidFill>
          </a:ln>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pic>
        <p:nvPicPr>
          <p:cNvPr id="6" name="Picture 5"/>
          <p:cNvPicPr>
            <a:picLocks noChangeAspect="1"/>
          </p:cNvPicPr>
          <p:nvPr userDrawn="1"/>
        </p:nvPicPr>
        <p:blipFill>
          <a:blip r:embed="rId2"/>
          <a:stretch>
            <a:fillRect/>
          </a:stretch>
        </p:blipFill>
        <p:spPr>
          <a:xfrm>
            <a:off x="1" y="0"/>
            <a:ext cx="12193057" cy="1457070"/>
          </a:xfrm>
          <a:prstGeom prst="rect">
            <a:avLst/>
          </a:prstGeom>
        </p:spPr>
      </p:pic>
      <p:sp>
        <p:nvSpPr>
          <p:cNvPr id="8" name="Content Placeholder 7"/>
          <p:cNvSpPr>
            <a:spLocks noGrp="1"/>
          </p:cNvSpPr>
          <p:nvPr>
            <p:ph sz="quarter" idx="13" hasCustomPrompt="1"/>
          </p:nvPr>
        </p:nvSpPr>
        <p:spPr>
          <a:xfrm>
            <a:off x="838200" y="3073400"/>
            <a:ext cx="2379133" cy="1549400"/>
          </a:xfrm>
          <a:ln>
            <a:solidFill>
              <a:srgbClr val="D4E5F4"/>
            </a:solidFill>
          </a:ln>
        </p:spPr>
        <p:txBody>
          <a:bodyPr/>
          <a:lstStyle>
            <a:lvl1pPr marL="0" indent="0">
              <a:buNone/>
              <a:defRPr/>
            </a:lvl1pPr>
          </a:lstStyle>
          <a:p>
            <a:pPr lvl="0"/>
            <a:r>
              <a:rPr lang="en-US" dirty="0"/>
              <a:t>click to</a:t>
            </a:r>
          </a:p>
        </p:txBody>
      </p:sp>
      <p:sp>
        <p:nvSpPr>
          <p:cNvPr id="14" name="Content Placeholder 7"/>
          <p:cNvSpPr>
            <a:spLocks noGrp="1"/>
          </p:cNvSpPr>
          <p:nvPr>
            <p:ph sz="quarter" idx="14" hasCustomPrompt="1"/>
          </p:nvPr>
        </p:nvSpPr>
        <p:spPr>
          <a:xfrm>
            <a:off x="7192434" y="5099051"/>
            <a:ext cx="2379133" cy="1549400"/>
          </a:xfrm>
          <a:ln>
            <a:solidFill>
              <a:srgbClr val="D4E5F4"/>
            </a:solidFill>
          </a:ln>
        </p:spPr>
        <p:txBody>
          <a:bodyPr/>
          <a:lstStyle>
            <a:lvl1pPr marL="0" indent="0">
              <a:buNone/>
              <a:defRPr/>
            </a:lvl1pPr>
          </a:lstStyle>
          <a:p>
            <a:pPr lvl="0"/>
            <a:r>
              <a:rPr lang="en-US" dirty="0"/>
              <a:t>click to</a:t>
            </a:r>
          </a:p>
        </p:txBody>
      </p:sp>
      <p:sp>
        <p:nvSpPr>
          <p:cNvPr id="15" name="Content Placeholder 7"/>
          <p:cNvSpPr>
            <a:spLocks noGrp="1"/>
          </p:cNvSpPr>
          <p:nvPr>
            <p:ph sz="quarter" idx="15" hasCustomPrompt="1"/>
          </p:nvPr>
        </p:nvSpPr>
        <p:spPr>
          <a:xfrm>
            <a:off x="2988734" y="5099051"/>
            <a:ext cx="2379133" cy="1549400"/>
          </a:xfrm>
          <a:ln>
            <a:solidFill>
              <a:srgbClr val="D4E5F4"/>
            </a:solidFill>
          </a:ln>
        </p:spPr>
        <p:txBody>
          <a:bodyPr/>
          <a:lstStyle>
            <a:lvl1pPr marL="0" indent="0">
              <a:buNone/>
              <a:defRPr/>
            </a:lvl1pPr>
          </a:lstStyle>
          <a:p>
            <a:pPr lvl="0"/>
            <a:r>
              <a:rPr lang="en-US" dirty="0"/>
              <a:t>click to</a:t>
            </a:r>
          </a:p>
        </p:txBody>
      </p:sp>
      <p:sp>
        <p:nvSpPr>
          <p:cNvPr id="16" name="Content Placeholder 7"/>
          <p:cNvSpPr>
            <a:spLocks noGrp="1"/>
          </p:cNvSpPr>
          <p:nvPr>
            <p:ph sz="quarter" idx="16" hasCustomPrompt="1"/>
          </p:nvPr>
        </p:nvSpPr>
        <p:spPr>
          <a:xfrm>
            <a:off x="5008034" y="3073400"/>
            <a:ext cx="2379133" cy="1549400"/>
          </a:xfrm>
          <a:ln>
            <a:solidFill>
              <a:srgbClr val="D4E5F4"/>
            </a:solidFill>
          </a:ln>
        </p:spPr>
        <p:txBody>
          <a:bodyPr/>
          <a:lstStyle>
            <a:lvl1pPr marL="0" indent="0">
              <a:buNone/>
              <a:defRPr/>
            </a:lvl1pPr>
          </a:lstStyle>
          <a:p>
            <a:pPr lvl="0"/>
            <a:r>
              <a:rPr lang="en-US" dirty="0"/>
              <a:t>click to</a:t>
            </a:r>
          </a:p>
        </p:txBody>
      </p:sp>
      <p:sp>
        <p:nvSpPr>
          <p:cNvPr id="17" name="Content Placeholder 7"/>
          <p:cNvSpPr>
            <a:spLocks noGrp="1"/>
          </p:cNvSpPr>
          <p:nvPr>
            <p:ph sz="quarter" idx="17" hasCustomPrompt="1"/>
          </p:nvPr>
        </p:nvSpPr>
        <p:spPr>
          <a:xfrm>
            <a:off x="8974667" y="3073400"/>
            <a:ext cx="2379133" cy="1549400"/>
          </a:xfrm>
          <a:ln>
            <a:solidFill>
              <a:srgbClr val="D4E5F4"/>
            </a:solidFill>
          </a:ln>
        </p:spPr>
        <p:txBody>
          <a:bodyPr/>
          <a:lstStyle>
            <a:lvl1pPr marL="0" indent="0">
              <a:buNone/>
              <a:defRPr/>
            </a:lvl1pPr>
          </a:lstStyle>
          <a:p>
            <a:pPr lvl="0"/>
            <a:r>
              <a:rPr lang="en-US" dirty="0"/>
              <a:t>click to</a:t>
            </a:r>
          </a:p>
        </p:txBody>
      </p:sp>
    </p:spTree>
    <p:extLst>
      <p:ext uri="{BB962C8B-B14F-4D97-AF65-F5344CB8AC3E}">
        <p14:creationId xmlns:p14="http://schemas.microsoft.com/office/powerpoint/2010/main" val="5507403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What Would You Answ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58800"/>
            <a:ext cx="11094720" cy="1124712"/>
          </a:xfrm>
          <a:solidFill>
            <a:srgbClr val="D4E5F4"/>
          </a:solidFill>
          <a:ln w="76200">
            <a:noFill/>
          </a:ln>
        </p:spPr>
        <p:txBody>
          <a:bodyPr/>
          <a:lstStyle>
            <a:lvl1pPr>
              <a:defRPr baseline="0">
                <a:solidFill>
                  <a:schemeClr val="tx1"/>
                </a:solidFill>
              </a:defRPr>
            </a:lvl1pPr>
          </a:lstStyle>
          <a:p>
            <a:r>
              <a:rPr lang="en-US" dirty="0"/>
              <a:t>What Would You Answer?</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0" name="Content Placeholder 9"/>
          <p:cNvSpPr>
            <a:spLocks noGrp="1"/>
          </p:cNvSpPr>
          <p:nvPr>
            <p:ph sz="quarter" idx="19" hasCustomPrompt="1"/>
          </p:nvPr>
        </p:nvSpPr>
        <p:spPr>
          <a:xfrm>
            <a:off x="1283208" y="2003172"/>
            <a:ext cx="10204704" cy="4718304"/>
          </a:xfrm>
          <a:ln w="76200">
            <a:solidFill>
              <a:srgbClr val="D4E5F4"/>
            </a:solidFill>
          </a:ln>
        </p:spPr>
        <p:txBody>
          <a:bodyPr>
            <a:normAutofit/>
          </a:bodyPr>
          <a:lstStyle>
            <a:lvl1pPr marL="0" indent="0">
              <a:buNone/>
              <a:defRPr sz="2400"/>
            </a:lvl1pPr>
          </a:lstStyle>
          <a:p>
            <a:pPr lvl="0"/>
            <a:r>
              <a:rPr lang="en-US" dirty="0"/>
              <a:t>click to edit Master text styles</a:t>
            </a:r>
          </a:p>
        </p:txBody>
      </p:sp>
    </p:spTree>
    <p:extLst>
      <p:ext uri="{BB962C8B-B14F-4D97-AF65-F5344CB8AC3E}">
        <p14:creationId xmlns:p14="http://schemas.microsoft.com/office/powerpoint/2010/main" val="92124468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83063"/>
            <a:ext cx="10802112" cy="1325880"/>
          </a:xfrm>
        </p:spPr>
        <p:txBody>
          <a:bodyPr>
            <a:normAutofit/>
          </a:bodyPr>
          <a:lstStyle>
            <a:lvl1pPr algn="ctr">
              <a:lnSpc>
                <a:spcPct val="100000"/>
              </a:lnSpc>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838200" y="2007394"/>
            <a:ext cx="1718733" cy="1244600"/>
          </a:xfrm>
        </p:spPr>
        <p:txBody>
          <a:bodyPr anchor="ctr">
            <a:noAutofit/>
          </a:bodyPr>
          <a:lstStyle>
            <a:lvl1pPr marL="0" indent="0" algn="ctr">
              <a:lnSpc>
                <a:spcPct val="100000"/>
              </a:lnSpc>
              <a:spcBef>
                <a:spcPts val="0"/>
              </a:spcBef>
              <a:buNone/>
              <a:defRPr sz="2600"/>
            </a:lvl1pPr>
          </a:lstStyle>
          <a:p>
            <a:pPr lvl="0"/>
            <a:r>
              <a:rPr lang="en-US" dirty="0"/>
              <a:t>Click to edit Master </a:t>
            </a:r>
          </a:p>
        </p:txBody>
      </p:sp>
      <p:sp>
        <p:nvSpPr>
          <p:cNvPr id="8" name="Text Placeholder 6"/>
          <p:cNvSpPr>
            <a:spLocks noGrp="1"/>
          </p:cNvSpPr>
          <p:nvPr>
            <p:ph type="body" sz="quarter" idx="14"/>
          </p:nvPr>
        </p:nvSpPr>
        <p:spPr>
          <a:xfrm>
            <a:off x="838200" y="3419475"/>
            <a:ext cx="1718733" cy="1244600"/>
          </a:xfrm>
        </p:spPr>
        <p:txBody>
          <a:bodyPr anchor="ctr">
            <a:noAutofit/>
          </a:bodyPr>
          <a:lstStyle>
            <a:lvl1pPr marL="0" indent="0" algn="ctr">
              <a:lnSpc>
                <a:spcPct val="100000"/>
              </a:lnSpc>
              <a:spcBef>
                <a:spcPts val="0"/>
              </a:spcBef>
              <a:buNone/>
              <a:defRPr sz="2600"/>
            </a:lvl1pPr>
          </a:lstStyle>
          <a:p>
            <a:pPr lvl="0"/>
            <a:r>
              <a:rPr lang="en-US" dirty="0"/>
              <a:t>Click to edit Master </a:t>
            </a:r>
          </a:p>
        </p:txBody>
      </p:sp>
      <p:sp>
        <p:nvSpPr>
          <p:cNvPr id="9" name="Text Placeholder 6"/>
          <p:cNvSpPr>
            <a:spLocks noGrp="1"/>
          </p:cNvSpPr>
          <p:nvPr>
            <p:ph type="body" sz="quarter" idx="15"/>
          </p:nvPr>
        </p:nvSpPr>
        <p:spPr>
          <a:xfrm>
            <a:off x="838200" y="4813300"/>
            <a:ext cx="1718733" cy="1244600"/>
          </a:xfrm>
        </p:spPr>
        <p:txBody>
          <a:bodyPr anchor="ctr">
            <a:noAutofit/>
          </a:bodyPr>
          <a:lstStyle>
            <a:lvl1pPr marL="0" indent="0" algn="ctr">
              <a:lnSpc>
                <a:spcPct val="100000"/>
              </a:lnSpc>
              <a:spcBef>
                <a:spcPts val="0"/>
              </a:spcBef>
              <a:buNone/>
              <a:defRPr sz="2600"/>
            </a:lvl1pPr>
          </a:lstStyle>
          <a:p>
            <a:pPr lvl="0"/>
            <a:r>
              <a:rPr lang="en-US" dirty="0"/>
              <a:t>Click to edit Master</a:t>
            </a:r>
          </a:p>
        </p:txBody>
      </p:sp>
      <p:sp>
        <p:nvSpPr>
          <p:cNvPr id="11" name="Text Placeholder 10"/>
          <p:cNvSpPr>
            <a:spLocks noGrp="1"/>
          </p:cNvSpPr>
          <p:nvPr>
            <p:ph type="body" sz="quarter" idx="16"/>
          </p:nvPr>
        </p:nvSpPr>
        <p:spPr>
          <a:xfrm>
            <a:off x="2980267" y="2008188"/>
            <a:ext cx="8373533" cy="1244600"/>
          </a:xfrm>
        </p:spPr>
        <p:txBody>
          <a:bodyPr/>
          <a:lstStyle>
            <a:lvl1pPr marL="0" indent="0" algn="ctr">
              <a:lnSpc>
                <a:spcPct val="100000"/>
              </a:lnSpc>
              <a:spcBef>
                <a:spcPts val="0"/>
              </a:spcBef>
              <a:buNone/>
              <a:defRPr sz="2400"/>
            </a:lvl1pPr>
          </a:lstStyle>
          <a:p>
            <a:pPr lvl="0"/>
            <a:r>
              <a:rPr lang="en-US" dirty="0"/>
              <a:t>Click to edit Master text styles</a:t>
            </a:r>
          </a:p>
        </p:txBody>
      </p:sp>
      <p:sp>
        <p:nvSpPr>
          <p:cNvPr id="12" name="Text Placeholder 10"/>
          <p:cNvSpPr>
            <a:spLocks noGrp="1"/>
          </p:cNvSpPr>
          <p:nvPr>
            <p:ph type="body" sz="quarter" idx="17"/>
          </p:nvPr>
        </p:nvSpPr>
        <p:spPr>
          <a:xfrm>
            <a:off x="2980267" y="3422650"/>
            <a:ext cx="8373533" cy="1244600"/>
          </a:xfrm>
        </p:spPr>
        <p:txBody>
          <a:bodyPr/>
          <a:lstStyle>
            <a:lvl1pPr marL="0" indent="0" algn="ctr">
              <a:lnSpc>
                <a:spcPct val="100000"/>
              </a:lnSpc>
              <a:spcBef>
                <a:spcPts val="0"/>
              </a:spcBef>
              <a:buNone/>
              <a:defRPr sz="2400"/>
            </a:lvl1pPr>
          </a:lstStyle>
          <a:p>
            <a:pPr lvl="0"/>
            <a:r>
              <a:rPr lang="en-US" dirty="0"/>
              <a:t>Click to edit Master text styles</a:t>
            </a:r>
          </a:p>
        </p:txBody>
      </p:sp>
      <p:sp>
        <p:nvSpPr>
          <p:cNvPr id="13" name="Text Placeholder 10"/>
          <p:cNvSpPr>
            <a:spLocks noGrp="1"/>
          </p:cNvSpPr>
          <p:nvPr>
            <p:ph type="body" sz="quarter" idx="18"/>
          </p:nvPr>
        </p:nvSpPr>
        <p:spPr>
          <a:xfrm>
            <a:off x="2980267" y="4813300"/>
            <a:ext cx="8373533" cy="1244600"/>
          </a:xfrm>
        </p:spPr>
        <p:txBody>
          <a:bodyPr/>
          <a:lstStyle>
            <a:lvl1pPr marL="0" indent="0" algn="ctr">
              <a:lnSpc>
                <a:spcPct val="100000"/>
              </a:lnSpc>
              <a:spcBef>
                <a:spcPts val="0"/>
              </a:spcBef>
              <a:buNone/>
              <a:defRPr sz="2400"/>
            </a:lvl1pPr>
          </a:lstStyle>
          <a:p>
            <a:pPr lvl="0"/>
            <a:r>
              <a:rPr lang="en-US" dirty="0"/>
              <a:t>Click to edit Master text styles</a:t>
            </a:r>
          </a:p>
        </p:txBody>
      </p:sp>
    </p:spTree>
    <p:extLst>
      <p:ext uri="{BB962C8B-B14F-4D97-AF65-F5344CB8AC3E}">
        <p14:creationId xmlns:p14="http://schemas.microsoft.com/office/powerpoint/2010/main" val="29739093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94944" y="441048"/>
            <a:ext cx="10802112" cy="1325880"/>
          </a:xfrm>
        </p:spPr>
        <p:txBody>
          <a:bodyPr>
            <a:normAutofit/>
          </a:bodyPr>
          <a:lstStyle>
            <a:lvl1pPr algn="ctr">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8" name="Text Placeholder 6"/>
          <p:cNvSpPr>
            <a:spLocks noGrp="1"/>
          </p:cNvSpPr>
          <p:nvPr>
            <p:ph type="body" sz="quarter" idx="14"/>
          </p:nvPr>
        </p:nvSpPr>
        <p:spPr>
          <a:xfrm>
            <a:off x="838200" y="2564210"/>
            <a:ext cx="3200400" cy="1244600"/>
          </a:xfrm>
        </p:spPr>
        <p:txBody>
          <a:bodyPr anchor="ctr"/>
          <a:lstStyle>
            <a:lvl1pPr marL="0" indent="0" algn="ctr">
              <a:buNone/>
              <a:defRPr/>
            </a:lvl1pPr>
          </a:lstStyle>
          <a:p>
            <a:pPr lvl="0"/>
            <a:r>
              <a:rPr lang="en-US" dirty="0"/>
              <a:t>Click to edit Master text styles</a:t>
            </a:r>
          </a:p>
        </p:txBody>
      </p:sp>
      <p:sp>
        <p:nvSpPr>
          <p:cNvPr id="9" name="Text Placeholder 6"/>
          <p:cNvSpPr>
            <a:spLocks noGrp="1"/>
          </p:cNvSpPr>
          <p:nvPr>
            <p:ph type="body" sz="quarter" idx="15"/>
          </p:nvPr>
        </p:nvSpPr>
        <p:spPr>
          <a:xfrm>
            <a:off x="838200" y="4598391"/>
            <a:ext cx="3200400" cy="1244600"/>
          </a:xfrm>
        </p:spPr>
        <p:txBody>
          <a:bodyPr anchor="ctr"/>
          <a:lstStyle>
            <a:lvl1pPr marL="0" indent="0" algn="ctr">
              <a:buNone/>
              <a:defRPr/>
            </a:lvl1pPr>
          </a:lstStyle>
          <a:p>
            <a:pPr lvl="0"/>
            <a:r>
              <a:rPr lang="en-US" dirty="0"/>
              <a:t>Click to edit Master text styles</a:t>
            </a:r>
          </a:p>
        </p:txBody>
      </p:sp>
      <p:sp>
        <p:nvSpPr>
          <p:cNvPr id="12" name="Text Placeholder 10"/>
          <p:cNvSpPr>
            <a:spLocks noGrp="1"/>
          </p:cNvSpPr>
          <p:nvPr>
            <p:ph type="body" sz="quarter" idx="17"/>
          </p:nvPr>
        </p:nvSpPr>
        <p:spPr>
          <a:xfrm>
            <a:off x="5096933" y="2309020"/>
            <a:ext cx="6256867" cy="1754980"/>
          </a:xfrm>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p:nvPr>
        </p:nvSpPr>
        <p:spPr>
          <a:xfrm>
            <a:off x="5096933" y="4332685"/>
            <a:ext cx="6256867" cy="1776015"/>
          </a:xfrm>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260574112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hasCustomPrompt="1"/>
          </p:nvPr>
        </p:nvSpPr>
        <p:spPr>
          <a:xfrm>
            <a:off x="4762500" y="2159000"/>
            <a:ext cx="2870200" cy="1701800"/>
          </a:xfrm>
        </p:spPr>
        <p:txBody>
          <a:bodyPr>
            <a:normAutofit/>
          </a:bodyPr>
          <a:lstStyle>
            <a:lvl1pPr marL="0" indent="0" algn="ctr">
              <a:buNone/>
              <a:defRPr sz="2400"/>
            </a:lvl1pPr>
          </a:lstStyle>
          <a:p>
            <a:pPr lvl="0"/>
            <a:r>
              <a:rPr lang="en-US" dirty="0"/>
              <a:t>click to edit Master text styles</a:t>
            </a:r>
          </a:p>
        </p:txBody>
      </p:sp>
      <p:sp>
        <p:nvSpPr>
          <p:cNvPr id="8" name="Text Placeholder 6"/>
          <p:cNvSpPr>
            <a:spLocks noGrp="1"/>
          </p:cNvSpPr>
          <p:nvPr>
            <p:ph type="body" sz="quarter" idx="14" hasCustomPrompt="1"/>
          </p:nvPr>
        </p:nvSpPr>
        <p:spPr>
          <a:xfrm>
            <a:off x="6718300" y="4295775"/>
            <a:ext cx="2870200" cy="1701800"/>
          </a:xfrm>
        </p:spPr>
        <p:txBody>
          <a:bodyPr>
            <a:normAutofit/>
          </a:bodyPr>
          <a:lstStyle>
            <a:lvl1pPr marL="0" indent="0" algn="ctr">
              <a:buNone/>
              <a:defRPr sz="2400"/>
            </a:lvl1pPr>
          </a:lstStyle>
          <a:p>
            <a:pPr lvl="0"/>
            <a:r>
              <a:rPr lang="en-US" dirty="0"/>
              <a:t>click to edit Master text styles</a:t>
            </a:r>
          </a:p>
        </p:txBody>
      </p:sp>
      <p:sp>
        <p:nvSpPr>
          <p:cNvPr id="9" name="Text Placeholder 6"/>
          <p:cNvSpPr>
            <a:spLocks noGrp="1"/>
          </p:cNvSpPr>
          <p:nvPr>
            <p:ph type="body" sz="quarter" idx="15" hasCustomPrompt="1"/>
          </p:nvPr>
        </p:nvSpPr>
        <p:spPr>
          <a:xfrm>
            <a:off x="2908300" y="4330700"/>
            <a:ext cx="2870200" cy="1701800"/>
          </a:xfrm>
        </p:spPr>
        <p:txBody>
          <a:bodyPr>
            <a:normAutofit/>
          </a:bodyPr>
          <a:lstStyle>
            <a:lvl1pPr marL="0" indent="0" algn="ctr">
              <a:buNone/>
              <a:defRPr sz="2400"/>
            </a:lvl1pPr>
          </a:lstStyle>
          <a:p>
            <a:pPr lvl="0"/>
            <a:r>
              <a:rPr lang="en-US" dirty="0"/>
              <a:t>click to edit Master text styles</a:t>
            </a:r>
          </a:p>
        </p:txBody>
      </p:sp>
      <p:sp>
        <p:nvSpPr>
          <p:cNvPr id="10" name="Text Placeholder 6"/>
          <p:cNvSpPr>
            <a:spLocks noGrp="1"/>
          </p:cNvSpPr>
          <p:nvPr>
            <p:ph type="body" sz="quarter" idx="16" hasCustomPrompt="1"/>
          </p:nvPr>
        </p:nvSpPr>
        <p:spPr>
          <a:xfrm>
            <a:off x="914400" y="2159000"/>
            <a:ext cx="2870200" cy="1701800"/>
          </a:xfrm>
        </p:spPr>
        <p:txBody>
          <a:bodyPr>
            <a:normAutofit/>
          </a:bodyPr>
          <a:lstStyle>
            <a:lvl1pPr marL="0" indent="0" algn="ctr">
              <a:buNone/>
              <a:defRPr sz="2400"/>
            </a:lvl1pPr>
          </a:lstStyle>
          <a:p>
            <a:pPr lvl="0"/>
            <a:r>
              <a:rPr lang="en-US" dirty="0"/>
              <a:t>click to edit Master text styles</a:t>
            </a:r>
          </a:p>
        </p:txBody>
      </p:sp>
      <p:sp>
        <p:nvSpPr>
          <p:cNvPr id="11" name="Text Placeholder 6"/>
          <p:cNvSpPr>
            <a:spLocks noGrp="1"/>
          </p:cNvSpPr>
          <p:nvPr>
            <p:ph type="body" sz="quarter" idx="17" hasCustomPrompt="1"/>
          </p:nvPr>
        </p:nvSpPr>
        <p:spPr>
          <a:xfrm>
            <a:off x="8610600" y="2159000"/>
            <a:ext cx="2870200" cy="1701800"/>
          </a:xfrm>
        </p:spPr>
        <p:txBody>
          <a:bodyPr>
            <a:normAutofit/>
          </a:bodyPr>
          <a:lstStyle>
            <a:lvl1pPr marL="0" indent="0" algn="ctr">
              <a:buNone/>
              <a:defRPr sz="2400"/>
            </a:lvl1pPr>
          </a:lstStyle>
          <a:p>
            <a:pPr lvl="0"/>
            <a:r>
              <a:rPr lang="en-US" dirty="0"/>
              <a:t>click to edit Master text styles</a:t>
            </a:r>
          </a:p>
        </p:txBody>
      </p:sp>
    </p:spTree>
    <p:extLst>
      <p:ext uri="{BB962C8B-B14F-4D97-AF65-F5344CB8AC3E}">
        <p14:creationId xmlns:p14="http://schemas.microsoft.com/office/powerpoint/2010/main" val="76320357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055533" cy="3975100"/>
          </a:xfrm>
        </p:spPr>
        <p:txBody>
          <a:bodyPr/>
          <a:lstStyle/>
          <a:p>
            <a:endParaRPr lang="en-US"/>
          </a:p>
        </p:txBody>
      </p:sp>
      <p:sp>
        <p:nvSpPr>
          <p:cNvPr id="14" name="Text Placeholder 13"/>
          <p:cNvSpPr>
            <a:spLocks noGrp="1"/>
          </p:cNvSpPr>
          <p:nvPr>
            <p:ph type="body" sz="quarter" idx="14"/>
          </p:nvPr>
        </p:nvSpPr>
        <p:spPr>
          <a:xfrm>
            <a:off x="6502400" y="2032000"/>
            <a:ext cx="4572000" cy="3975100"/>
          </a:xfrm>
        </p:spPr>
        <p:txBody>
          <a:bodyPr anchor="ct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1020260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023940"/>
            <a:ext cx="105156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027536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key person nam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512733" cy="3375025"/>
          </a:xfrm>
        </p:spPr>
        <p:txBody>
          <a:bodyPr/>
          <a:lstStyle/>
          <a:p>
            <a:endParaRPr lang="en-US"/>
          </a:p>
        </p:txBody>
      </p:sp>
      <p:sp>
        <p:nvSpPr>
          <p:cNvPr id="14" name="Text Placeholder 13"/>
          <p:cNvSpPr>
            <a:spLocks noGrp="1"/>
          </p:cNvSpPr>
          <p:nvPr>
            <p:ph type="body" sz="quarter" idx="14"/>
          </p:nvPr>
        </p:nvSpPr>
        <p:spPr>
          <a:xfrm>
            <a:off x="6502400" y="2032000"/>
            <a:ext cx="4572000" cy="3975100"/>
          </a:xfrm>
        </p:spPr>
        <p:txBody>
          <a:bodyPr anchor="ctr"/>
          <a:lstStyle>
            <a:lvl1pPr marL="0" indent="0" algn="ctr">
              <a:buNone/>
              <a:defRPr/>
            </a:lvl1pPr>
          </a:lstStyle>
          <a:p>
            <a:pPr lvl="0"/>
            <a:r>
              <a:rPr lang="en-US" dirty="0"/>
              <a:t>Click to edit Master text styles</a:t>
            </a:r>
          </a:p>
        </p:txBody>
      </p:sp>
      <p:sp>
        <p:nvSpPr>
          <p:cNvPr id="7" name="Text Placeholder 6"/>
          <p:cNvSpPr>
            <a:spLocks noGrp="1"/>
          </p:cNvSpPr>
          <p:nvPr>
            <p:ph type="body" sz="quarter" idx="15"/>
          </p:nvPr>
        </p:nvSpPr>
        <p:spPr>
          <a:xfrm>
            <a:off x="1016000" y="5627687"/>
            <a:ext cx="4157133" cy="508000"/>
          </a:xfrm>
        </p:spPr>
        <p:txBody>
          <a:bodyPr/>
          <a:lstStyle>
            <a:lvl5pPr marL="1371600" indent="0" algn="ctr">
              <a:buFontTx/>
              <a:buNone/>
              <a:defRPr/>
            </a:lvl5pPr>
          </a:lstStyle>
          <a:p>
            <a:pPr lvl="4"/>
            <a:endParaRPr lang="en-US" dirty="0"/>
          </a:p>
        </p:txBody>
      </p:sp>
    </p:spTree>
    <p:extLst>
      <p:ext uri="{BB962C8B-B14F-4D97-AF65-F5344CB8AC3E}">
        <p14:creationId xmlns:p14="http://schemas.microsoft.com/office/powerpoint/2010/main" val="86337683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learning target ">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a:solidFill>
            <a:schemeClr val="accent4"/>
          </a:solidFill>
        </p:spPr>
        <p:txBody>
          <a:bodyPr anchor="ctr">
            <a:normAutofit/>
          </a:bodyPr>
          <a:lstStyle>
            <a:lvl1pPr algn="ctr">
              <a:defRPr sz="2800">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055533" cy="3975100"/>
          </a:xfrm>
        </p:spPr>
        <p:txBody>
          <a:bodyPr/>
          <a:lstStyle/>
          <a:p>
            <a:endParaRPr lang="en-US" dirty="0"/>
          </a:p>
        </p:txBody>
      </p:sp>
      <p:sp>
        <p:nvSpPr>
          <p:cNvPr id="14" name="Text Placeholder 13"/>
          <p:cNvSpPr>
            <a:spLocks noGrp="1"/>
          </p:cNvSpPr>
          <p:nvPr>
            <p:ph type="body" sz="quarter" idx="14"/>
          </p:nvPr>
        </p:nvSpPr>
        <p:spPr>
          <a:xfrm>
            <a:off x="7068312" y="2032000"/>
            <a:ext cx="4572000" cy="3975100"/>
          </a:xfrm>
        </p:spPr>
        <p:txBody>
          <a:bodyPr anchor="ct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947848" y="421960"/>
            <a:ext cx="918544" cy="688908"/>
          </a:xfrm>
          <a:prstGeom prst="rect">
            <a:avLst/>
          </a:prstGeom>
        </p:spPr>
      </p:pic>
      <p:sp>
        <p:nvSpPr>
          <p:cNvPr id="7" name="Picture Placeholder 6"/>
          <p:cNvSpPr>
            <a:spLocks noGrp="1" noChangeAspect="1"/>
          </p:cNvSpPr>
          <p:nvPr>
            <p:ph type="pic" sz="quarter" idx="15"/>
          </p:nvPr>
        </p:nvSpPr>
        <p:spPr>
          <a:xfrm>
            <a:off x="947848" y="421960"/>
            <a:ext cx="926592" cy="694944"/>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165691299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6896100" y="1881190"/>
            <a:ext cx="3429000" cy="2286000"/>
          </a:xfrm>
        </p:spPr>
        <p:txBody>
          <a:bodyPr>
            <a:normAutofit/>
          </a:bodyPr>
          <a:lstStyle>
            <a:lvl1pPr marL="0" indent="0" algn="ctr">
              <a:buNone/>
              <a:defRPr sz="2600"/>
            </a:lvl1pPr>
          </a:lstStyle>
          <a:p>
            <a:pPr lvl="0"/>
            <a:endParaRPr lang="en-US" dirty="0"/>
          </a:p>
          <a:p>
            <a:pPr lvl="0"/>
            <a:r>
              <a:rPr lang="en-US" dirty="0"/>
              <a:t>Click to edit Master text styles</a:t>
            </a:r>
          </a:p>
        </p:txBody>
      </p:sp>
      <p:sp>
        <p:nvSpPr>
          <p:cNvPr id="9" name="Picture Placeholder 8"/>
          <p:cNvSpPr>
            <a:spLocks noGrp="1"/>
          </p:cNvSpPr>
          <p:nvPr>
            <p:ph type="pic" sz="quarter" idx="14"/>
          </p:nvPr>
        </p:nvSpPr>
        <p:spPr>
          <a:xfrm>
            <a:off x="838200" y="1858170"/>
            <a:ext cx="3437467" cy="4305300"/>
          </a:xfrm>
        </p:spPr>
        <p:txBody>
          <a:bodyPr/>
          <a:lstStyle/>
          <a:p>
            <a:endParaRPr lang="en-US"/>
          </a:p>
        </p:txBody>
      </p:sp>
      <p:sp>
        <p:nvSpPr>
          <p:cNvPr id="11" name="Text Placeholder 10"/>
          <p:cNvSpPr>
            <a:spLocks noGrp="1"/>
          </p:cNvSpPr>
          <p:nvPr>
            <p:ph type="body" sz="quarter" idx="15"/>
          </p:nvPr>
        </p:nvSpPr>
        <p:spPr>
          <a:xfrm>
            <a:off x="6896100" y="4445000"/>
            <a:ext cx="3429000" cy="1549400"/>
          </a:xfrm>
        </p:spPr>
        <p:txBody>
          <a:bodyPr anchor="ctr">
            <a:normAutofit/>
          </a:bodyPr>
          <a:lstStyle>
            <a:lvl1pPr marL="0" indent="0" algn="ctr">
              <a:buNone/>
              <a:defRPr sz="24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262261110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023940"/>
            <a:ext cx="105156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67916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lgn="ctr">
              <a:defRPr sz="2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58712" y="1825625"/>
            <a:ext cx="5181600" cy="4351338"/>
          </a:xfrm>
        </p:spPr>
        <p:txBody>
          <a:bodyPr/>
          <a:lstStyle>
            <a:lvl1pPr algn="ctr">
              <a:defRPr sz="2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144685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Text Placeholder 2"/>
          <p:cNvSpPr>
            <a:spLocks noGrp="1"/>
          </p:cNvSpPr>
          <p:nvPr>
            <p:ph type="body" idx="1" hasCustomPrompt="1"/>
          </p:nvPr>
        </p:nvSpPr>
        <p:spPr>
          <a:xfrm>
            <a:off x="838200" y="1709738"/>
            <a:ext cx="5157787" cy="823912"/>
          </a:xfrm>
        </p:spPr>
        <p:txBody>
          <a:bodyPr anchor="ctr">
            <a:normAutofit/>
          </a:bodyPr>
          <a:lstStyle>
            <a:lvl1pPr marL="0" indent="0" algn="ctr">
              <a:lnSpc>
                <a:spcPct val="100000"/>
              </a:lnSpc>
              <a:spcBef>
                <a:spcPts val="0"/>
              </a:spcBef>
              <a:buNone/>
              <a:defRPr sz="26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hasCustomPrompt="1"/>
          </p:nvPr>
        </p:nvSpPr>
        <p:spPr>
          <a:xfrm>
            <a:off x="838200" y="2588419"/>
            <a:ext cx="5157787" cy="3684588"/>
          </a:xfrm>
        </p:spPr>
        <p:txBody>
          <a:bodyPr/>
          <a:lstStyle>
            <a:lvl1pPr marL="0" indent="0" algn="ctr">
              <a:buNone/>
              <a:defRPr sz="2400"/>
            </a:lvl1pPr>
          </a:lstStyle>
          <a:p>
            <a:pPr lvl="0"/>
            <a:r>
              <a:rPr lang="en-US" dirty="0"/>
              <a:t>click to edit Master text styles</a:t>
            </a:r>
          </a:p>
        </p:txBody>
      </p:sp>
      <p:sp>
        <p:nvSpPr>
          <p:cNvPr id="5" name="Text Placeholder 4"/>
          <p:cNvSpPr>
            <a:spLocks noGrp="1"/>
          </p:cNvSpPr>
          <p:nvPr>
            <p:ph type="body" sz="quarter" idx="3" hasCustomPrompt="1"/>
          </p:nvPr>
        </p:nvSpPr>
        <p:spPr>
          <a:xfrm>
            <a:off x="6458713" y="1690689"/>
            <a:ext cx="5183188" cy="823912"/>
          </a:xfrm>
        </p:spPr>
        <p:txBody>
          <a:bodyPr anchor="ctr">
            <a:normAutofit/>
          </a:bodyPr>
          <a:lstStyle>
            <a:lvl1pPr marL="0" indent="0" algn="ctr">
              <a:lnSpc>
                <a:spcPct val="100000"/>
              </a:lnSpc>
              <a:spcBef>
                <a:spcPts val="0"/>
              </a:spcBef>
              <a:buNone/>
              <a:defRPr sz="26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hasCustomPrompt="1"/>
          </p:nvPr>
        </p:nvSpPr>
        <p:spPr>
          <a:xfrm>
            <a:off x="6458711" y="2588419"/>
            <a:ext cx="5183188" cy="3684588"/>
          </a:xfrm>
        </p:spPr>
        <p:txBody>
          <a:bodyPr>
            <a:normAutofit/>
          </a:bodyPr>
          <a:lstStyle>
            <a:lvl1pPr marL="0" indent="0" algn="ctr">
              <a:buNone/>
              <a:defRPr sz="2400"/>
            </a:lvl1pPr>
            <a:lvl2pPr algn="ctr">
              <a:defRPr sz="2400"/>
            </a:lvl2pPr>
            <a:lvl3pPr algn="ctr">
              <a:defRPr sz="2400"/>
            </a:lvl3pPr>
            <a:lvl4pPr algn="ctr">
              <a:defRPr sz="2400"/>
            </a:lvl4pPr>
            <a:lvl5pPr algn="ctr">
              <a:defRPr sz="2400"/>
            </a:lvl5pPr>
          </a:lstStyle>
          <a:p>
            <a:pPr lvl="0"/>
            <a:r>
              <a:rPr lang="en-US" dirty="0"/>
              <a:t>click to edit Master text styles</a:t>
            </a:r>
          </a:p>
        </p:txBody>
      </p:sp>
      <p:sp>
        <p:nvSpPr>
          <p:cNvPr id="7" name="Date Placeholder 6"/>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4800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15296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6" name="Text Placeholder 5"/>
          <p:cNvSpPr>
            <a:spLocks noGrp="1"/>
          </p:cNvSpPr>
          <p:nvPr>
            <p:ph type="body" sz="quarter" idx="13"/>
          </p:nvPr>
        </p:nvSpPr>
        <p:spPr>
          <a:xfrm>
            <a:off x="660400" y="520700"/>
            <a:ext cx="10802112" cy="1325880"/>
          </a:xfrm>
          <a:solidFill>
            <a:schemeClr val="accent4"/>
          </a:solidFill>
        </p:spPr>
        <p:txBody>
          <a:bodyPr anchor="ctr">
            <a:normAutofit/>
          </a:bodyPr>
          <a:lstStyle>
            <a:lvl1pPr marL="0" indent="0" algn="ctr">
              <a:buNone/>
              <a:defRPr sz="2800">
                <a:solidFill>
                  <a:schemeClr val="bg1"/>
                </a:solidFill>
              </a:defRPr>
            </a:lvl1pPr>
          </a:lstStyle>
          <a:p>
            <a:pPr lvl="0"/>
            <a:r>
              <a:rPr lang="en-US" dirty="0"/>
              <a:t>Click to edit Master text styles</a:t>
            </a:r>
          </a:p>
        </p:txBody>
      </p:sp>
      <p:sp>
        <p:nvSpPr>
          <p:cNvPr id="8" name="Text Placeholder 7"/>
          <p:cNvSpPr>
            <a:spLocks noGrp="1"/>
          </p:cNvSpPr>
          <p:nvPr>
            <p:ph type="body" sz="quarter" idx="14" hasCustomPrompt="1"/>
          </p:nvPr>
        </p:nvSpPr>
        <p:spPr>
          <a:xfrm>
            <a:off x="660399" y="2164390"/>
            <a:ext cx="10801351" cy="740060"/>
          </a:xfrm>
          <a:solidFill>
            <a:srgbClr val="E7D9B1"/>
          </a:solidFill>
          <a:ln>
            <a:solidFill>
              <a:schemeClr val="accent4"/>
            </a:solidFill>
          </a:ln>
        </p:spPr>
        <p:txBody>
          <a:bodyPr anchor="ctr"/>
          <a:lstStyle>
            <a:lvl1pPr marL="0" indent="0" algn="ctr">
              <a:lnSpc>
                <a:spcPct val="100000"/>
              </a:lnSpc>
              <a:spcBef>
                <a:spcPts val="0"/>
              </a:spcBef>
              <a:buFontTx/>
              <a:buNone/>
              <a:defRPr sz="2600"/>
            </a:lvl1pPr>
          </a:lstStyle>
          <a:p>
            <a:pPr lvl="0"/>
            <a:r>
              <a:rPr lang="en-US" dirty="0"/>
              <a:t>	Click to edit Master text styles</a:t>
            </a:r>
          </a:p>
        </p:txBody>
      </p:sp>
      <p:sp>
        <p:nvSpPr>
          <p:cNvPr id="12" name="Text Placeholder 7"/>
          <p:cNvSpPr>
            <a:spLocks noGrp="1"/>
          </p:cNvSpPr>
          <p:nvPr>
            <p:ph type="body" sz="quarter" idx="15" hasCustomPrompt="1"/>
          </p:nvPr>
        </p:nvSpPr>
        <p:spPr>
          <a:xfrm>
            <a:off x="660399" y="3219915"/>
            <a:ext cx="10801351" cy="740664"/>
          </a:xfrm>
          <a:solidFill>
            <a:srgbClr val="E7D9B1"/>
          </a:solidFill>
        </p:spPr>
        <p:txBody>
          <a:bodyPr anchor="ctr">
            <a:normAutofit/>
          </a:bodyPr>
          <a:lstStyle>
            <a:lvl1pPr marL="0" indent="0" algn="ctr">
              <a:lnSpc>
                <a:spcPct val="100000"/>
              </a:lnSpc>
              <a:spcBef>
                <a:spcPts val="0"/>
              </a:spcBef>
              <a:buFontTx/>
              <a:buNone/>
              <a:defRPr sz="2600"/>
            </a:lvl1pPr>
          </a:lstStyle>
          <a:p>
            <a:pPr lvl="0"/>
            <a:r>
              <a:rPr lang="en-US" dirty="0"/>
              <a:t>	Click to edit Master text styles</a:t>
            </a:r>
          </a:p>
        </p:txBody>
      </p:sp>
      <p:sp>
        <p:nvSpPr>
          <p:cNvPr id="13" name="Text Placeholder 7"/>
          <p:cNvSpPr>
            <a:spLocks noGrp="1"/>
          </p:cNvSpPr>
          <p:nvPr>
            <p:ph type="body" sz="quarter" idx="16" hasCustomPrompt="1"/>
          </p:nvPr>
        </p:nvSpPr>
        <p:spPr>
          <a:xfrm>
            <a:off x="660398" y="4276396"/>
            <a:ext cx="10801351" cy="740664"/>
          </a:xfrm>
          <a:solidFill>
            <a:srgbClr val="E7D9B1"/>
          </a:solidFill>
        </p:spPr>
        <p:txBody>
          <a:bodyPr anchor="ctr"/>
          <a:lstStyle>
            <a:lvl1pPr marL="0" indent="0" algn="ctr">
              <a:lnSpc>
                <a:spcPct val="100000"/>
              </a:lnSpc>
              <a:spcBef>
                <a:spcPts val="0"/>
              </a:spcBef>
              <a:buFontTx/>
              <a:buNone/>
              <a:defRPr sz="2600"/>
            </a:lvl1pPr>
          </a:lstStyle>
          <a:p>
            <a:pPr lvl="0"/>
            <a:r>
              <a:rPr lang="en-US" dirty="0"/>
              <a:t>	Click to edit Master text styles</a:t>
            </a:r>
          </a:p>
        </p:txBody>
      </p:sp>
    </p:spTree>
    <p:extLst>
      <p:ext uri="{BB962C8B-B14F-4D97-AF65-F5344CB8AC3E}">
        <p14:creationId xmlns:p14="http://schemas.microsoft.com/office/powerpoint/2010/main" val="414584966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ctr">
            <a:normAutofit/>
          </a:bodyPr>
          <a:lstStyle>
            <a:lvl1pPr algn="ctr">
              <a:defRPr sz="2800" b="0"/>
            </a:lvl1pPr>
          </a:lstStyle>
          <a:p>
            <a:r>
              <a:rPr lang="en-US" dirty="0"/>
              <a:t>Click to edit Master title style</a:t>
            </a:r>
          </a:p>
        </p:txBody>
      </p:sp>
      <p:sp>
        <p:nvSpPr>
          <p:cNvPr id="3" name="Content Placeholder 2"/>
          <p:cNvSpPr>
            <a:spLocks noGrp="1"/>
          </p:cNvSpPr>
          <p:nvPr>
            <p:ph idx="1" hasCustomPrompt="1"/>
          </p:nvPr>
        </p:nvSpPr>
        <p:spPr>
          <a:xfrm>
            <a:off x="5183188" y="987427"/>
            <a:ext cx="6172200" cy="4873625"/>
          </a:xfrm>
        </p:spPr>
        <p:txBody>
          <a:bodyPr>
            <a:normAutofit/>
          </a:bodyPr>
          <a:lstStyle>
            <a:lvl1pPr marL="0" indent="0" algn="ctr">
              <a:buNone/>
              <a:defRPr sz="2400"/>
            </a:lvl1pPr>
            <a:lvl2pPr>
              <a:defRPr sz="2400"/>
            </a:lvl2pPr>
            <a:lvl3pPr>
              <a:defRPr sz="2400"/>
            </a:lvl3pPr>
            <a:lvl4pPr>
              <a:defRPr sz="2400"/>
            </a:lvl4pPr>
            <a:lvl5pPr>
              <a:defRPr sz="2400"/>
            </a:lvl5pPr>
            <a:lvl6pPr>
              <a:defRPr sz="1500"/>
            </a:lvl6pPr>
            <a:lvl7pPr>
              <a:defRPr sz="1500"/>
            </a:lvl7pPr>
            <a:lvl8pPr>
              <a:defRPr sz="1500"/>
            </a:lvl8pPr>
            <a:lvl9pPr>
              <a:defRPr sz="1500"/>
            </a:lvl9pPr>
          </a:lstStyle>
          <a:p>
            <a:pPr lvl="0"/>
            <a:r>
              <a:rPr lang="en-US" dirty="0"/>
              <a:t>click to edit Master text styles</a:t>
            </a:r>
          </a:p>
        </p:txBody>
      </p:sp>
      <p:sp>
        <p:nvSpPr>
          <p:cNvPr id="4" name="Text Placeholder 3"/>
          <p:cNvSpPr>
            <a:spLocks noGrp="1"/>
          </p:cNvSpPr>
          <p:nvPr>
            <p:ph type="body" sz="half" idx="2"/>
          </p:nvPr>
        </p:nvSpPr>
        <p:spPr>
          <a:xfrm>
            <a:off x="839788" y="2247900"/>
            <a:ext cx="3932237" cy="3621088"/>
          </a:xfrm>
        </p:spPr>
        <p:txBody>
          <a:bodyPr>
            <a:normAutofit/>
          </a:bodyPr>
          <a:lstStyle>
            <a:lvl1pPr marL="0" indent="0">
              <a:buNone/>
              <a:defRPr sz="2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09725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ctr">
            <a:normAutofit/>
          </a:bodyPr>
          <a:lstStyle>
            <a:lvl1pPr algn="ctr">
              <a:lnSpc>
                <a:spcPct val="100000"/>
              </a:lnSpc>
              <a:defRPr sz="2800" b="0"/>
            </a:lvl1pPr>
          </a:lstStyle>
          <a:p>
            <a:r>
              <a:rPr lang="en-US" dirty="0"/>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209800"/>
            <a:ext cx="3932237" cy="3659188"/>
          </a:xfrm>
        </p:spPr>
        <p:txBody>
          <a:bodyPr>
            <a:normAutofit/>
          </a:bodyPr>
          <a:lstStyle>
            <a:lvl1pPr marL="0" indent="0">
              <a:buNone/>
              <a:defRPr sz="2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78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open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6" name="Text Placeholder 5"/>
          <p:cNvSpPr>
            <a:spLocks noGrp="1"/>
          </p:cNvSpPr>
          <p:nvPr>
            <p:ph type="body" sz="quarter" idx="13"/>
          </p:nvPr>
        </p:nvSpPr>
        <p:spPr>
          <a:xfrm>
            <a:off x="457200" y="393700"/>
            <a:ext cx="3318933" cy="5829300"/>
          </a:xfrm>
          <a:solidFill>
            <a:srgbClr val="E7D9B1"/>
          </a:solidFill>
          <a:ln>
            <a:noFill/>
          </a:ln>
        </p:spPr>
        <p:txBody>
          <a:bodyPr/>
          <a:lstStyle>
            <a:lvl1pPr marL="0" indent="0">
              <a:buNone/>
              <a:defRPr>
                <a:solidFill>
                  <a:srgbClr val="E7D9B1"/>
                </a:solidFill>
              </a:defRPr>
            </a:lvl1pPr>
          </a:lstStyle>
          <a:p>
            <a:pPr lvl="0"/>
            <a:endParaRPr lang="en-US" dirty="0"/>
          </a:p>
        </p:txBody>
      </p:sp>
      <p:sp>
        <p:nvSpPr>
          <p:cNvPr id="10" name="Text Placeholder 9"/>
          <p:cNvSpPr>
            <a:spLocks noGrp="1"/>
          </p:cNvSpPr>
          <p:nvPr>
            <p:ph type="body" sz="quarter" idx="14"/>
          </p:nvPr>
        </p:nvSpPr>
        <p:spPr>
          <a:xfrm>
            <a:off x="457200" y="2390139"/>
            <a:ext cx="3285067" cy="1752600"/>
          </a:xfrm>
          <a:ln>
            <a:noFill/>
          </a:ln>
        </p:spPr>
        <p:txBody>
          <a:bodyPr>
            <a:normAutofit/>
          </a:bodyPr>
          <a:lstStyle>
            <a:lvl1pPr marL="0" indent="0" algn="ctr">
              <a:buNone/>
              <a:defRPr sz="4400"/>
            </a:lvl1pPr>
          </a:lstStyle>
          <a:p>
            <a:pPr lvl="0"/>
            <a:r>
              <a:rPr lang="en-US" dirty="0"/>
              <a:t>Click to edit</a:t>
            </a:r>
          </a:p>
        </p:txBody>
      </p:sp>
      <p:sp>
        <p:nvSpPr>
          <p:cNvPr id="13" name="Text Placeholder 12"/>
          <p:cNvSpPr>
            <a:spLocks noGrp="1"/>
          </p:cNvSpPr>
          <p:nvPr>
            <p:ph type="body" sz="quarter" idx="15"/>
          </p:nvPr>
        </p:nvSpPr>
        <p:spPr>
          <a:xfrm>
            <a:off x="457200" y="4432300"/>
            <a:ext cx="3302000" cy="1790700"/>
          </a:xfrm>
          <a:ln>
            <a:noFill/>
          </a:ln>
        </p:spPr>
        <p:txBody>
          <a:bodyPr>
            <a:normAutofit/>
          </a:bodyPr>
          <a:lstStyle>
            <a:lvl1pPr marL="0" indent="0" algn="ctr">
              <a:buNone/>
              <a:defRPr sz="2400"/>
            </a:lvl1pPr>
          </a:lstStyle>
          <a:p>
            <a:pPr lvl="0"/>
            <a:r>
              <a:rPr lang="en-US" dirty="0"/>
              <a:t>Click to edit</a:t>
            </a:r>
          </a:p>
        </p:txBody>
      </p:sp>
      <p:sp>
        <p:nvSpPr>
          <p:cNvPr id="17" name="Text Placeholder 16"/>
          <p:cNvSpPr>
            <a:spLocks noGrp="1"/>
          </p:cNvSpPr>
          <p:nvPr>
            <p:ph type="body" sz="quarter" idx="16" hasCustomPrompt="1"/>
          </p:nvPr>
        </p:nvSpPr>
        <p:spPr>
          <a:xfrm>
            <a:off x="982133" y="762000"/>
            <a:ext cx="10802112" cy="1325880"/>
          </a:xfrm>
          <a:solidFill>
            <a:schemeClr val="accent4"/>
          </a:solidFill>
          <a:ln>
            <a:noFill/>
          </a:ln>
        </p:spPr>
        <p:txBody>
          <a:bodyPr anchor="ctr">
            <a:normAutofit/>
          </a:bodyPr>
          <a:lstStyle>
            <a:lvl1pPr marL="0" indent="0" algn="l">
              <a:buNone/>
              <a:defRPr sz="3600" b="1" baseline="0">
                <a:solidFill>
                  <a:schemeClr val="bg1"/>
                </a:solidFill>
              </a:defRPr>
            </a:lvl1pPr>
          </a:lstStyle>
          <a:p>
            <a:pPr lvl="0"/>
            <a:r>
              <a:rPr lang="en-US" dirty="0"/>
              <a:t>Learning Targets</a:t>
            </a:r>
          </a:p>
        </p:txBody>
      </p:sp>
      <p:sp>
        <p:nvSpPr>
          <p:cNvPr id="19" name="Content Placeholder 18"/>
          <p:cNvSpPr>
            <a:spLocks noGrp="1"/>
          </p:cNvSpPr>
          <p:nvPr>
            <p:ph sz="quarter" idx="17"/>
          </p:nvPr>
        </p:nvSpPr>
        <p:spPr>
          <a:xfrm>
            <a:off x="4163484" y="2264087"/>
            <a:ext cx="7620000" cy="685800"/>
          </a:xfrm>
          <a:noFill/>
          <a:ln>
            <a:noFill/>
          </a:ln>
        </p:spPr>
        <p:txBody>
          <a:bodyPr>
            <a:normAutofit/>
          </a:bodyPr>
          <a:lstStyle>
            <a:lvl1pPr marL="0" indent="0" algn="l">
              <a:buNone/>
              <a:defRPr sz="2400"/>
            </a:lvl1pPr>
          </a:lstStyle>
          <a:p>
            <a:pPr lvl="0"/>
            <a:r>
              <a:rPr lang="en-US" dirty="0"/>
              <a:t>Click to edit Master text styles</a:t>
            </a:r>
          </a:p>
        </p:txBody>
      </p:sp>
      <p:sp>
        <p:nvSpPr>
          <p:cNvPr id="7" name="Content Placeholder 6"/>
          <p:cNvSpPr>
            <a:spLocks noGrp="1"/>
          </p:cNvSpPr>
          <p:nvPr>
            <p:ph sz="quarter" idx="18"/>
          </p:nvPr>
        </p:nvSpPr>
        <p:spPr>
          <a:xfrm>
            <a:off x="4163484" y="3126740"/>
            <a:ext cx="7620000" cy="685800"/>
          </a:xfrm>
          <a:noFill/>
          <a:ln>
            <a:noFill/>
          </a:ln>
        </p:spPr>
        <p:txBody>
          <a:bodyPr>
            <a:noAutofit/>
          </a:bodyPr>
          <a:lstStyle>
            <a:lvl1pPr marL="0" indent="0" algn="l">
              <a:buNone/>
              <a:defRPr sz="2400"/>
            </a:lvl1pPr>
          </a:lstStyle>
          <a:p>
            <a:pPr lvl="0"/>
            <a:r>
              <a:rPr lang="en-US" dirty="0"/>
              <a:t>Click to edit Master text styles</a:t>
            </a:r>
          </a:p>
        </p:txBody>
      </p:sp>
      <p:sp>
        <p:nvSpPr>
          <p:cNvPr id="9" name="Content Placeholder 8"/>
          <p:cNvSpPr>
            <a:spLocks noGrp="1"/>
          </p:cNvSpPr>
          <p:nvPr>
            <p:ph sz="quarter" idx="19"/>
          </p:nvPr>
        </p:nvSpPr>
        <p:spPr>
          <a:xfrm>
            <a:off x="4163484" y="3967319"/>
            <a:ext cx="7620000" cy="685800"/>
          </a:xfrm>
          <a:noFill/>
          <a:ln>
            <a:noFill/>
          </a:ln>
        </p:spPr>
        <p:txBody>
          <a:bodyPr>
            <a:normAutofit/>
          </a:bodyPr>
          <a:lstStyle>
            <a:lvl1pPr marL="0" indent="0" algn="l">
              <a:buNone/>
              <a:defRPr sz="2400"/>
            </a:lvl1pPr>
          </a:lstStyle>
          <a:p>
            <a:pPr lvl="0"/>
            <a:r>
              <a:rPr lang="en-US" dirty="0"/>
              <a:t>Click to edit Master text styles</a:t>
            </a:r>
          </a:p>
        </p:txBody>
      </p:sp>
      <p:sp>
        <p:nvSpPr>
          <p:cNvPr id="12" name="Content Placeholder 11"/>
          <p:cNvSpPr>
            <a:spLocks noGrp="1"/>
          </p:cNvSpPr>
          <p:nvPr>
            <p:ph sz="quarter" idx="20"/>
          </p:nvPr>
        </p:nvSpPr>
        <p:spPr>
          <a:xfrm>
            <a:off x="4163484" y="4749791"/>
            <a:ext cx="7620000" cy="685800"/>
          </a:xfrm>
          <a:noFill/>
          <a:ln>
            <a:noFill/>
          </a:ln>
        </p:spPr>
        <p:txBody>
          <a:bodyPr>
            <a:normAutofit/>
          </a:bodyPr>
          <a:lstStyle>
            <a:lvl1pPr marL="0" indent="0" algn="l">
              <a:buNone/>
              <a:defRPr sz="2400"/>
            </a:lvl1pPr>
          </a:lstStyle>
          <a:p>
            <a:pPr lvl="0"/>
            <a:r>
              <a:rPr lang="en-US" dirty="0"/>
              <a:t>Click to edit Master text styles</a:t>
            </a:r>
          </a:p>
        </p:txBody>
      </p:sp>
      <p:sp>
        <p:nvSpPr>
          <p:cNvPr id="15" name="Content Placeholder 14"/>
          <p:cNvSpPr>
            <a:spLocks noGrp="1"/>
          </p:cNvSpPr>
          <p:nvPr>
            <p:ph sz="quarter" idx="21"/>
          </p:nvPr>
        </p:nvSpPr>
        <p:spPr>
          <a:xfrm>
            <a:off x="4163484" y="5493698"/>
            <a:ext cx="7620000" cy="685800"/>
          </a:xfrm>
          <a:noFill/>
          <a:ln>
            <a:noFill/>
          </a:ln>
        </p:spPr>
        <p:txBody>
          <a:bodyPr>
            <a:normAutofit/>
          </a:bodyPr>
          <a:lstStyle>
            <a:lvl1pPr marL="0" indent="0" algn="l">
              <a:buNone/>
              <a:defRPr sz="2400"/>
            </a:lvl1pPr>
          </a:lstStyle>
          <a:p>
            <a:pPr lvl="0"/>
            <a:r>
              <a:rPr lang="en-US" dirty="0"/>
              <a:t>Click to edit Master text styles</a:t>
            </a:r>
          </a:p>
        </p:txBody>
      </p:sp>
    </p:spTree>
    <p:extLst>
      <p:ext uri="{BB962C8B-B14F-4D97-AF65-F5344CB8AC3E}">
        <p14:creationId xmlns:p14="http://schemas.microsoft.com/office/powerpoint/2010/main" val="2662209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lgn="ctr">
              <a:defRPr sz="2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58712" y="1825625"/>
            <a:ext cx="5181600" cy="4351338"/>
          </a:xfrm>
        </p:spPr>
        <p:txBody>
          <a:bodyPr/>
          <a:lstStyle>
            <a:lvl1pPr algn="ctr">
              <a:defRPr sz="2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18262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83857"/>
            <a:ext cx="10802112" cy="1325880"/>
          </a:xfrm>
        </p:spPr>
        <p:txBody>
          <a:bodyPr/>
          <a:lstStyle>
            <a:lvl1pPr algn="ctr">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1" name="Text Placeholder 10"/>
          <p:cNvSpPr>
            <a:spLocks noGrp="1"/>
          </p:cNvSpPr>
          <p:nvPr>
            <p:ph type="body" sz="quarter" idx="16"/>
          </p:nvPr>
        </p:nvSpPr>
        <p:spPr>
          <a:xfrm>
            <a:off x="1909234" y="1879599"/>
            <a:ext cx="8373533" cy="1244600"/>
          </a:xfrm>
        </p:spPr>
        <p:txBody>
          <a:bodyPr/>
          <a:lstStyle>
            <a:lvl1pPr marL="0" indent="0" algn="ctr">
              <a:buNone/>
              <a:defRPr/>
            </a:lvl1pPr>
          </a:lstStyle>
          <a:p>
            <a:pPr lvl="0"/>
            <a:r>
              <a:rPr lang="en-US" dirty="0"/>
              <a:t>Click to edit Master text styles</a:t>
            </a:r>
          </a:p>
        </p:txBody>
      </p:sp>
      <p:sp>
        <p:nvSpPr>
          <p:cNvPr id="12" name="Text Placeholder 10"/>
          <p:cNvSpPr>
            <a:spLocks noGrp="1"/>
          </p:cNvSpPr>
          <p:nvPr>
            <p:ph type="body" sz="quarter" idx="17"/>
          </p:nvPr>
        </p:nvSpPr>
        <p:spPr>
          <a:xfrm>
            <a:off x="1909234" y="3346449"/>
            <a:ext cx="8373533" cy="1244600"/>
          </a:xfrm>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p:nvPr>
        </p:nvSpPr>
        <p:spPr>
          <a:xfrm>
            <a:off x="1909234" y="4813299"/>
            <a:ext cx="8373533" cy="1244600"/>
          </a:xfrm>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38944036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b="1"/>
            </a:lvl1pPr>
          </a:lstStyle>
          <a:p>
            <a:r>
              <a:rPr lang="en-US" dirty="0"/>
              <a:t>Click to edit Master title style</a:t>
            </a:r>
          </a:p>
        </p:txBody>
      </p:sp>
      <p:sp>
        <p:nvSpPr>
          <p:cNvPr id="3" name="Content Placeholder 2"/>
          <p:cNvSpPr>
            <a:spLocks noGrp="1"/>
          </p:cNvSpPr>
          <p:nvPr>
            <p:ph idx="1" hasCustomPrompt="1"/>
          </p:nvPr>
        </p:nvSpPr>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defRPr sz="2600">
                <a:latin typeface="Arial" panose="020B0604020202020204" pitchFamily="34" charset="0"/>
                <a:cs typeface="Arial" panose="020B0604020202020204" pitchFamily="34" charset="0"/>
              </a:defRPr>
            </a:lvl2pPr>
            <a:lvl3pPr>
              <a:defRPr sz="2600">
                <a:latin typeface="Arial" panose="020B0604020202020204" pitchFamily="34" charset="0"/>
                <a:cs typeface="Arial" panose="020B0604020202020204" pitchFamily="34" charset="0"/>
              </a:defRPr>
            </a:lvl3pPr>
            <a:lvl4pPr>
              <a:defRPr sz="2600">
                <a:latin typeface="Arial" panose="020B0604020202020204" pitchFamily="34" charset="0"/>
                <a:cs typeface="Arial" panose="020B0604020202020204" pitchFamily="34" charset="0"/>
              </a:defRPr>
            </a:lvl4pPr>
            <a:lvl5pPr>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Date Placeholder 3"/>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1857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b="1"/>
            </a:lvl1pPr>
          </a:lstStyle>
          <a:p>
            <a:r>
              <a:rPr lang="en-US" dirty="0"/>
              <a:t>Click to edit Master title style</a:t>
            </a:r>
          </a:p>
        </p:txBody>
      </p:sp>
      <p:sp>
        <p:nvSpPr>
          <p:cNvPr id="3" name="Content Placeholder 2"/>
          <p:cNvSpPr>
            <a:spLocks noGrp="1"/>
          </p:cNvSpPr>
          <p:nvPr>
            <p:ph sz="half" idx="1" hasCustomPrompt="1"/>
          </p:nvPr>
        </p:nvSpPr>
        <p:spPr>
          <a:xfrm>
            <a:off x="838200" y="1825625"/>
            <a:ext cx="5156200" cy="435133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defRPr sz="2600">
                <a:latin typeface="Arial" panose="020B0604020202020204" pitchFamily="34" charset="0"/>
                <a:cs typeface="Arial" panose="020B0604020202020204" pitchFamily="34" charset="0"/>
              </a:defRPr>
            </a:lvl2pPr>
            <a:lvl3pPr>
              <a:defRPr sz="2600">
                <a:latin typeface="Arial" panose="020B0604020202020204" pitchFamily="34" charset="0"/>
                <a:cs typeface="Arial" panose="020B0604020202020204" pitchFamily="34" charset="0"/>
              </a:defRPr>
            </a:lvl3pPr>
            <a:lvl4pPr>
              <a:defRPr sz="2600">
                <a:latin typeface="Arial" panose="020B0604020202020204" pitchFamily="34" charset="0"/>
                <a:cs typeface="Arial" panose="020B0604020202020204" pitchFamily="34" charset="0"/>
              </a:defRPr>
            </a:lvl4pPr>
            <a:lvl5pPr>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Content Placeholder 3"/>
          <p:cNvSpPr>
            <a:spLocks noGrp="1"/>
          </p:cNvSpPr>
          <p:nvPr>
            <p:ph sz="half" idx="2" hasCustomPrompt="1"/>
          </p:nvPr>
        </p:nvSpPr>
        <p:spPr>
          <a:xfrm>
            <a:off x="6484112" y="1825625"/>
            <a:ext cx="5156200" cy="435133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lgn="ctr">
              <a:lnSpc>
                <a:spcPct val="100000"/>
              </a:lnSpc>
              <a:spcBef>
                <a:spcPts val="0"/>
              </a:spcBef>
              <a:defRPr sz="2600">
                <a:latin typeface="Arial" panose="020B0604020202020204" pitchFamily="34" charset="0"/>
                <a:cs typeface="Arial" panose="020B0604020202020204" pitchFamily="34" charset="0"/>
              </a:defRPr>
            </a:lvl2pPr>
            <a:lvl3pPr algn="ctr">
              <a:lnSpc>
                <a:spcPct val="100000"/>
              </a:lnSpc>
              <a:spcBef>
                <a:spcPts val="0"/>
              </a:spcBef>
              <a:defRPr sz="2600">
                <a:latin typeface="Arial" panose="020B0604020202020204" pitchFamily="34" charset="0"/>
                <a:cs typeface="Arial" panose="020B0604020202020204" pitchFamily="34" charset="0"/>
              </a:defRPr>
            </a:lvl3pPr>
            <a:lvl4pPr algn="ctr">
              <a:lnSpc>
                <a:spcPct val="100000"/>
              </a:lnSpc>
              <a:spcBef>
                <a:spcPts val="0"/>
              </a:spcBef>
              <a:defRPr sz="2600">
                <a:latin typeface="Arial" panose="020B0604020202020204" pitchFamily="34" charset="0"/>
                <a:cs typeface="Arial" panose="020B0604020202020204" pitchFamily="34" charset="0"/>
              </a:defRPr>
            </a:lvl4pPr>
            <a:lvl5pPr algn="ctr">
              <a:lnSpc>
                <a:spcPct val="100000"/>
              </a:lnSpc>
              <a:spcBef>
                <a:spcPts val="0"/>
              </a:spcBef>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5" name="Date Placeholder 4"/>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2652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944" y="355601"/>
            <a:ext cx="10802112" cy="1325563"/>
          </a:xfrm>
        </p:spPr>
        <p:txBody>
          <a:bodyPr>
            <a:normAutofit/>
          </a:bodyPr>
          <a:lstStyle>
            <a:lvl1pPr algn="ctr">
              <a:lnSpc>
                <a:spcPct val="100000"/>
              </a:lnSpc>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694945" y="1857375"/>
            <a:ext cx="5158316"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94945" y="2857500"/>
            <a:ext cx="5158316" cy="3415506"/>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Text Placeholder 4"/>
          <p:cNvSpPr>
            <a:spLocks noGrp="1"/>
          </p:cNvSpPr>
          <p:nvPr>
            <p:ph type="body" sz="quarter" idx="3" hasCustomPrompt="1"/>
          </p:nvPr>
        </p:nvSpPr>
        <p:spPr>
          <a:xfrm>
            <a:off x="6313339" y="1857375"/>
            <a:ext cx="5183717"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13339" y="2857500"/>
            <a:ext cx="5183717" cy="3415507"/>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Date Placeholder 6"/>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27287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944" y="355601"/>
            <a:ext cx="10802112" cy="1325563"/>
          </a:xfrm>
        </p:spPr>
        <p:txBody>
          <a:bodyPr>
            <a:normAutofit/>
          </a:bodyPr>
          <a:lstStyle>
            <a:lvl1pPr algn="ctr">
              <a:lnSpc>
                <a:spcPct val="100000"/>
              </a:lnSpc>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694942" y="1764507"/>
            <a:ext cx="5158316"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hasCustomPrompt="1"/>
          </p:nvPr>
        </p:nvSpPr>
        <p:spPr>
          <a:xfrm>
            <a:off x="694943" y="2712243"/>
            <a:ext cx="5158316" cy="2224882"/>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Text Placeholder 4"/>
          <p:cNvSpPr>
            <a:spLocks noGrp="1"/>
          </p:cNvSpPr>
          <p:nvPr>
            <p:ph type="body" sz="quarter" idx="3" hasCustomPrompt="1"/>
          </p:nvPr>
        </p:nvSpPr>
        <p:spPr>
          <a:xfrm>
            <a:off x="6313339" y="1764507"/>
            <a:ext cx="5183717"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hasCustomPrompt="1"/>
          </p:nvPr>
        </p:nvSpPr>
        <p:spPr>
          <a:xfrm>
            <a:off x="6313339" y="2712245"/>
            <a:ext cx="5183717" cy="2224881"/>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Date Placeholder 6"/>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
        <p:nvSpPr>
          <p:cNvPr id="11" name="Text Placeholder 10"/>
          <p:cNvSpPr>
            <a:spLocks noGrp="1"/>
          </p:cNvSpPr>
          <p:nvPr>
            <p:ph type="body" sz="quarter" idx="13" hasCustomPrompt="1"/>
          </p:nvPr>
        </p:nvSpPr>
        <p:spPr>
          <a:xfrm>
            <a:off x="694942" y="5127625"/>
            <a:ext cx="5158316" cy="91440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a:t>
            </a:r>
          </a:p>
        </p:txBody>
      </p:sp>
      <p:sp>
        <p:nvSpPr>
          <p:cNvPr id="13" name="Text Placeholder 12"/>
          <p:cNvSpPr>
            <a:spLocks noGrp="1"/>
          </p:cNvSpPr>
          <p:nvPr>
            <p:ph type="body" sz="quarter" idx="14" hasCustomPrompt="1"/>
          </p:nvPr>
        </p:nvSpPr>
        <p:spPr>
          <a:xfrm>
            <a:off x="6313341" y="5127625"/>
            <a:ext cx="5183716" cy="91440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a:t>
            </a:r>
          </a:p>
        </p:txBody>
      </p:sp>
    </p:spTree>
    <p:extLst>
      <p:ext uri="{BB962C8B-B14F-4D97-AF65-F5344CB8AC3E}">
        <p14:creationId xmlns:p14="http://schemas.microsoft.com/office/powerpoint/2010/main" val="320651827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b="1"/>
            </a:lvl1pPr>
          </a:lstStyle>
          <a:p>
            <a:r>
              <a:rPr lang="en-US" dirty="0"/>
              <a:t>Click to edit Master title style</a:t>
            </a:r>
          </a:p>
        </p:txBody>
      </p:sp>
      <p:sp>
        <p:nvSpPr>
          <p:cNvPr id="3" name="Date Placeholder 2"/>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6"/>
          <p:cNvSpPr>
            <a:spLocks noGrp="1"/>
          </p:cNvSpPr>
          <p:nvPr>
            <p:ph sz="quarter" idx="13" hasCustomPrompt="1"/>
          </p:nvPr>
        </p:nvSpPr>
        <p:spPr>
          <a:xfrm>
            <a:off x="838200" y="1955800"/>
            <a:ext cx="10801351" cy="3035300"/>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lgn="ctr">
              <a:lnSpc>
                <a:spcPct val="100000"/>
              </a:lnSpc>
              <a:spcBef>
                <a:spcPts val="0"/>
              </a:spcBef>
              <a:defRPr sz="2600">
                <a:latin typeface="Arial" panose="020B0604020202020204" pitchFamily="34" charset="0"/>
                <a:cs typeface="Arial" panose="020B0604020202020204" pitchFamily="34" charset="0"/>
              </a:defRPr>
            </a:lvl2pPr>
            <a:lvl3pPr algn="ctr">
              <a:lnSpc>
                <a:spcPct val="100000"/>
              </a:lnSpc>
              <a:spcBef>
                <a:spcPts val="0"/>
              </a:spcBef>
              <a:defRPr sz="2600">
                <a:latin typeface="Arial" panose="020B0604020202020204" pitchFamily="34" charset="0"/>
                <a:cs typeface="Arial" panose="020B0604020202020204" pitchFamily="34" charset="0"/>
              </a:defRPr>
            </a:lvl3pPr>
            <a:lvl4pPr algn="ctr">
              <a:lnSpc>
                <a:spcPct val="100000"/>
              </a:lnSpc>
              <a:spcBef>
                <a:spcPts val="0"/>
              </a:spcBef>
              <a:defRPr sz="2600">
                <a:latin typeface="Arial" panose="020B0604020202020204" pitchFamily="34" charset="0"/>
                <a:cs typeface="Arial" panose="020B0604020202020204" pitchFamily="34" charset="0"/>
              </a:defRPr>
            </a:lvl4pPr>
            <a:lvl5pPr algn="ctr">
              <a:lnSpc>
                <a:spcPct val="100000"/>
              </a:lnSpc>
              <a:spcBef>
                <a:spcPts val="0"/>
              </a:spcBef>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Content Placeholder 8"/>
          <p:cNvSpPr>
            <a:spLocks noGrp="1"/>
          </p:cNvSpPr>
          <p:nvPr>
            <p:ph sz="quarter" idx="14" hasCustomPrompt="1"/>
          </p:nvPr>
        </p:nvSpPr>
        <p:spPr>
          <a:xfrm>
            <a:off x="838200" y="5194300"/>
            <a:ext cx="10801351" cy="82550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8004973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
        <p:nvSpPr>
          <p:cNvPr id="6" name="Content Placeholder 5"/>
          <p:cNvSpPr>
            <a:spLocks noGrp="1"/>
          </p:cNvSpPr>
          <p:nvPr>
            <p:ph sz="quarter" idx="13" hasCustomPrompt="1"/>
          </p:nvPr>
        </p:nvSpPr>
        <p:spPr>
          <a:xfrm>
            <a:off x="541867" y="330200"/>
            <a:ext cx="11192933" cy="4470400"/>
          </a:xfrm>
        </p:spPr>
        <p:txBody>
          <a:bodyPr anchor="ctr"/>
          <a:lstStyle>
            <a:lvl1pPr marL="0" indent="0" algn="ctr">
              <a:lnSpc>
                <a:spcPct val="100000"/>
              </a:lnSpc>
              <a:spcBef>
                <a:spcPts val="0"/>
              </a:spcBef>
              <a:buNone/>
              <a:defRPr>
                <a:latin typeface="Arial" panose="020B0604020202020204" pitchFamily="34" charset="0"/>
                <a:cs typeface="Arial" panose="020B0604020202020204" pitchFamily="34" charset="0"/>
              </a:defRPr>
            </a:lvl1pPr>
            <a:lvl2pPr algn="ctr">
              <a:lnSpc>
                <a:spcPct val="100000"/>
              </a:lnSpc>
              <a:spcBef>
                <a:spcPts val="0"/>
              </a:spcBef>
              <a:defRPr>
                <a:latin typeface="Arial" panose="020B0604020202020204" pitchFamily="34" charset="0"/>
                <a:cs typeface="Arial" panose="020B0604020202020204" pitchFamily="34" charset="0"/>
              </a:defRPr>
            </a:lvl2pPr>
            <a:lvl3pPr algn="ctr">
              <a:lnSpc>
                <a:spcPct val="100000"/>
              </a:lnSpc>
              <a:spcBef>
                <a:spcPts val="0"/>
              </a:spcBef>
              <a:defRPr>
                <a:latin typeface="Arial" panose="020B0604020202020204" pitchFamily="34" charset="0"/>
                <a:cs typeface="Arial" panose="020B0604020202020204" pitchFamily="34" charset="0"/>
              </a:defRPr>
            </a:lvl3pPr>
            <a:lvl4pPr algn="ctr">
              <a:lnSpc>
                <a:spcPct val="100000"/>
              </a:lnSpc>
              <a:spcBef>
                <a:spcPts val="0"/>
              </a:spcBef>
              <a:defRPr>
                <a:latin typeface="Arial" panose="020B0604020202020204" pitchFamily="34" charset="0"/>
                <a:cs typeface="Arial" panose="020B0604020202020204" pitchFamily="34" charset="0"/>
              </a:defRPr>
            </a:lvl4pPr>
            <a:lvl5pPr algn="ctr">
              <a:lnSpc>
                <a:spcPct val="100000"/>
              </a:lnSpc>
              <a:spcBef>
                <a:spcPts val="0"/>
              </a:spcBef>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Content Placeholder 7"/>
          <p:cNvSpPr>
            <a:spLocks noGrp="1"/>
          </p:cNvSpPr>
          <p:nvPr>
            <p:ph sz="quarter" idx="14" hasCustomPrompt="1"/>
          </p:nvPr>
        </p:nvSpPr>
        <p:spPr>
          <a:xfrm>
            <a:off x="541867" y="5156200"/>
            <a:ext cx="11192933" cy="84455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99063427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ctr">
            <a:normAutofit/>
          </a:bodyPr>
          <a:lstStyle>
            <a:lvl1pPr algn="ctr">
              <a:defRPr sz="2800"/>
            </a:lvl1pPr>
          </a:lstStyle>
          <a:p>
            <a:r>
              <a:rPr lang="en-US" dirty="0"/>
              <a:t>Click to edit Master title style</a:t>
            </a:r>
          </a:p>
        </p:txBody>
      </p:sp>
      <p:sp>
        <p:nvSpPr>
          <p:cNvPr id="3" name="Content Placeholder 2"/>
          <p:cNvSpPr>
            <a:spLocks noGrp="1"/>
          </p:cNvSpPr>
          <p:nvPr>
            <p:ph idx="1"/>
          </p:nvPr>
        </p:nvSpPr>
        <p:spPr>
          <a:xfrm>
            <a:off x="5183717" y="987426"/>
            <a:ext cx="6172200" cy="4873625"/>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vl2pPr marL="457200" indent="0" algn="ctr">
              <a:lnSpc>
                <a:spcPct val="100000"/>
              </a:lnSpc>
              <a:spcBef>
                <a:spcPts val="0"/>
              </a:spcBef>
              <a:buNone/>
              <a:defRPr sz="2400">
                <a:latin typeface="Arial" panose="020B0604020202020204" pitchFamily="34" charset="0"/>
                <a:cs typeface="Arial" panose="020B0604020202020204" pitchFamily="34" charset="0"/>
              </a:defRPr>
            </a:lvl2pPr>
            <a:lvl3pPr marL="914400" indent="0" algn="ctr">
              <a:lnSpc>
                <a:spcPct val="100000"/>
              </a:lnSpc>
              <a:spcBef>
                <a:spcPts val="0"/>
              </a:spcBef>
              <a:buNone/>
              <a:defRPr sz="2400">
                <a:latin typeface="Arial" panose="020B0604020202020204" pitchFamily="34" charset="0"/>
                <a:cs typeface="Arial" panose="020B0604020202020204" pitchFamily="34" charset="0"/>
              </a:defRPr>
            </a:lvl3pPr>
            <a:lvl4pPr marL="1371600" indent="0" algn="ctr">
              <a:lnSpc>
                <a:spcPct val="100000"/>
              </a:lnSpc>
              <a:spcBef>
                <a:spcPts val="0"/>
              </a:spcBef>
              <a:buNone/>
              <a:defRPr sz="2400">
                <a:latin typeface="Arial" panose="020B0604020202020204" pitchFamily="34" charset="0"/>
                <a:cs typeface="Arial" panose="020B0604020202020204" pitchFamily="34" charset="0"/>
              </a:defRPr>
            </a:lvl4pPr>
            <a:lvl5pPr marL="1828800" indent="0" algn="ctr">
              <a:lnSpc>
                <a:spcPct val="100000"/>
              </a:lnSpc>
              <a:spcBef>
                <a:spcPts val="0"/>
              </a:spcBef>
              <a:buNone/>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p:txBody>
      </p:sp>
      <p:sp>
        <p:nvSpPr>
          <p:cNvPr id="4" name="Text Placeholder 3"/>
          <p:cNvSpPr>
            <a:spLocks noGrp="1"/>
          </p:cNvSpPr>
          <p:nvPr>
            <p:ph type="body" sz="half" idx="2" hasCustomPrompt="1"/>
          </p:nvPr>
        </p:nvSpPr>
        <p:spPr>
          <a:xfrm>
            <a:off x="840318" y="2057400"/>
            <a:ext cx="3932767" cy="381158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25450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ctr">
            <a:normAutofit/>
          </a:bodyPr>
          <a:lstStyle>
            <a:lvl1pPr algn="ctr">
              <a:defRPr sz="2800"/>
            </a:lvl1pPr>
          </a:lstStyle>
          <a:p>
            <a:r>
              <a:rPr lang="en-US" dirty="0"/>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40318" y="2336800"/>
            <a:ext cx="3932767" cy="353218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96546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A2F27C6-9F57-4FD0-8607-159C9645CB65}" type="datetimeFigureOut">
              <a:rPr lang="en-US"/>
              <a:pPr>
                <a:defRPr/>
              </a:pPr>
              <a:t>10/25/2019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5D68A2-0E2F-4BAE-A8E6-511A538B3D6F}" type="slidenum">
              <a:rPr lang="en-US"/>
              <a:pPr>
                <a:defRPr/>
              </a:pPr>
              <a:t>‹#›</a:t>
            </a:fld>
            <a:endParaRPr lang="en-US"/>
          </a:p>
        </p:txBody>
      </p:sp>
    </p:spTree>
    <p:extLst>
      <p:ext uri="{BB962C8B-B14F-4D97-AF65-F5344CB8AC3E}">
        <p14:creationId xmlns:p14="http://schemas.microsoft.com/office/powerpoint/2010/main" val="1197083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Text Placeholder 2"/>
          <p:cNvSpPr>
            <a:spLocks noGrp="1"/>
          </p:cNvSpPr>
          <p:nvPr>
            <p:ph type="body" idx="1" hasCustomPrompt="1"/>
          </p:nvPr>
        </p:nvSpPr>
        <p:spPr>
          <a:xfrm>
            <a:off x="838200" y="1709738"/>
            <a:ext cx="5157787" cy="823912"/>
          </a:xfrm>
        </p:spPr>
        <p:txBody>
          <a:bodyPr anchor="ctr">
            <a:normAutofit/>
          </a:bodyPr>
          <a:lstStyle>
            <a:lvl1pPr marL="0" indent="0" algn="ctr">
              <a:lnSpc>
                <a:spcPct val="100000"/>
              </a:lnSpc>
              <a:spcBef>
                <a:spcPts val="0"/>
              </a:spcBef>
              <a:buNone/>
              <a:defRPr sz="26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hasCustomPrompt="1"/>
          </p:nvPr>
        </p:nvSpPr>
        <p:spPr>
          <a:xfrm>
            <a:off x="838200" y="2588419"/>
            <a:ext cx="5157787" cy="3684588"/>
          </a:xfrm>
        </p:spPr>
        <p:txBody>
          <a:bodyPr/>
          <a:lstStyle>
            <a:lvl1pPr marL="0" indent="0" algn="ctr">
              <a:buNone/>
              <a:defRPr sz="2400"/>
            </a:lvl1pPr>
          </a:lstStyle>
          <a:p>
            <a:pPr lvl="0"/>
            <a:r>
              <a:rPr lang="en-US" dirty="0"/>
              <a:t>click to edit Master text styles</a:t>
            </a:r>
          </a:p>
        </p:txBody>
      </p:sp>
      <p:sp>
        <p:nvSpPr>
          <p:cNvPr id="5" name="Text Placeholder 4"/>
          <p:cNvSpPr>
            <a:spLocks noGrp="1"/>
          </p:cNvSpPr>
          <p:nvPr>
            <p:ph type="body" sz="quarter" idx="3" hasCustomPrompt="1"/>
          </p:nvPr>
        </p:nvSpPr>
        <p:spPr>
          <a:xfrm>
            <a:off x="6458713" y="1690689"/>
            <a:ext cx="5183188" cy="823912"/>
          </a:xfrm>
        </p:spPr>
        <p:txBody>
          <a:bodyPr anchor="ctr">
            <a:normAutofit/>
          </a:bodyPr>
          <a:lstStyle>
            <a:lvl1pPr marL="0" indent="0" algn="ctr">
              <a:lnSpc>
                <a:spcPct val="100000"/>
              </a:lnSpc>
              <a:spcBef>
                <a:spcPts val="0"/>
              </a:spcBef>
              <a:buNone/>
              <a:defRPr sz="26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hasCustomPrompt="1"/>
          </p:nvPr>
        </p:nvSpPr>
        <p:spPr>
          <a:xfrm>
            <a:off x="6458711" y="2588419"/>
            <a:ext cx="5183188" cy="3684588"/>
          </a:xfrm>
        </p:spPr>
        <p:txBody>
          <a:bodyPr>
            <a:normAutofit/>
          </a:bodyPr>
          <a:lstStyle>
            <a:lvl1pPr marL="0" indent="0" algn="ctr">
              <a:buNone/>
              <a:defRPr sz="2400"/>
            </a:lvl1pPr>
            <a:lvl2pPr algn="ctr">
              <a:defRPr sz="2400"/>
            </a:lvl2pPr>
            <a:lvl3pPr algn="ctr">
              <a:defRPr sz="2400"/>
            </a:lvl3pPr>
            <a:lvl4pPr algn="ctr">
              <a:defRPr sz="2400"/>
            </a:lvl4pPr>
            <a:lvl5pPr algn="ctr">
              <a:defRPr sz="2400"/>
            </a:lvl5pPr>
          </a:lstStyle>
          <a:p>
            <a:pPr lvl="0"/>
            <a:r>
              <a:rPr lang="en-US" dirty="0"/>
              <a:t>click to edit Master text styles</a:t>
            </a:r>
          </a:p>
        </p:txBody>
      </p:sp>
      <p:sp>
        <p:nvSpPr>
          <p:cNvPr id="7" name="Date Placeholder 6"/>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35168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0826EED-5517-4A92-8D69-C42E38790C02}" type="datetimeFigureOut">
              <a:rPr lang="en-US"/>
              <a:pPr>
                <a:defRPr/>
              </a:pPr>
              <a:t>10/25/2019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82BB07-2C1C-448A-9740-15F539869A02}" type="slidenum">
              <a:rPr lang="en-US"/>
              <a:pPr>
                <a:defRPr/>
              </a:pPr>
              <a:t>‹#›</a:t>
            </a:fld>
            <a:endParaRPr lang="en-US"/>
          </a:p>
        </p:txBody>
      </p:sp>
    </p:spTree>
    <p:extLst>
      <p:ext uri="{BB962C8B-B14F-4D97-AF65-F5344CB8AC3E}">
        <p14:creationId xmlns:p14="http://schemas.microsoft.com/office/powerpoint/2010/main" val="41266777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89CF2B5-BBA7-4690-97DF-D011BA13DB3C}" type="datetimeFigureOut">
              <a:rPr lang="en-US"/>
              <a:pPr>
                <a:defRPr/>
              </a:pPr>
              <a:t>10/25/2019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ABB908-DFD8-4B11-81F0-B896B02F64A1}" type="slidenum">
              <a:rPr lang="en-US"/>
              <a:pPr>
                <a:defRPr/>
              </a:pPr>
              <a:t>‹#›</a:t>
            </a:fld>
            <a:endParaRPr lang="en-US"/>
          </a:p>
        </p:txBody>
      </p:sp>
    </p:spTree>
    <p:extLst>
      <p:ext uri="{BB962C8B-B14F-4D97-AF65-F5344CB8AC3E}">
        <p14:creationId xmlns:p14="http://schemas.microsoft.com/office/powerpoint/2010/main" val="245167696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99DDE75-D4DC-43BD-B6E0-3ABBF2C5EE72}" type="datetimeFigureOut">
              <a:rPr lang="en-US"/>
              <a:pPr>
                <a:defRPr/>
              </a:pPr>
              <a:t>10/25/2019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5AEA798-2CBF-42A4-BD92-396ECD425972}" type="slidenum">
              <a:rPr lang="en-US"/>
              <a:pPr>
                <a:defRPr/>
              </a:pPr>
              <a:t>‹#›</a:t>
            </a:fld>
            <a:endParaRPr lang="en-US"/>
          </a:p>
        </p:txBody>
      </p:sp>
    </p:spTree>
    <p:extLst>
      <p:ext uri="{BB962C8B-B14F-4D97-AF65-F5344CB8AC3E}">
        <p14:creationId xmlns:p14="http://schemas.microsoft.com/office/powerpoint/2010/main" val="345973816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65666B2-965F-440E-81B6-07EC9641CBCF}" type="datetimeFigureOut">
              <a:rPr lang="en-US"/>
              <a:pPr>
                <a:defRPr/>
              </a:pPr>
              <a:t>10/25/2019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30ADC19-AEFD-4D56-AA93-E2A08EB720CC}" type="slidenum">
              <a:rPr lang="en-US"/>
              <a:pPr>
                <a:defRPr/>
              </a:pPr>
              <a:t>‹#›</a:t>
            </a:fld>
            <a:endParaRPr lang="en-US"/>
          </a:p>
        </p:txBody>
      </p:sp>
    </p:spTree>
    <p:extLst>
      <p:ext uri="{BB962C8B-B14F-4D97-AF65-F5344CB8AC3E}">
        <p14:creationId xmlns:p14="http://schemas.microsoft.com/office/powerpoint/2010/main" val="422628413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3CC18FD-51AE-4130-AF3F-5253766AC2B2}" type="datetimeFigureOut">
              <a:rPr lang="en-US"/>
              <a:pPr>
                <a:defRPr/>
              </a:pPr>
              <a:t>10/25/2019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DEA527E-C656-48CE-8A15-BE5A58B0AC8E}" type="slidenum">
              <a:rPr lang="en-US"/>
              <a:pPr>
                <a:defRPr/>
              </a:pPr>
              <a:t>‹#›</a:t>
            </a:fld>
            <a:endParaRPr lang="en-US"/>
          </a:p>
        </p:txBody>
      </p:sp>
    </p:spTree>
    <p:extLst>
      <p:ext uri="{BB962C8B-B14F-4D97-AF65-F5344CB8AC3E}">
        <p14:creationId xmlns:p14="http://schemas.microsoft.com/office/powerpoint/2010/main" val="62874594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4B05F45-04C7-46B0-9D65-46AED1704AF9}" type="datetimeFigureOut">
              <a:rPr lang="en-US"/>
              <a:pPr>
                <a:defRPr/>
              </a:pPr>
              <a:t>10/25/2019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3699BD9-2494-4522-B8DD-DBC9AB9F8238}" type="slidenum">
              <a:rPr lang="en-US"/>
              <a:pPr>
                <a:defRPr/>
              </a:pPr>
              <a:t>‹#›</a:t>
            </a:fld>
            <a:endParaRPr lang="en-US"/>
          </a:p>
        </p:txBody>
      </p:sp>
    </p:spTree>
    <p:extLst>
      <p:ext uri="{BB962C8B-B14F-4D97-AF65-F5344CB8AC3E}">
        <p14:creationId xmlns:p14="http://schemas.microsoft.com/office/powerpoint/2010/main" val="21855987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DE59607-59E5-477B-84FC-048BC91F5F05}" type="datetimeFigureOut">
              <a:rPr lang="en-US"/>
              <a:pPr>
                <a:defRPr/>
              </a:pPr>
              <a:t>10/25/2019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82B145-44B8-4C74-BCBD-C587BED7AB11}" type="slidenum">
              <a:rPr lang="en-US"/>
              <a:pPr>
                <a:defRPr/>
              </a:pPr>
              <a:t>‹#›</a:t>
            </a:fld>
            <a:endParaRPr lang="en-US"/>
          </a:p>
        </p:txBody>
      </p:sp>
    </p:spTree>
    <p:extLst>
      <p:ext uri="{BB962C8B-B14F-4D97-AF65-F5344CB8AC3E}">
        <p14:creationId xmlns:p14="http://schemas.microsoft.com/office/powerpoint/2010/main" val="73702645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6409C3B-10CC-4838-B10B-FCC347D4886C}" type="datetimeFigureOut">
              <a:rPr lang="en-US"/>
              <a:pPr>
                <a:defRPr/>
              </a:pPr>
              <a:t>10/25/2019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DC69C3A-7FE9-420B-ACD9-F7D1AEE5CCE5}" type="slidenum">
              <a:rPr lang="en-US"/>
              <a:pPr>
                <a:defRPr/>
              </a:pPr>
              <a:t>‹#›</a:t>
            </a:fld>
            <a:endParaRPr lang="en-US"/>
          </a:p>
        </p:txBody>
      </p:sp>
    </p:spTree>
    <p:extLst>
      <p:ext uri="{BB962C8B-B14F-4D97-AF65-F5344CB8AC3E}">
        <p14:creationId xmlns:p14="http://schemas.microsoft.com/office/powerpoint/2010/main" val="5353744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AE0A249-A31A-43FF-A4E8-FC6CEB8934E4}" type="datetimeFigureOut">
              <a:rPr lang="en-US"/>
              <a:pPr>
                <a:defRPr/>
              </a:pPr>
              <a:t>10/25/2019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C1E80B-4A05-4F9C-B420-344EBFB034CD}" type="slidenum">
              <a:rPr lang="en-US"/>
              <a:pPr>
                <a:defRPr/>
              </a:pPr>
              <a:t>‹#›</a:t>
            </a:fld>
            <a:endParaRPr lang="en-US"/>
          </a:p>
        </p:txBody>
      </p:sp>
    </p:spTree>
    <p:extLst>
      <p:ext uri="{BB962C8B-B14F-4D97-AF65-F5344CB8AC3E}">
        <p14:creationId xmlns:p14="http://schemas.microsoft.com/office/powerpoint/2010/main" val="32978818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0755DE-761A-4C71-AAF0-15E1D01F4987}" type="datetimeFigureOut">
              <a:rPr lang="en-US"/>
              <a:pPr>
                <a:defRPr/>
              </a:pPr>
              <a:t>10/25/2019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0A5ADC-9227-4A81-A42A-DAA1CE655474}" type="slidenum">
              <a:rPr lang="en-US"/>
              <a:pPr>
                <a:defRPr/>
              </a:pPr>
              <a:t>‹#›</a:t>
            </a:fld>
            <a:endParaRPr lang="en-US"/>
          </a:p>
        </p:txBody>
      </p:sp>
    </p:spTree>
    <p:extLst>
      <p:ext uri="{BB962C8B-B14F-4D97-AF65-F5344CB8AC3E}">
        <p14:creationId xmlns:p14="http://schemas.microsoft.com/office/powerpoint/2010/main" val="423689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865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6" name="Text Placeholder 5"/>
          <p:cNvSpPr>
            <a:spLocks noGrp="1"/>
          </p:cNvSpPr>
          <p:nvPr>
            <p:ph type="body" sz="quarter" idx="13"/>
          </p:nvPr>
        </p:nvSpPr>
        <p:spPr>
          <a:xfrm>
            <a:off x="660400" y="520700"/>
            <a:ext cx="10802112" cy="1325880"/>
          </a:xfrm>
          <a:solidFill>
            <a:schemeClr val="accent4"/>
          </a:solidFill>
        </p:spPr>
        <p:txBody>
          <a:bodyPr anchor="ctr">
            <a:normAutofit/>
          </a:bodyPr>
          <a:lstStyle>
            <a:lvl1pPr marL="0" indent="0" algn="ctr">
              <a:buNone/>
              <a:defRPr sz="2800">
                <a:solidFill>
                  <a:schemeClr val="bg1"/>
                </a:solidFill>
              </a:defRPr>
            </a:lvl1pPr>
          </a:lstStyle>
          <a:p>
            <a:pPr lvl="0"/>
            <a:r>
              <a:rPr lang="en-US" dirty="0"/>
              <a:t>Click to edit Master text styles</a:t>
            </a:r>
          </a:p>
        </p:txBody>
      </p:sp>
      <p:sp>
        <p:nvSpPr>
          <p:cNvPr id="8" name="Text Placeholder 7"/>
          <p:cNvSpPr>
            <a:spLocks noGrp="1"/>
          </p:cNvSpPr>
          <p:nvPr>
            <p:ph type="body" sz="quarter" idx="14" hasCustomPrompt="1"/>
          </p:nvPr>
        </p:nvSpPr>
        <p:spPr>
          <a:xfrm>
            <a:off x="660399" y="2164390"/>
            <a:ext cx="10801351" cy="740060"/>
          </a:xfrm>
          <a:solidFill>
            <a:srgbClr val="E7D9B1"/>
          </a:solidFill>
          <a:ln>
            <a:solidFill>
              <a:schemeClr val="accent4"/>
            </a:solidFill>
          </a:ln>
        </p:spPr>
        <p:txBody>
          <a:bodyPr anchor="ctr"/>
          <a:lstStyle>
            <a:lvl1pPr marL="0" indent="0" algn="ctr">
              <a:lnSpc>
                <a:spcPct val="100000"/>
              </a:lnSpc>
              <a:spcBef>
                <a:spcPts val="0"/>
              </a:spcBef>
              <a:buFontTx/>
              <a:buNone/>
              <a:defRPr sz="2600"/>
            </a:lvl1pPr>
          </a:lstStyle>
          <a:p>
            <a:pPr lvl="0"/>
            <a:r>
              <a:rPr lang="en-US" dirty="0"/>
              <a:t>	Click to edit Master text styles</a:t>
            </a:r>
          </a:p>
        </p:txBody>
      </p:sp>
      <p:sp>
        <p:nvSpPr>
          <p:cNvPr id="12" name="Text Placeholder 7"/>
          <p:cNvSpPr>
            <a:spLocks noGrp="1"/>
          </p:cNvSpPr>
          <p:nvPr>
            <p:ph type="body" sz="quarter" idx="15" hasCustomPrompt="1"/>
          </p:nvPr>
        </p:nvSpPr>
        <p:spPr>
          <a:xfrm>
            <a:off x="660399" y="3219915"/>
            <a:ext cx="10801351" cy="740664"/>
          </a:xfrm>
          <a:solidFill>
            <a:srgbClr val="E7D9B1"/>
          </a:solidFill>
        </p:spPr>
        <p:txBody>
          <a:bodyPr anchor="ctr">
            <a:normAutofit/>
          </a:bodyPr>
          <a:lstStyle>
            <a:lvl1pPr marL="0" indent="0" algn="ctr">
              <a:lnSpc>
                <a:spcPct val="100000"/>
              </a:lnSpc>
              <a:spcBef>
                <a:spcPts val="0"/>
              </a:spcBef>
              <a:buFontTx/>
              <a:buNone/>
              <a:defRPr sz="2600"/>
            </a:lvl1pPr>
          </a:lstStyle>
          <a:p>
            <a:pPr lvl="0"/>
            <a:r>
              <a:rPr lang="en-US" dirty="0"/>
              <a:t>	Click to edit Master text styles</a:t>
            </a:r>
          </a:p>
        </p:txBody>
      </p:sp>
      <p:sp>
        <p:nvSpPr>
          <p:cNvPr id="13" name="Text Placeholder 7"/>
          <p:cNvSpPr>
            <a:spLocks noGrp="1"/>
          </p:cNvSpPr>
          <p:nvPr>
            <p:ph type="body" sz="quarter" idx="16" hasCustomPrompt="1"/>
          </p:nvPr>
        </p:nvSpPr>
        <p:spPr>
          <a:xfrm>
            <a:off x="660398" y="4276396"/>
            <a:ext cx="10801351" cy="740664"/>
          </a:xfrm>
          <a:solidFill>
            <a:srgbClr val="E7D9B1"/>
          </a:solidFill>
        </p:spPr>
        <p:txBody>
          <a:bodyPr anchor="ctr"/>
          <a:lstStyle>
            <a:lvl1pPr marL="0" indent="0" algn="ctr">
              <a:lnSpc>
                <a:spcPct val="100000"/>
              </a:lnSpc>
              <a:spcBef>
                <a:spcPts val="0"/>
              </a:spcBef>
              <a:buFontTx/>
              <a:buNone/>
              <a:defRPr sz="2600"/>
            </a:lvl1pPr>
          </a:lstStyle>
          <a:p>
            <a:pPr lvl="0"/>
            <a:r>
              <a:rPr lang="en-US" dirty="0"/>
              <a:t>	Click to edit Master text styles</a:t>
            </a:r>
          </a:p>
        </p:txBody>
      </p:sp>
    </p:spTree>
    <p:extLst>
      <p:ext uri="{BB962C8B-B14F-4D97-AF65-F5344CB8AC3E}">
        <p14:creationId xmlns:p14="http://schemas.microsoft.com/office/powerpoint/2010/main" val="1184317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ctr">
            <a:normAutofit/>
          </a:bodyPr>
          <a:lstStyle>
            <a:lvl1pPr algn="ctr">
              <a:defRPr sz="2800" b="0"/>
            </a:lvl1pPr>
          </a:lstStyle>
          <a:p>
            <a:r>
              <a:rPr lang="en-US" dirty="0"/>
              <a:t>Click to edit Master title style</a:t>
            </a:r>
          </a:p>
        </p:txBody>
      </p:sp>
      <p:sp>
        <p:nvSpPr>
          <p:cNvPr id="3" name="Content Placeholder 2"/>
          <p:cNvSpPr>
            <a:spLocks noGrp="1"/>
          </p:cNvSpPr>
          <p:nvPr>
            <p:ph idx="1" hasCustomPrompt="1"/>
          </p:nvPr>
        </p:nvSpPr>
        <p:spPr>
          <a:xfrm>
            <a:off x="5183188" y="987427"/>
            <a:ext cx="6172200" cy="4873625"/>
          </a:xfrm>
        </p:spPr>
        <p:txBody>
          <a:bodyPr>
            <a:normAutofit/>
          </a:bodyPr>
          <a:lstStyle>
            <a:lvl1pPr marL="0" indent="0" algn="ctr">
              <a:buNone/>
              <a:defRPr sz="2400"/>
            </a:lvl1pPr>
            <a:lvl2pPr>
              <a:defRPr sz="2400"/>
            </a:lvl2pPr>
            <a:lvl3pPr>
              <a:defRPr sz="2400"/>
            </a:lvl3pPr>
            <a:lvl4pPr>
              <a:defRPr sz="2400"/>
            </a:lvl4pPr>
            <a:lvl5pPr>
              <a:defRPr sz="2400"/>
            </a:lvl5pPr>
            <a:lvl6pPr>
              <a:defRPr sz="1500"/>
            </a:lvl6pPr>
            <a:lvl7pPr>
              <a:defRPr sz="1500"/>
            </a:lvl7pPr>
            <a:lvl8pPr>
              <a:defRPr sz="1500"/>
            </a:lvl8pPr>
            <a:lvl9pPr>
              <a:defRPr sz="1500"/>
            </a:lvl9pPr>
          </a:lstStyle>
          <a:p>
            <a:pPr lvl="0"/>
            <a:r>
              <a:rPr lang="en-US" dirty="0"/>
              <a:t>click to edit Master text styles</a:t>
            </a:r>
          </a:p>
        </p:txBody>
      </p:sp>
      <p:sp>
        <p:nvSpPr>
          <p:cNvPr id="4" name="Text Placeholder 3"/>
          <p:cNvSpPr>
            <a:spLocks noGrp="1"/>
          </p:cNvSpPr>
          <p:nvPr>
            <p:ph type="body" sz="half" idx="2"/>
          </p:nvPr>
        </p:nvSpPr>
        <p:spPr>
          <a:xfrm>
            <a:off x="839788" y="2247900"/>
            <a:ext cx="3932237" cy="3621088"/>
          </a:xfrm>
        </p:spPr>
        <p:txBody>
          <a:bodyPr>
            <a:normAutofit/>
          </a:bodyPr>
          <a:lstStyle>
            <a:lvl1pPr marL="0" indent="0">
              <a:buNone/>
              <a:defRPr sz="2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9862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ctr">
            <a:normAutofit/>
          </a:bodyPr>
          <a:lstStyle>
            <a:lvl1pPr algn="ctr">
              <a:lnSpc>
                <a:spcPct val="100000"/>
              </a:lnSpc>
              <a:defRPr sz="2800" b="0"/>
            </a:lvl1pPr>
          </a:lstStyle>
          <a:p>
            <a:r>
              <a:rPr lang="en-US" dirty="0"/>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209800"/>
            <a:ext cx="3932237" cy="3659188"/>
          </a:xfrm>
        </p:spPr>
        <p:txBody>
          <a:bodyPr>
            <a:normAutofit/>
          </a:bodyPr>
          <a:lstStyle>
            <a:lvl1pPr marL="0" indent="0">
              <a:buNone/>
              <a:defRPr sz="2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757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83857"/>
            <a:ext cx="10802112" cy="1325880"/>
          </a:xfrm>
        </p:spPr>
        <p:txBody>
          <a:bodyPr/>
          <a:lstStyle>
            <a:lvl1pPr algn="ctr">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1" name="Text Placeholder 10"/>
          <p:cNvSpPr>
            <a:spLocks noGrp="1"/>
          </p:cNvSpPr>
          <p:nvPr>
            <p:ph type="body" sz="quarter" idx="16"/>
          </p:nvPr>
        </p:nvSpPr>
        <p:spPr>
          <a:xfrm>
            <a:off x="1909234" y="1879599"/>
            <a:ext cx="8373533" cy="1244600"/>
          </a:xfrm>
        </p:spPr>
        <p:txBody>
          <a:bodyPr/>
          <a:lstStyle>
            <a:lvl1pPr marL="0" indent="0" algn="ctr">
              <a:buNone/>
              <a:defRPr/>
            </a:lvl1pPr>
          </a:lstStyle>
          <a:p>
            <a:pPr lvl="0"/>
            <a:r>
              <a:rPr lang="en-US" dirty="0"/>
              <a:t>Click to edit Master text styles</a:t>
            </a:r>
          </a:p>
        </p:txBody>
      </p:sp>
      <p:sp>
        <p:nvSpPr>
          <p:cNvPr id="12" name="Text Placeholder 10"/>
          <p:cNvSpPr>
            <a:spLocks noGrp="1"/>
          </p:cNvSpPr>
          <p:nvPr>
            <p:ph type="body" sz="quarter" idx="17"/>
          </p:nvPr>
        </p:nvSpPr>
        <p:spPr>
          <a:xfrm>
            <a:off x="1909234" y="3346449"/>
            <a:ext cx="8373533" cy="1244600"/>
          </a:xfrm>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p:nvPr>
        </p:nvSpPr>
        <p:spPr>
          <a:xfrm>
            <a:off x="1909234" y="4813299"/>
            <a:ext cx="8373533" cy="1244600"/>
          </a:xfrm>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1627996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b="1"/>
            </a:lvl1pPr>
          </a:lstStyle>
          <a:p>
            <a:r>
              <a:rPr lang="en-US" dirty="0"/>
              <a:t>Click to edit Master title style</a:t>
            </a:r>
          </a:p>
        </p:txBody>
      </p:sp>
      <p:sp>
        <p:nvSpPr>
          <p:cNvPr id="3" name="Content Placeholder 2"/>
          <p:cNvSpPr>
            <a:spLocks noGrp="1"/>
          </p:cNvSpPr>
          <p:nvPr>
            <p:ph idx="1" hasCustomPrompt="1"/>
          </p:nvPr>
        </p:nvSpPr>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defRPr sz="2600">
                <a:latin typeface="Arial" panose="020B0604020202020204" pitchFamily="34" charset="0"/>
                <a:cs typeface="Arial" panose="020B0604020202020204" pitchFamily="34" charset="0"/>
              </a:defRPr>
            </a:lvl2pPr>
            <a:lvl3pPr>
              <a:defRPr sz="2600">
                <a:latin typeface="Arial" panose="020B0604020202020204" pitchFamily="34" charset="0"/>
                <a:cs typeface="Arial" panose="020B0604020202020204" pitchFamily="34" charset="0"/>
              </a:defRPr>
            </a:lvl3pPr>
            <a:lvl4pPr>
              <a:defRPr sz="2600">
                <a:latin typeface="Arial" panose="020B0604020202020204" pitchFamily="34" charset="0"/>
                <a:cs typeface="Arial" panose="020B0604020202020204" pitchFamily="34" charset="0"/>
              </a:defRPr>
            </a:lvl4pPr>
            <a:lvl5pPr>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Date Placeholder 3"/>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723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b="1"/>
            </a:lvl1pPr>
          </a:lstStyle>
          <a:p>
            <a:r>
              <a:rPr lang="en-US" dirty="0"/>
              <a:t>Click to edit Master title style</a:t>
            </a:r>
          </a:p>
        </p:txBody>
      </p:sp>
      <p:sp>
        <p:nvSpPr>
          <p:cNvPr id="3" name="Content Placeholder 2"/>
          <p:cNvSpPr>
            <a:spLocks noGrp="1"/>
          </p:cNvSpPr>
          <p:nvPr>
            <p:ph sz="half" idx="1" hasCustomPrompt="1"/>
          </p:nvPr>
        </p:nvSpPr>
        <p:spPr>
          <a:xfrm>
            <a:off x="838200" y="1825625"/>
            <a:ext cx="5156200" cy="435133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defRPr sz="2600">
                <a:latin typeface="Arial" panose="020B0604020202020204" pitchFamily="34" charset="0"/>
                <a:cs typeface="Arial" panose="020B0604020202020204" pitchFamily="34" charset="0"/>
              </a:defRPr>
            </a:lvl2pPr>
            <a:lvl3pPr>
              <a:defRPr sz="2600">
                <a:latin typeface="Arial" panose="020B0604020202020204" pitchFamily="34" charset="0"/>
                <a:cs typeface="Arial" panose="020B0604020202020204" pitchFamily="34" charset="0"/>
              </a:defRPr>
            </a:lvl3pPr>
            <a:lvl4pPr>
              <a:defRPr sz="2600">
                <a:latin typeface="Arial" panose="020B0604020202020204" pitchFamily="34" charset="0"/>
                <a:cs typeface="Arial" panose="020B0604020202020204" pitchFamily="34" charset="0"/>
              </a:defRPr>
            </a:lvl4pPr>
            <a:lvl5pPr>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Content Placeholder 3"/>
          <p:cNvSpPr>
            <a:spLocks noGrp="1"/>
          </p:cNvSpPr>
          <p:nvPr>
            <p:ph sz="half" idx="2" hasCustomPrompt="1"/>
          </p:nvPr>
        </p:nvSpPr>
        <p:spPr>
          <a:xfrm>
            <a:off x="6484112" y="1825625"/>
            <a:ext cx="5156200" cy="435133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lgn="ctr">
              <a:lnSpc>
                <a:spcPct val="100000"/>
              </a:lnSpc>
              <a:spcBef>
                <a:spcPts val="0"/>
              </a:spcBef>
              <a:defRPr sz="2600">
                <a:latin typeface="Arial" panose="020B0604020202020204" pitchFamily="34" charset="0"/>
                <a:cs typeface="Arial" panose="020B0604020202020204" pitchFamily="34" charset="0"/>
              </a:defRPr>
            </a:lvl2pPr>
            <a:lvl3pPr algn="ctr">
              <a:lnSpc>
                <a:spcPct val="100000"/>
              </a:lnSpc>
              <a:spcBef>
                <a:spcPts val="0"/>
              </a:spcBef>
              <a:defRPr sz="2600">
                <a:latin typeface="Arial" panose="020B0604020202020204" pitchFamily="34" charset="0"/>
                <a:cs typeface="Arial" panose="020B0604020202020204" pitchFamily="34" charset="0"/>
              </a:defRPr>
            </a:lvl3pPr>
            <a:lvl4pPr algn="ctr">
              <a:lnSpc>
                <a:spcPct val="100000"/>
              </a:lnSpc>
              <a:spcBef>
                <a:spcPts val="0"/>
              </a:spcBef>
              <a:defRPr sz="2600">
                <a:latin typeface="Arial" panose="020B0604020202020204" pitchFamily="34" charset="0"/>
                <a:cs typeface="Arial" panose="020B0604020202020204" pitchFamily="34" charset="0"/>
              </a:defRPr>
            </a:lvl4pPr>
            <a:lvl5pPr algn="ctr">
              <a:lnSpc>
                <a:spcPct val="100000"/>
              </a:lnSpc>
              <a:spcBef>
                <a:spcPts val="0"/>
              </a:spcBef>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5" name="Date Placeholder 4"/>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939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944" y="355601"/>
            <a:ext cx="10802112" cy="1325563"/>
          </a:xfrm>
        </p:spPr>
        <p:txBody>
          <a:bodyPr>
            <a:normAutofit/>
          </a:bodyPr>
          <a:lstStyle>
            <a:lvl1pPr algn="ctr">
              <a:lnSpc>
                <a:spcPct val="100000"/>
              </a:lnSpc>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694945" y="1857375"/>
            <a:ext cx="5158316"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94945" y="2857500"/>
            <a:ext cx="5158316" cy="3415506"/>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Text Placeholder 4"/>
          <p:cNvSpPr>
            <a:spLocks noGrp="1"/>
          </p:cNvSpPr>
          <p:nvPr>
            <p:ph type="body" sz="quarter" idx="3" hasCustomPrompt="1"/>
          </p:nvPr>
        </p:nvSpPr>
        <p:spPr>
          <a:xfrm>
            <a:off x="6313339" y="1857375"/>
            <a:ext cx="5183717"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13339" y="2857500"/>
            <a:ext cx="5183717" cy="3415507"/>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Date Placeholder 6"/>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81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025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944" y="355601"/>
            <a:ext cx="10802112" cy="1325563"/>
          </a:xfrm>
        </p:spPr>
        <p:txBody>
          <a:bodyPr>
            <a:normAutofit/>
          </a:bodyPr>
          <a:lstStyle>
            <a:lvl1pPr algn="ctr">
              <a:lnSpc>
                <a:spcPct val="100000"/>
              </a:lnSpc>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694942" y="1764507"/>
            <a:ext cx="5158316"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hasCustomPrompt="1"/>
          </p:nvPr>
        </p:nvSpPr>
        <p:spPr>
          <a:xfrm>
            <a:off x="694943" y="2712243"/>
            <a:ext cx="5158316" cy="2224882"/>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Text Placeholder 4"/>
          <p:cNvSpPr>
            <a:spLocks noGrp="1"/>
          </p:cNvSpPr>
          <p:nvPr>
            <p:ph type="body" sz="quarter" idx="3" hasCustomPrompt="1"/>
          </p:nvPr>
        </p:nvSpPr>
        <p:spPr>
          <a:xfrm>
            <a:off x="6313339" y="1764507"/>
            <a:ext cx="5183717"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hasCustomPrompt="1"/>
          </p:nvPr>
        </p:nvSpPr>
        <p:spPr>
          <a:xfrm>
            <a:off x="6313339" y="2712245"/>
            <a:ext cx="5183717" cy="2224881"/>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Date Placeholder 6"/>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
        <p:nvSpPr>
          <p:cNvPr id="11" name="Text Placeholder 10"/>
          <p:cNvSpPr>
            <a:spLocks noGrp="1"/>
          </p:cNvSpPr>
          <p:nvPr>
            <p:ph type="body" sz="quarter" idx="13" hasCustomPrompt="1"/>
          </p:nvPr>
        </p:nvSpPr>
        <p:spPr>
          <a:xfrm>
            <a:off x="694942" y="5127625"/>
            <a:ext cx="5158316" cy="91440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a:t>
            </a:r>
          </a:p>
        </p:txBody>
      </p:sp>
      <p:sp>
        <p:nvSpPr>
          <p:cNvPr id="13" name="Text Placeholder 12"/>
          <p:cNvSpPr>
            <a:spLocks noGrp="1"/>
          </p:cNvSpPr>
          <p:nvPr>
            <p:ph type="body" sz="quarter" idx="14" hasCustomPrompt="1"/>
          </p:nvPr>
        </p:nvSpPr>
        <p:spPr>
          <a:xfrm>
            <a:off x="6313341" y="5127625"/>
            <a:ext cx="5183716" cy="91440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a:t>
            </a:r>
          </a:p>
        </p:txBody>
      </p:sp>
    </p:spTree>
    <p:extLst>
      <p:ext uri="{BB962C8B-B14F-4D97-AF65-F5344CB8AC3E}">
        <p14:creationId xmlns:p14="http://schemas.microsoft.com/office/powerpoint/2010/main" val="41248604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b="1"/>
            </a:lvl1pPr>
          </a:lstStyle>
          <a:p>
            <a:r>
              <a:rPr lang="en-US" dirty="0"/>
              <a:t>Click to edit Master title style</a:t>
            </a:r>
          </a:p>
        </p:txBody>
      </p:sp>
      <p:sp>
        <p:nvSpPr>
          <p:cNvPr id="3" name="Date Placeholder 2"/>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6"/>
          <p:cNvSpPr>
            <a:spLocks noGrp="1"/>
          </p:cNvSpPr>
          <p:nvPr>
            <p:ph sz="quarter" idx="13" hasCustomPrompt="1"/>
          </p:nvPr>
        </p:nvSpPr>
        <p:spPr>
          <a:xfrm>
            <a:off x="838200" y="1955800"/>
            <a:ext cx="10801351" cy="3035300"/>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lgn="ctr">
              <a:lnSpc>
                <a:spcPct val="100000"/>
              </a:lnSpc>
              <a:spcBef>
                <a:spcPts val="0"/>
              </a:spcBef>
              <a:defRPr sz="2600">
                <a:latin typeface="Arial" panose="020B0604020202020204" pitchFamily="34" charset="0"/>
                <a:cs typeface="Arial" panose="020B0604020202020204" pitchFamily="34" charset="0"/>
              </a:defRPr>
            </a:lvl2pPr>
            <a:lvl3pPr algn="ctr">
              <a:lnSpc>
                <a:spcPct val="100000"/>
              </a:lnSpc>
              <a:spcBef>
                <a:spcPts val="0"/>
              </a:spcBef>
              <a:defRPr sz="2600">
                <a:latin typeface="Arial" panose="020B0604020202020204" pitchFamily="34" charset="0"/>
                <a:cs typeface="Arial" panose="020B0604020202020204" pitchFamily="34" charset="0"/>
              </a:defRPr>
            </a:lvl3pPr>
            <a:lvl4pPr algn="ctr">
              <a:lnSpc>
                <a:spcPct val="100000"/>
              </a:lnSpc>
              <a:spcBef>
                <a:spcPts val="0"/>
              </a:spcBef>
              <a:defRPr sz="2600">
                <a:latin typeface="Arial" panose="020B0604020202020204" pitchFamily="34" charset="0"/>
                <a:cs typeface="Arial" panose="020B0604020202020204" pitchFamily="34" charset="0"/>
              </a:defRPr>
            </a:lvl4pPr>
            <a:lvl5pPr algn="ctr">
              <a:lnSpc>
                <a:spcPct val="100000"/>
              </a:lnSpc>
              <a:spcBef>
                <a:spcPts val="0"/>
              </a:spcBef>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Content Placeholder 8"/>
          <p:cNvSpPr>
            <a:spLocks noGrp="1"/>
          </p:cNvSpPr>
          <p:nvPr>
            <p:ph sz="quarter" idx="14" hasCustomPrompt="1"/>
          </p:nvPr>
        </p:nvSpPr>
        <p:spPr>
          <a:xfrm>
            <a:off x="838200" y="5194300"/>
            <a:ext cx="10801351" cy="82550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2340228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
        <p:nvSpPr>
          <p:cNvPr id="6" name="Content Placeholder 5"/>
          <p:cNvSpPr>
            <a:spLocks noGrp="1"/>
          </p:cNvSpPr>
          <p:nvPr>
            <p:ph sz="quarter" idx="13" hasCustomPrompt="1"/>
          </p:nvPr>
        </p:nvSpPr>
        <p:spPr>
          <a:xfrm>
            <a:off x="541867" y="330200"/>
            <a:ext cx="11192933" cy="4470400"/>
          </a:xfrm>
        </p:spPr>
        <p:txBody>
          <a:bodyPr anchor="ctr"/>
          <a:lstStyle>
            <a:lvl1pPr marL="0" indent="0" algn="ctr">
              <a:lnSpc>
                <a:spcPct val="100000"/>
              </a:lnSpc>
              <a:spcBef>
                <a:spcPts val="0"/>
              </a:spcBef>
              <a:buNone/>
              <a:defRPr>
                <a:latin typeface="Arial" panose="020B0604020202020204" pitchFamily="34" charset="0"/>
                <a:cs typeface="Arial" panose="020B0604020202020204" pitchFamily="34" charset="0"/>
              </a:defRPr>
            </a:lvl1pPr>
            <a:lvl2pPr algn="ctr">
              <a:lnSpc>
                <a:spcPct val="100000"/>
              </a:lnSpc>
              <a:spcBef>
                <a:spcPts val="0"/>
              </a:spcBef>
              <a:defRPr>
                <a:latin typeface="Arial" panose="020B0604020202020204" pitchFamily="34" charset="0"/>
                <a:cs typeface="Arial" panose="020B0604020202020204" pitchFamily="34" charset="0"/>
              </a:defRPr>
            </a:lvl2pPr>
            <a:lvl3pPr algn="ctr">
              <a:lnSpc>
                <a:spcPct val="100000"/>
              </a:lnSpc>
              <a:spcBef>
                <a:spcPts val="0"/>
              </a:spcBef>
              <a:defRPr>
                <a:latin typeface="Arial" panose="020B0604020202020204" pitchFamily="34" charset="0"/>
                <a:cs typeface="Arial" panose="020B0604020202020204" pitchFamily="34" charset="0"/>
              </a:defRPr>
            </a:lvl3pPr>
            <a:lvl4pPr algn="ctr">
              <a:lnSpc>
                <a:spcPct val="100000"/>
              </a:lnSpc>
              <a:spcBef>
                <a:spcPts val="0"/>
              </a:spcBef>
              <a:defRPr>
                <a:latin typeface="Arial" panose="020B0604020202020204" pitchFamily="34" charset="0"/>
                <a:cs typeface="Arial" panose="020B0604020202020204" pitchFamily="34" charset="0"/>
              </a:defRPr>
            </a:lvl4pPr>
            <a:lvl5pPr algn="ctr">
              <a:lnSpc>
                <a:spcPct val="100000"/>
              </a:lnSpc>
              <a:spcBef>
                <a:spcPts val="0"/>
              </a:spcBef>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Content Placeholder 7"/>
          <p:cNvSpPr>
            <a:spLocks noGrp="1"/>
          </p:cNvSpPr>
          <p:nvPr>
            <p:ph sz="quarter" idx="14" hasCustomPrompt="1"/>
          </p:nvPr>
        </p:nvSpPr>
        <p:spPr>
          <a:xfrm>
            <a:off x="541867" y="5156200"/>
            <a:ext cx="11192933" cy="84455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790697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ctr">
            <a:normAutofit/>
          </a:bodyPr>
          <a:lstStyle>
            <a:lvl1pPr algn="ctr">
              <a:defRPr sz="2800"/>
            </a:lvl1pPr>
          </a:lstStyle>
          <a:p>
            <a:r>
              <a:rPr lang="en-US" dirty="0"/>
              <a:t>Click to edit Master title style</a:t>
            </a:r>
          </a:p>
        </p:txBody>
      </p:sp>
      <p:sp>
        <p:nvSpPr>
          <p:cNvPr id="3" name="Content Placeholder 2"/>
          <p:cNvSpPr>
            <a:spLocks noGrp="1"/>
          </p:cNvSpPr>
          <p:nvPr>
            <p:ph idx="1"/>
          </p:nvPr>
        </p:nvSpPr>
        <p:spPr>
          <a:xfrm>
            <a:off x="5183717" y="987426"/>
            <a:ext cx="6172200" cy="4873625"/>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vl2pPr marL="457200" indent="0" algn="ctr">
              <a:lnSpc>
                <a:spcPct val="100000"/>
              </a:lnSpc>
              <a:spcBef>
                <a:spcPts val="0"/>
              </a:spcBef>
              <a:buNone/>
              <a:defRPr sz="2400">
                <a:latin typeface="Arial" panose="020B0604020202020204" pitchFamily="34" charset="0"/>
                <a:cs typeface="Arial" panose="020B0604020202020204" pitchFamily="34" charset="0"/>
              </a:defRPr>
            </a:lvl2pPr>
            <a:lvl3pPr marL="914400" indent="0" algn="ctr">
              <a:lnSpc>
                <a:spcPct val="100000"/>
              </a:lnSpc>
              <a:spcBef>
                <a:spcPts val="0"/>
              </a:spcBef>
              <a:buNone/>
              <a:defRPr sz="2400">
                <a:latin typeface="Arial" panose="020B0604020202020204" pitchFamily="34" charset="0"/>
                <a:cs typeface="Arial" panose="020B0604020202020204" pitchFamily="34" charset="0"/>
              </a:defRPr>
            </a:lvl3pPr>
            <a:lvl4pPr marL="1371600" indent="0" algn="ctr">
              <a:lnSpc>
                <a:spcPct val="100000"/>
              </a:lnSpc>
              <a:spcBef>
                <a:spcPts val="0"/>
              </a:spcBef>
              <a:buNone/>
              <a:defRPr sz="2400">
                <a:latin typeface="Arial" panose="020B0604020202020204" pitchFamily="34" charset="0"/>
                <a:cs typeface="Arial" panose="020B0604020202020204" pitchFamily="34" charset="0"/>
              </a:defRPr>
            </a:lvl4pPr>
            <a:lvl5pPr marL="1828800" indent="0" algn="ctr">
              <a:lnSpc>
                <a:spcPct val="100000"/>
              </a:lnSpc>
              <a:spcBef>
                <a:spcPts val="0"/>
              </a:spcBef>
              <a:buNone/>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p:txBody>
      </p:sp>
      <p:sp>
        <p:nvSpPr>
          <p:cNvPr id="4" name="Text Placeholder 3"/>
          <p:cNvSpPr>
            <a:spLocks noGrp="1"/>
          </p:cNvSpPr>
          <p:nvPr>
            <p:ph type="body" sz="half" idx="2" hasCustomPrompt="1"/>
          </p:nvPr>
        </p:nvSpPr>
        <p:spPr>
          <a:xfrm>
            <a:off x="840318" y="2057400"/>
            <a:ext cx="3932767" cy="381158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3828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ctr">
            <a:normAutofit/>
          </a:bodyPr>
          <a:lstStyle>
            <a:lvl1pPr algn="ctr">
              <a:defRPr sz="2800"/>
            </a:lvl1pPr>
          </a:lstStyle>
          <a:p>
            <a:r>
              <a:rPr lang="en-US" dirty="0"/>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40318" y="2336800"/>
            <a:ext cx="3932767" cy="353218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593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2465" y="864108"/>
            <a:ext cx="2979499" cy="5120640"/>
          </a:xfrm>
        </p:spPr>
        <p:txBody>
          <a:bodyPr/>
          <a:lstStyle>
            <a:lvl1pPr>
              <a:defRPr>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3869268" y="864108"/>
            <a:ext cx="7315200" cy="2895092"/>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86B75A-687E-405C-8A0B-8D00578BA2C3}" type="datetimeFigureOut">
              <a:rPr lang="en-US" smtClean="0">
                <a:solidFill>
                  <a:prstClr val="black">
                    <a:tint val="75000"/>
                  </a:prstClr>
                </a:solidFill>
              </a:rPr>
              <a:pPr/>
              <a:t>10/25/2019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p:nvPr>
        </p:nvSpPr>
        <p:spPr>
          <a:xfrm>
            <a:off x="3868739" y="4038600"/>
            <a:ext cx="1828800" cy="1828800"/>
          </a:xfrm>
        </p:spPr>
        <p:txBody>
          <a:bodyPr/>
          <a:lstStyle/>
          <a:p>
            <a:pPr lvl="0"/>
            <a:r>
              <a:rPr lang="en-US" dirty="0"/>
              <a:t>Click to edit Master text styles</a:t>
            </a:r>
          </a:p>
        </p:txBody>
      </p:sp>
      <p:sp>
        <p:nvSpPr>
          <p:cNvPr id="9" name="Text Placeholder 7"/>
          <p:cNvSpPr>
            <a:spLocks noGrp="1"/>
          </p:cNvSpPr>
          <p:nvPr>
            <p:ph type="body" sz="quarter" idx="14"/>
          </p:nvPr>
        </p:nvSpPr>
        <p:spPr>
          <a:xfrm>
            <a:off x="6612468" y="4038600"/>
            <a:ext cx="1828800" cy="1828800"/>
          </a:xfrm>
        </p:spPr>
        <p:txBody>
          <a:bodyPr/>
          <a:lstStyle/>
          <a:p>
            <a:pPr lvl="0"/>
            <a:r>
              <a:rPr lang="en-US" dirty="0"/>
              <a:t>Click to edit Master text styles</a:t>
            </a:r>
          </a:p>
        </p:txBody>
      </p:sp>
      <p:sp>
        <p:nvSpPr>
          <p:cNvPr id="10" name="Text Placeholder 7"/>
          <p:cNvSpPr>
            <a:spLocks noGrp="1"/>
          </p:cNvSpPr>
          <p:nvPr>
            <p:ph type="body" sz="quarter" idx="15"/>
          </p:nvPr>
        </p:nvSpPr>
        <p:spPr>
          <a:xfrm>
            <a:off x="9355668" y="4038600"/>
            <a:ext cx="1828800" cy="1828800"/>
          </a:xfrm>
        </p:spPr>
        <p:txBody>
          <a:bodyPr/>
          <a:lstStyle/>
          <a:p>
            <a:pPr lvl="0"/>
            <a:r>
              <a:rPr lang="en-US" dirty="0"/>
              <a:t>Click to edit Master text styles</a:t>
            </a:r>
          </a:p>
        </p:txBody>
      </p:sp>
    </p:spTree>
    <p:extLst>
      <p:ext uri="{BB962C8B-B14F-4D97-AF65-F5344CB8AC3E}">
        <p14:creationId xmlns:p14="http://schemas.microsoft.com/office/powerpoint/2010/main" val="2934943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2588456"/>
            <a:ext cx="3474720" cy="3400865"/>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2588454"/>
            <a:ext cx="3474720" cy="3400866"/>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solidFill>
                  <a:prstClr val="black">
                    <a:tint val="75000"/>
                  </a:prstClr>
                </a:solidFill>
              </a:rPr>
              <a:pPr/>
              <a:t>10/25/2019</a:t>
            </a:fld>
            <a:endParaRPr lang="en-US" dirty="0">
              <a:solidFill>
                <a:prstClr val="black">
                  <a:tint val="75000"/>
                </a:prstClr>
              </a:solidFill>
            </a:endParaRPr>
          </a:p>
        </p:txBody>
      </p:sp>
      <p:sp>
        <p:nvSpPr>
          <p:cNvPr id="9" name="Footer Placeholder 8"/>
          <p:cNvSpPr>
            <a:spLocks noGrp="1"/>
          </p:cNvSpPr>
          <p:nvPr>
            <p:ph type="ftr" sz="quarter" idx="11"/>
          </p:nvPr>
        </p:nvSpPr>
        <p:spPr/>
        <p:txBody>
          <a:bodyPr/>
          <a:lstStyle/>
          <a:p>
            <a:endParaRPr lang="en-US" dirty="0">
              <a:solidFill>
                <a:prstClr val="black">
                  <a:tint val="75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dirty="0">
              <a:solidFill>
                <a:prstClr val="black">
                  <a:tint val="75000"/>
                </a:prstClr>
              </a:solidFill>
            </a:endParaRPr>
          </a:p>
        </p:txBody>
      </p:sp>
      <p:sp>
        <p:nvSpPr>
          <p:cNvPr id="6" name="Text Placeholder 5"/>
          <p:cNvSpPr>
            <a:spLocks noGrp="1"/>
          </p:cNvSpPr>
          <p:nvPr>
            <p:ph type="body" sz="quarter" idx="13"/>
          </p:nvPr>
        </p:nvSpPr>
        <p:spPr>
          <a:xfrm>
            <a:off x="3686175" y="858840"/>
            <a:ext cx="7651751" cy="1476375"/>
          </a:xfrm>
        </p:spPr>
        <p:txBody>
          <a:bodyPr>
            <a:normAutofit/>
          </a:bodyPr>
          <a:lstStyle>
            <a:lvl1pPr marL="0" indent="0" algn="ctr">
              <a:buNone/>
              <a:defRPr sz="3000"/>
            </a:lvl1pPr>
          </a:lstStyle>
          <a:p>
            <a:pPr lvl="0"/>
            <a:r>
              <a:rPr lang="en-US" dirty="0"/>
              <a:t>Click to edit Master text styles</a:t>
            </a:r>
          </a:p>
        </p:txBody>
      </p:sp>
    </p:spTree>
    <p:extLst>
      <p:ext uri="{BB962C8B-B14F-4D97-AF65-F5344CB8AC3E}">
        <p14:creationId xmlns:p14="http://schemas.microsoft.com/office/powerpoint/2010/main" val="2118273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UNIT opener">
    <p:bg>
      <p:bgPr>
        <a:solidFill>
          <a:srgbClr val="E7D9B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pic>
        <p:nvPicPr>
          <p:cNvPr id="6" name="Picture 5"/>
          <p:cNvPicPr>
            <a:picLocks noChangeAspect="1"/>
          </p:cNvPicPr>
          <p:nvPr userDrawn="1"/>
        </p:nvPicPr>
        <p:blipFill>
          <a:blip r:embed="rId2"/>
          <a:stretch>
            <a:fillRect/>
          </a:stretch>
        </p:blipFill>
        <p:spPr>
          <a:xfrm>
            <a:off x="0" y="0"/>
            <a:ext cx="12222327" cy="2270662"/>
          </a:xfrm>
          <a:prstGeom prst="rect">
            <a:avLst/>
          </a:prstGeom>
        </p:spPr>
      </p:pic>
      <p:pic>
        <p:nvPicPr>
          <p:cNvPr id="8" name="Picture 7"/>
          <p:cNvPicPr>
            <a:picLocks noChangeAspect="1"/>
          </p:cNvPicPr>
          <p:nvPr userDrawn="1"/>
        </p:nvPicPr>
        <p:blipFill>
          <a:blip r:embed="rId3"/>
          <a:stretch>
            <a:fillRect/>
          </a:stretch>
        </p:blipFill>
        <p:spPr>
          <a:xfrm>
            <a:off x="1032934" y="2270663"/>
            <a:ext cx="3238095" cy="2761905"/>
          </a:xfrm>
          <a:prstGeom prst="rect">
            <a:avLst/>
          </a:prstGeom>
        </p:spPr>
      </p:pic>
      <p:sp>
        <p:nvSpPr>
          <p:cNvPr id="13" name="Picture Placeholder 12"/>
          <p:cNvSpPr>
            <a:spLocks noGrp="1"/>
          </p:cNvSpPr>
          <p:nvPr>
            <p:ph type="pic" sz="quarter" idx="15"/>
          </p:nvPr>
        </p:nvSpPr>
        <p:spPr>
          <a:xfrm>
            <a:off x="6665080" y="2407186"/>
            <a:ext cx="3444120" cy="3841214"/>
          </a:xfrm>
        </p:spPr>
        <p:txBody>
          <a:bodyPr/>
          <a:lstStyle/>
          <a:p>
            <a:endParaRPr lang="en-US"/>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73882" y="2299236"/>
            <a:ext cx="3947529" cy="4450814"/>
          </a:xfrm>
          <a:prstGeom prst="rect">
            <a:avLst/>
          </a:prstGeom>
        </p:spPr>
      </p:pic>
    </p:spTree>
    <p:extLst>
      <p:ext uri="{BB962C8B-B14F-4D97-AF65-F5344CB8AC3E}">
        <p14:creationId xmlns:p14="http://schemas.microsoft.com/office/powerpoint/2010/main" val="3396549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odule open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6" name="Text Placeholder 5"/>
          <p:cNvSpPr>
            <a:spLocks noGrp="1"/>
          </p:cNvSpPr>
          <p:nvPr>
            <p:ph type="body" sz="quarter" idx="13"/>
          </p:nvPr>
        </p:nvSpPr>
        <p:spPr>
          <a:xfrm>
            <a:off x="457200" y="393700"/>
            <a:ext cx="3318933" cy="5829300"/>
          </a:xfrm>
          <a:solidFill>
            <a:srgbClr val="E7D9B1"/>
          </a:solidFill>
          <a:ln>
            <a:noFill/>
          </a:ln>
        </p:spPr>
        <p:txBody>
          <a:bodyPr/>
          <a:lstStyle>
            <a:lvl1pPr marL="0" indent="0">
              <a:buNone/>
              <a:defRPr>
                <a:solidFill>
                  <a:srgbClr val="E7D9B1"/>
                </a:solidFill>
              </a:defRPr>
            </a:lvl1pPr>
          </a:lstStyle>
          <a:p>
            <a:pPr lvl="0"/>
            <a:endParaRPr lang="en-US" dirty="0"/>
          </a:p>
        </p:txBody>
      </p:sp>
      <p:sp>
        <p:nvSpPr>
          <p:cNvPr id="10" name="Text Placeholder 9"/>
          <p:cNvSpPr>
            <a:spLocks noGrp="1"/>
          </p:cNvSpPr>
          <p:nvPr>
            <p:ph type="body" sz="quarter" idx="14"/>
          </p:nvPr>
        </p:nvSpPr>
        <p:spPr>
          <a:xfrm>
            <a:off x="457200" y="2390139"/>
            <a:ext cx="3285067" cy="1752600"/>
          </a:xfrm>
          <a:ln>
            <a:noFill/>
          </a:ln>
        </p:spPr>
        <p:txBody>
          <a:bodyPr>
            <a:normAutofit/>
          </a:bodyPr>
          <a:lstStyle>
            <a:lvl1pPr marL="0" indent="0" algn="ctr">
              <a:buNone/>
              <a:defRPr sz="4400"/>
            </a:lvl1pPr>
          </a:lstStyle>
          <a:p>
            <a:pPr lvl="0"/>
            <a:r>
              <a:rPr lang="en-US" dirty="0"/>
              <a:t>Click to edit</a:t>
            </a:r>
          </a:p>
        </p:txBody>
      </p:sp>
      <p:sp>
        <p:nvSpPr>
          <p:cNvPr id="13" name="Text Placeholder 12"/>
          <p:cNvSpPr>
            <a:spLocks noGrp="1"/>
          </p:cNvSpPr>
          <p:nvPr>
            <p:ph type="body" sz="quarter" idx="15"/>
          </p:nvPr>
        </p:nvSpPr>
        <p:spPr>
          <a:xfrm>
            <a:off x="457200" y="4432300"/>
            <a:ext cx="3302000" cy="1790700"/>
          </a:xfrm>
          <a:ln>
            <a:noFill/>
          </a:ln>
        </p:spPr>
        <p:txBody>
          <a:bodyPr>
            <a:normAutofit/>
          </a:bodyPr>
          <a:lstStyle>
            <a:lvl1pPr marL="0" indent="0" algn="ctr">
              <a:buNone/>
              <a:defRPr sz="2400"/>
            </a:lvl1pPr>
          </a:lstStyle>
          <a:p>
            <a:pPr lvl="0"/>
            <a:r>
              <a:rPr lang="en-US" dirty="0"/>
              <a:t>Click to edit</a:t>
            </a:r>
          </a:p>
        </p:txBody>
      </p:sp>
      <p:sp>
        <p:nvSpPr>
          <p:cNvPr id="17" name="Text Placeholder 16"/>
          <p:cNvSpPr>
            <a:spLocks noGrp="1"/>
          </p:cNvSpPr>
          <p:nvPr>
            <p:ph type="body" sz="quarter" idx="16" hasCustomPrompt="1"/>
          </p:nvPr>
        </p:nvSpPr>
        <p:spPr>
          <a:xfrm>
            <a:off x="982133" y="762000"/>
            <a:ext cx="10802112" cy="1325880"/>
          </a:xfrm>
          <a:solidFill>
            <a:schemeClr val="accent4"/>
          </a:solidFill>
          <a:ln>
            <a:noFill/>
          </a:ln>
        </p:spPr>
        <p:txBody>
          <a:bodyPr anchor="ctr">
            <a:normAutofit/>
          </a:bodyPr>
          <a:lstStyle>
            <a:lvl1pPr marL="0" indent="0" algn="l">
              <a:buNone/>
              <a:defRPr sz="3600" b="1" baseline="0">
                <a:solidFill>
                  <a:schemeClr val="bg1"/>
                </a:solidFill>
              </a:defRPr>
            </a:lvl1pPr>
          </a:lstStyle>
          <a:p>
            <a:pPr lvl="0"/>
            <a:r>
              <a:rPr lang="en-US" dirty="0"/>
              <a:t>Learning Targets</a:t>
            </a:r>
          </a:p>
        </p:txBody>
      </p:sp>
      <p:sp>
        <p:nvSpPr>
          <p:cNvPr id="19" name="Content Placeholder 18"/>
          <p:cNvSpPr>
            <a:spLocks noGrp="1"/>
          </p:cNvSpPr>
          <p:nvPr>
            <p:ph sz="quarter" idx="17"/>
          </p:nvPr>
        </p:nvSpPr>
        <p:spPr>
          <a:xfrm>
            <a:off x="4163484" y="2264087"/>
            <a:ext cx="7620000" cy="685800"/>
          </a:xfrm>
          <a:noFill/>
          <a:ln>
            <a:noFill/>
          </a:ln>
        </p:spPr>
        <p:txBody>
          <a:bodyPr>
            <a:normAutofit/>
          </a:bodyPr>
          <a:lstStyle>
            <a:lvl1pPr marL="0" indent="0" algn="l">
              <a:buNone/>
              <a:defRPr sz="2400"/>
            </a:lvl1pPr>
          </a:lstStyle>
          <a:p>
            <a:pPr lvl="0"/>
            <a:r>
              <a:rPr lang="en-US" dirty="0"/>
              <a:t>Click to edit Master text styles</a:t>
            </a:r>
          </a:p>
        </p:txBody>
      </p:sp>
      <p:sp>
        <p:nvSpPr>
          <p:cNvPr id="7" name="Content Placeholder 6"/>
          <p:cNvSpPr>
            <a:spLocks noGrp="1"/>
          </p:cNvSpPr>
          <p:nvPr>
            <p:ph sz="quarter" idx="18"/>
          </p:nvPr>
        </p:nvSpPr>
        <p:spPr>
          <a:xfrm>
            <a:off x="4163484" y="3126740"/>
            <a:ext cx="7620000" cy="685800"/>
          </a:xfrm>
          <a:noFill/>
          <a:ln>
            <a:noFill/>
          </a:ln>
        </p:spPr>
        <p:txBody>
          <a:bodyPr>
            <a:noAutofit/>
          </a:bodyPr>
          <a:lstStyle>
            <a:lvl1pPr marL="0" indent="0" algn="l">
              <a:buNone/>
              <a:defRPr sz="2400"/>
            </a:lvl1pPr>
          </a:lstStyle>
          <a:p>
            <a:pPr lvl="0"/>
            <a:r>
              <a:rPr lang="en-US" dirty="0"/>
              <a:t>Click to edit Master text styles</a:t>
            </a:r>
          </a:p>
        </p:txBody>
      </p:sp>
      <p:sp>
        <p:nvSpPr>
          <p:cNvPr id="9" name="Content Placeholder 8"/>
          <p:cNvSpPr>
            <a:spLocks noGrp="1"/>
          </p:cNvSpPr>
          <p:nvPr>
            <p:ph sz="quarter" idx="19"/>
          </p:nvPr>
        </p:nvSpPr>
        <p:spPr>
          <a:xfrm>
            <a:off x="4163484" y="3967319"/>
            <a:ext cx="7620000" cy="685800"/>
          </a:xfrm>
          <a:noFill/>
          <a:ln>
            <a:noFill/>
          </a:ln>
        </p:spPr>
        <p:txBody>
          <a:bodyPr>
            <a:normAutofit/>
          </a:bodyPr>
          <a:lstStyle>
            <a:lvl1pPr marL="0" indent="0" algn="l">
              <a:buNone/>
              <a:defRPr sz="2400"/>
            </a:lvl1pPr>
          </a:lstStyle>
          <a:p>
            <a:pPr lvl="0"/>
            <a:r>
              <a:rPr lang="en-US" dirty="0"/>
              <a:t>Click to edit Master text styles</a:t>
            </a:r>
          </a:p>
        </p:txBody>
      </p:sp>
      <p:sp>
        <p:nvSpPr>
          <p:cNvPr id="12" name="Content Placeholder 11"/>
          <p:cNvSpPr>
            <a:spLocks noGrp="1"/>
          </p:cNvSpPr>
          <p:nvPr>
            <p:ph sz="quarter" idx="20"/>
          </p:nvPr>
        </p:nvSpPr>
        <p:spPr>
          <a:xfrm>
            <a:off x="4163484" y="4749791"/>
            <a:ext cx="7620000" cy="685800"/>
          </a:xfrm>
          <a:noFill/>
          <a:ln>
            <a:noFill/>
          </a:ln>
        </p:spPr>
        <p:txBody>
          <a:bodyPr>
            <a:normAutofit/>
          </a:bodyPr>
          <a:lstStyle>
            <a:lvl1pPr marL="0" indent="0" algn="l">
              <a:buNone/>
              <a:defRPr sz="2400"/>
            </a:lvl1pPr>
          </a:lstStyle>
          <a:p>
            <a:pPr lvl="0"/>
            <a:r>
              <a:rPr lang="en-US" dirty="0"/>
              <a:t>Click to edit Master text styles</a:t>
            </a:r>
          </a:p>
        </p:txBody>
      </p:sp>
      <p:sp>
        <p:nvSpPr>
          <p:cNvPr id="15" name="Content Placeholder 14"/>
          <p:cNvSpPr>
            <a:spLocks noGrp="1"/>
          </p:cNvSpPr>
          <p:nvPr>
            <p:ph sz="quarter" idx="21"/>
          </p:nvPr>
        </p:nvSpPr>
        <p:spPr>
          <a:xfrm>
            <a:off x="4163484" y="5493698"/>
            <a:ext cx="7620000" cy="685800"/>
          </a:xfrm>
          <a:noFill/>
          <a:ln>
            <a:noFill/>
          </a:ln>
        </p:spPr>
        <p:txBody>
          <a:bodyPr>
            <a:normAutofit/>
          </a:bodyPr>
          <a:lstStyle>
            <a:lvl1pPr marL="0" indent="0" algn="l">
              <a:buNone/>
              <a:defRPr sz="2400"/>
            </a:lvl1pPr>
          </a:lstStyle>
          <a:p>
            <a:pPr lvl="0"/>
            <a:r>
              <a:rPr lang="en-US" dirty="0"/>
              <a:t>Click to edit Master text styles</a:t>
            </a:r>
          </a:p>
        </p:txBody>
      </p:sp>
    </p:spTree>
    <p:extLst>
      <p:ext uri="{BB962C8B-B14F-4D97-AF65-F5344CB8AC3E}">
        <p14:creationId xmlns:p14="http://schemas.microsoft.com/office/powerpoint/2010/main" val="15751044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379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odule Summary">
    <p:bg>
      <p:bgPr>
        <a:solidFill>
          <a:srgbClr val="E7D9B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7" name="Text Placeholder 16"/>
          <p:cNvSpPr>
            <a:spLocks noGrp="1"/>
          </p:cNvSpPr>
          <p:nvPr>
            <p:ph type="body" sz="quarter" idx="16" hasCustomPrompt="1"/>
          </p:nvPr>
        </p:nvSpPr>
        <p:spPr>
          <a:xfrm>
            <a:off x="838200" y="363112"/>
            <a:ext cx="10802112" cy="1325880"/>
          </a:xfrm>
          <a:solidFill>
            <a:schemeClr val="accent4"/>
          </a:solidFill>
        </p:spPr>
        <p:txBody>
          <a:bodyPr anchor="ctr">
            <a:normAutofit/>
          </a:bodyPr>
          <a:lstStyle>
            <a:lvl1pPr marL="0" indent="0" algn="l">
              <a:buFont typeface="Arial" panose="020B0604020202020204" pitchFamily="34" charset="0"/>
              <a:buNone/>
              <a:defRPr sz="3600" b="1" baseline="0">
                <a:solidFill>
                  <a:schemeClr val="bg1"/>
                </a:solidFill>
              </a:defRPr>
            </a:lvl1pPr>
          </a:lstStyle>
          <a:p>
            <a:pPr lvl="0"/>
            <a:r>
              <a:rPr lang="en-US" dirty="0"/>
              <a:t>Learning Target 1-1 Review</a:t>
            </a:r>
          </a:p>
        </p:txBody>
      </p:sp>
      <p:sp>
        <p:nvSpPr>
          <p:cNvPr id="19" name="Content Placeholder 18"/>
          <p:cNvSpPr>
            <a:spLocks noGrp="1"/>
          </p:cNvSpPr>
          <p:nvPr>
            <p:ph sz="quarter" idx="17"/>
          </p:nvPr>
        </p:nvSpPr>
        <p:spPr>
          <a:xfrm>
            <a:off x="838199" y="3187700"/>
            <a:ext cx="10801351" cy="3302000"/>
          </a:xfrm>
          <a:solidFill>
            <a:schemeClr val="bg1"/>
          </a:solidFill>
          <a:ln w="76200">
            <a:solidFill>
              <a:schemeClr val="accent4"/>
            </a:solidFill>
          </a:ln>
        </p:spPr>
        <p:txBody>
          <a:bodyPr>
            <a:normAutofit/>
          </a:bodyPr>
          <a:lstStyle>
            <a:lvl1pPr marL="0" indent="0" algn="l">
              <a:buNone/>
              <a:defRPr sz="2400"/>
            </a:lvl1pPr>
          </a:lstStyle>
          <a:p>
            <a:pPr lvl="0"/>
            <a:r>
              <a:rPr lang="en-US" dirty="0"/>
              <a:t>Click to edit Master text styles</a:t>
            </a:r>
          </a:p>
        </p:txBody>
      </p:sp>
      <p:sp>
        <p:nvSpPr>
          <p:cNvPr id="7" name="Content Placeholder 6"/>
          <p:cNvSpPr>
            <a:spLocks noGrp="1"/>
          </p:cNvSpPr>
          <p:nvPr>
            <p:ph sz="quarter" idx="18"/>
          </p:nvPr>
        </p:nvSpPr>
        <p:spPr>
          <a:xfrm>
            <a:off x="838200" y="1846363"/>
            <a:ext cx="10801351" cy="1066800"/>
          </a:xfrm>
          <a:solidFill>
            <a:srgbClr val="D4E5F4"/>
          </a:solidFill>
          <a:ln>
            <a:noFill/>
          </a:ln>
        </p:spPr>
        <p:txBody>
          <a:bodyPr>
            <a:normAutofit/>
          </a:bodyPr>
          <a:lstStyle>
            <a:lvl1pPr marL="0" indent="0">
              <a:buNone/>
              <a:defRPr sz="2800"/>
            </a:lvl1pPr>
          </a:lstStyle>
          <a:p>
            <a:pPr lvl="0"/>
            <a:r>
              <a:rPr lang="en-US" dirty="0"/>
              <a:t>Click to edit Master text styles</a:t>
            </a:r>
          </a:p>
        </p:txBody>
      </p:sp>
    </p:spTree>
    <p:extLst>
      <p:ext uri="{BB962C8B-B14F-4D97-AF65-F5344CB8AC3E}">
        <p14:creationId xmlns:p14="http://schemas.microsoft.com/office/powerpoint/2010/main" val="1267791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odule Summary">
    <p:bg>
      <p:bgPr>
        <a:solidFill>
          <a:srgbClr val="E7D9B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7" name="Text Placeholder 16"/>
          <p:cNvSpPr>
            <a:spLocks noGrp="1"/>
          </p:cNvSpPr>
          <p:nvPr>
            <p:ph type="body" sz="quarter" idx="16" hasCustomPrompt="1"/>
          </p:nvPr>
        </p:nvSpPr>
        <p:spPr>
          <a:xfrm>
            <a:off x="838200" y="363112"/>
            <a:ext cx="10802112" cy="1325880"/>
          </a:xfrm>
          <a:solidFill>
            <a:schemeClr val="accent4"/>
          </a:solidFill>
        </p:spPr>
        <p:txBody>
          <a:bodyPr anchor="ctr">
            <a:normAutofit/>
          </a:bodyPr>
          <a:lstStyle>
            <a:lvl1pPr marL="0" indent="0" algn="l">
              <a:buFont typeface="Arial" panose="020B0604020202020204" pitchFamily="34" charset="0"/>
              <a:buNone/>
              <a:defRPr sz="3600" b="1" baseline="0">
                <a:solidFill>
                  <a:schemeClr val="bg1"/>
                </a:solidFill>
              </a:defRPr>
            </a:lvl1pPr>
          </a:lstStyle>
          <a:p>
            <a:pPr lvl="0"/>
            <a:r>
              <a:rPr lang="en-US" dirty="0"/>
              <a:t>Learning Target 1-1 Review</a:t>
            </a:r>
          </a:p>
        </p:txBody>
      </p:sp>
      <p:sp>
        <p:nvSpPr>
          <p:cNvPr id="19" name="Content Placeholder 18"/>
          <p:cNvSpPr>
            <a:spLocks noGrp="1"/>
          </p:cNvSpPr>
          <p:nvPr>
            <p:ph sz="quarter" idx="17"/>
          </p:nvPr>
        </p:nvSpPr>
        <p:spPr>
          <a:xfrm>
            <a:off x="838199" y="3187700"/>
            <a:ext cx="10801351" cy="3302000"/>
          </a:xfrm>
          <a:solidFill>
            <a:schemeClr val="bg1"/>
          </a:solidFill>
          <a:ln w="76200">
            <a:solidFill>
              <a:schemeClr val="accent4"/>
            </a:solidFill>
          </a:ln>
        </p:spPr>
        <p:txBody>
          <a:bodyPr>
            <a:normAutofit/>
          </a:bodyPr>
          <a:lstStyle>
            <a:lvl1pPr marL="0" indent="0" algn="l">
              <a:buNone/>
              <a:defRPr sz="2400"/>
            </a:lvl1pPr>
          </a:lstStyle>
          <a:p>
            <a:pPr lvl="0"/>
            <a:r>
              <a:rPr lang="en-US" dirty="0"/>
              <a:t>Click to edit Master text styles</a:t>
            </a:r>
          </a:p>
        </p:txBody>
      </p:sp>
      <p:sp>
        <p:nvSpPr>
          <p:cNvPr id="7" name="Content Placeholder 6"/>
          <p:cNvSpPr>
            <a:spLocks noGrp="1"/>
          </p:cNvSpPr>
          <p:nvPr>
            <p:ph sz="quarter" idx="18"/>
          </p:nvPr>
        </p:nvSpPr>
        <p:spPr>
          <a:xfrm>
            <a:off x="838200" y="1846363"/>
            <a:ext cx="10801351" cy="1066800"/>
          </a:xfrm>
          <a:solidFill>
            <a:srgbClr val="D4E5F4"/>
          </a:solidFill>
          <a:ln>
            <a:noFill/>
          </a:ln>
        </p:spPr>
        <p:txBody>
          <a:bodyPr>
            <a:normAutofit/>
          </a:bodyPr>
          <a:lstStyle>
            <a:lvl1pPr marL="0" indent="0">
              <a:buNone/>
              <a:defRPr sz="2800"/>
            </a:lvl1pPr>
          </a:lstStyle>
          <a:p>
            <a:pPr lvl="0"/>
            <a:r>
              <a:rPr lang="en-US" dirty="0"/>
              <a:t>Click to edit Master text styles</a:t>
            </a:r>
          </a:p>
        </p:txBody>
      </p:sp>
    </p:spTree>
    <p:extLst>
      <p:ext uri="{BB962C8B-B14F-4D97-AF65-F5344CB8AC3E}">
        <p14:creationId xmlns:p14="http://schemas.microsoft.com/office/powerpoint/2010/main" val="1493119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96320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b="1"/>
            </a:lvl1pPr>
          </a:lstStyle>
          <a:p>
            <a:r>
              <a:rPr lang="en-US" dirty="0"/>
              <a:t>Click to edit Master title style</a:t>
            </a:r>
          </a:p>
        </p:txBody>
      </p:sp>
      <p:sp>
        <p:nvSpPr>
          <p:cNvPr id="3" name="Content Placeholder 2"/>
          <p:cNvSpPr>
            <a:spLocks noGrp="1"/>
          </p:cNvSpPr>
          <p:nvPr>
            <p:ph idx="1"/>
          </p:nvPr>
        </p:nvSpPr>
        <p:spPr>
          <a:xfrm>
            <a:off x="838200" y="1825625"/>
            <a:ext cx="10802112" cy="4351338"/>
          </a:xfrm>
        </p:spPr>
        <p:txBody>
          <a:bodyPr/>
          <a:lstStyle>
            <a:lvl1pPr>
              <a:defRPr sz="2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1808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4088" y="296069"/>
            <a:ext cx="10802112" cy="1325563"/>
          </a:xfrm>
        </p:spPr>
        <p:txBody>
          <a:bodyPr>
            <a:normAutofit/>
          </a:bodyPr>
          <a:lstStyle>
            <a:lvl1pPr algn="ctr">
              <a:lnSpc>
                <a:spcPct val="100000"/>
              </a:lnSpc>
              <a:defRPr sz="2800" b="1"/>
            </a:lvl1pPr>
          </a:lstStyle>
          <a:p>
            <a:r>
              <a:rPr lang="en-US" dirty="0"/>
              <a:t>Click to edit Master title style</a:t>
            </a:r>
          </a:p>
        </p:txBody>
      </p:sp>
      <p:sp>
        <p:nvSpPr>
          <p:cNvPr id="3" name="Content Placeholder 2"/>
          <p:cNvSpPr>
            <a:spLocks noGrp="1"/>
          </p:cNvSpPr>
          <p:nvPr>
            <p:ph idx="1"/>
          </p:nvPr>
        </p:nvSpPr>
        <p:spPr>
          <a:xfrm>
            <a:off x="694944" y="1825626"/>
            <a:ext cx="10802112" cy="2797175"/>
          </a:xfrm>
        </p:spPr>
        <p:txBody>
          <a:bodyPr/>
          <a:lstStyle>
            <a:lvl1pPr marL="0" indent="0" algn="ctr">
              <a:buNone/>
              <a:defRPr sz="2600"/>
            </a:lvl1pPr>
          </a:lstStyle>
          <a:p>
            <a:pPr lvl="0"/>
            <a:r>
              <a:rPr lang="en-US" dirty="0"/>
              <a:t>Click to edit Master text styles</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8"/>
          <p:cNvSpPr>
            <a:spLocks noGrp="1"/>
          </p:cNvSpPr>
          <p:nvPr>
            <p:ph sz="quarter" idx="13"/>
          </p:nvPr>
        </p:nvSpPr>
        <p:spPr>
          <a:xfrm>
            <a:off x="704851" y="4864100"/>
            <a:ext cx="10801349" cy="1219200"/>
          </a:xfrm>
        </p:spPr>
        <p:txBody>
          <a:bodyPr anchor="ctr">
            <a:normAutofit/>
          </a:bodyPr>
          <a:lstStyle>
            <a:lvl1pPr marL="0" indent="0" algn="ctr">
              <a:lnSpc>
                <a:spcPct val="100000"/>
              </a:lnSpc>
              <a:spcBef>
                <a:spcPts val="0"/>
              </a:spcBef>
              <a:buNone/>
              <a:defRPr sz="2400"/>
            </a:lvl1pPr>
          </a:lstStyle>
          <a:p>
            <a:pPr lvl="0"/>
            <a:r>
              <a:rPr lang="en-US" dirty="0"/>
              <a:t>Click to edit Master text styles</a:t>
            </a:r>
          </a:p>
        </p:txBody>
      </p:sp>
    </p:spTree>
    <p:extLst>
      <p:ext uri="{BB962C8B-B14F-4D97-AF65-F5344CB8AC3E}">
        <p14:creationId xmlns:p14="http://schemas.microsoft.com/office/powerpoint/2010/main" val="27498784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Y IT 1">
    <p:spTree>
      <p:nvGrpSpPr>
        <p:cNvPr id="1" name=""/>
        <p:cNvGrpSpPr/>
        <p:nvPr/>
      </p:nvGrpSpPr>
      <p:grpSpPr>
        <a:xfrm>
          <a:off x="0" y="0"/>
          <a:ext cx="0" cy="0"/>
          <a:chOff x="0" y="0"/>
          <a:chExt cx="0" cy="0"/>
        </a:xfrm>
      </p:grpSpPr>
      <p:sp>
        <p:nvSpPr>
          <p:cNvPr id="2" name="Title 1"/>
          <p:cNvSpPr>
            <a:spLocks noGrp="1"/>
          </p:cNvSpPr>
          <p:nvPr>
            <p:ph type="title"/>
          </p:nvPr>
        </p:nvSpPr>
        <p:spPr>
          <a:xfrm>
            <a:off x="838200" y="1377951"/>
            <a:ext cx="10515600" cy="852489"/>
          </a:xfrm>
          <a:solidFill>
            <a:srgbClr val="D4E5F4"/>
          </a:solidFill>
          <a:ln w="76200">
            <a:solidFill>
              <a:schemeClr val="tx1"/>
            </a:solidFill>
          </a:ln>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8" name="Text Placeholder 6"/>
          <p:cNvSpPr>
            <a:spLocks noGrp="1"/>
          </p:cNvSpPr>
          <p:nvPr>
            <p:ph type="body" sz="quarter" idx="14" hasCustomPrompt="1"/>
          </p:nvPr>
        </p:nvSpPr>
        <p:spPr>
          <a:xfrm>
            <a:off x="838200" y="2570161"/>
            <a:ext cx="1718733" cy="1244600"/>
          </a:xfrm>
          <a:ln>
            <a:solidFill>
              <a:srgbClr val="D4E5F4"/>
            </a:solidFill>
          </a:ln>
        </p:spPr>
        <p:txBody>
          <a:bodyPr/>
          <a:lstStyle>
            <a:lvl1pPr marL="0" indent="0">
              <a:buNone/>
              <a:defRPr/>
            </a:lvl1pPr>
          </a:lstStyle>
          <a:p>
            <a:pPr lvl="0"/>
            <a:r>
              <a:rPr lang="en-US" dirty="0"/>
              <a:t>click to edit Master text styles</a:t>
            </a:r>
          </a:p>
        </p:txBody>
      </p:sp>
      <p:sp>
        <p:nvSpPr>
          <p:cNvPr id="9" name="Text Placeholder 6"/>
          <p:cNvSpPr>
            <a:spLocks noGrp="1"/>
          </p:cNvSpPr>
          <p:nvPr>
            <p:ph type="body" sz="quarter" idx="15" hasCustomPrompt="1"/>
          </p:nvPr>
        </p:nvSpPr>
        <p:spPr>
          <a:xfrm>
            <a:off x="838200" y="4813300"/>
            <a:ext cx="1718733" cy="1244600"/>
          </a:xfrm>
          <a:ln>
            <a:solidFill>
              <a:srgbClr val="D4E5F4"/>
            </a:solidFill>
          </a:ln>
        </p:spPr>
        <p:txBody>
          <a:bodyPr/>
          <a:lstStyle>
            <a:lvl1pPr marL="0" indent="0">
              <a:buNone/>
              <a:defRPr/>
            </a:lvl1pPr>
          </a:lstStyle>
          <a:p>
            <a:pPr lvl="0"/>
            <a:r>
              <a:rPr lang="en-US" dirty="0"/>
              <a:t>click to edit Master text styles</a:t>
            </a:r>
          </a:p>
        </p:txBody>
      </p:sp>
      <p:sp>
        <p:nvSpPr>
          <p:cNvPr id="12" name="Text Placeholder 10"/>
          <p:cNvSpPr>
            <a:spLocks noGrp="1"/>
          </p:cNvSpPr>
          <p:nvPr>
            <p:ph type="body" sz="quarter" idx="17" hasCustomPrompt="1"/>
          </p:nvPr>
        </p:nvSpPr>
        <p:spPr>
          <a:xfrm>
            <a:off x="2980267" y="2541460"/>
            <a:ext cx="8373533" cy="1244600"/>
          </a:xfrm>
          <a:ln>
            <a:solidFill>
              <a:srgbClr val="D4E5F4"/>
            </a:solidFill>
          </a:ln>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hasCustomPrompt="1"/>
          </p:nvPr>
        </p:nvSpPr>
        <p:spPr>
          <a:xfrm>
            <a:off x="2980267" y="4813300"/>
            <a:ext cx="8373533" cy="1244600"/>
          </a:xfrm>
          <a:ln>
            <a:solidFill>
              <a:srgbClr val="D4E5F4"/>
            </a:solidFill>
          </a:ln>
        </p:spPr>
        <p:txBody>
          <a:bodyP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1" y="0"/>
            <a:ext cx="12193057" cy="1457070"/>
          </a:xfrm>
          <a:prstGeom prst="rect">
            <a:avLst/>
          </a:prstGeom>
        </p:spPr>
      </p:pic>
    </p:spTree>
    <p:extLst>
      <p:ext uri="{BB962C8B-B14F-4D97-AF65-F5344CB8AC3E}">
        <p14:creationId xmlns:p14="http://schemas.microsoft.com/office/powerpoint/2010/main" val="14999413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RY IT 2">
    <p:spTree>
      <p:nvGrpSpPr>
        <p:cNvPr id="1" name=""/>
        <p:cNvGrpSpPr/>
        <p:nvPr/>
      </p:nvGrpSpPr>
      <p:grpSpPr>
        <a:xfrm>
          <a:off x="0" y="0"/>
          <a:ext cx="0" cy="0"/>
          <a:chOff x="0" y="0"/>
          <a:chExt cx="0" cy="0"/>
        </a:xfrm>
      </p:grpSpPr>
      <p:sp>
        <p:nvSpPr>
          <p:cNvPr id="2" name="Title 1"/>
          <p:cNvSpPr>
            <a:spLocks noGrp="1"/>
          </p:cNvSpPr>
          <p:nvPr>
            <p:ph type="title"/>
          </p:nvPr>
        </p:nvSpPr>
        <p:spPr>
          <a:xfrm>
            <a:off x="838200" y="1377949"/>
            <a:ext cx="10515600" cy="1371600"/>
          </a:xfrm>
          <a:solidFill>
            <a:srgbClr val="D4E5F4"/>
          </a:solidFill>
          <a:ln w="76200">
            <a:solidFill>
              <a:schemeClr val="tx1"/>
            </a:solidFill>
          </a:ln>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Text Placeholder 10"/>
          <p:cNvSpPr>
            <a:spLocks noGrp="1"/>
          </p:cNvSpPr>
          <p:nvPr>
            <p:ph type="body" sz="quarter" idx="17"/>
          </p:nvPr>
        </p:nvSpPr>
        <p:spPr>
          <a:xfrm>
            <a:off x="1909234" y="2878008"/>
            <a:ext cx="8373533" cy="914400"/>
          </a:xfrm>
          <a:ln>
            <a:solidFill>
              <a:srgbClr val="D4E5F4"/>
            </a:solidFill>
          </a:ln>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p:nvPr>
        </p:nvSpPr>
        <p:spPr>
          <a:xfrm>
            <a:off x="1909234" y="3928811"/>
            <a:ext cx="8373533" cy="914400"/>
          </a:xfrm>
          <a:ln>
            <a:solidFill>
              <a:srgbClr val="D4E5F4"/>
            </a:solidFill>
          </a:ln>
        </p:spPr>
        <p:txBody>
          <a:bodyP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1" y="0"/>
            <a:ext cx="12193057" cy="1457070"/>
          </a:xfrm>
          <a:prstGeom prst="rect">
            <a:avLst/>
          </a:prstGeom>
        </p:spPr>
      </p:pic>
      <p:sp>
        <p:nvSpPr>
          <p:cNvPr id="11" name="Text Placeholder 10"/>
          <p:cNvSpPr>
            <a:spLocks noGrp="1"/>
          </p:cNvSpPr>
          <p:nvPr>
            <p:ph type="body" sz="quarter" idx="20"/>
          </p:nvPr>
        </p:nvSpPr>
        <p:spPr>
          <a:xfrm>
            <a:off x="1909234" y="5052570"/>
            <a:ext cx="8373533" cy="914400"/>
          </a:xfrm>
          <a:ln>
            <a:solidFill>
              <a:srgbClr val="D4E5F4"/>
            </a:solidFill>
          </a:ln>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895702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RY IT 3">
    <p:spTree>
      <p:nvGrpSpPr>
        <p:cNvPr id="1" name=""/>
        <p:cNvGrpSpPr/>
        <p:nvPr/>
      </p:nvGrpSpPr>
      <p:grpSpPr>
        <a:xfrm>
          <a:off x="0" y="0"/>
          <a:ext cx="0" cy="0"/>
          <a:chOff x="0" y="0"/>
          <a:chExt cx="0" cy="0"/>
        </a:xfrm>
      </p:grpSpPr>
      <p:sp>
        <p:nvSpPr>
          <p:cNvPr id="2" name="Title 1"/>
          <p:cNvSpPr>
            <a:spLocks noGrp="1"/>
          </p:cNvSpPr>
          <p:nvPr>
            <p:ph type="title"/>
          </p:nvPr>
        </p:nvSpPr>
        <p:spPr>
          <a:xfrm>
            <a:off x="838200" y="1377951"/>
            <a:ext cx="10659533" cy="852489"/>
          </a:xfrm>
          <a:solidFill>
            <a:srgbClr val="D4E5F4"/>
          </a:solidFill>
          <a:ln w="76200">
            <a:solidFill>
              <a:schemeClr val="tx1"/>
            </a:solidFill>
          </a:ln>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3" name="Text Placeholder 10"/>
          <p:cNvSpPr>
            <a:spLocks noGrp="1"/>
          </p:cNvSpPr>
          <p:nvPr>
            <p:ph type="body" sz="quarter" idx="18"/>
          </p:nvPr>
        </p:nvSpPr>
        <p:spPr>
          <a:xfrm>
            <a:off x="838200" y="5295900"/>
            <a:ext cx="10659533" cy="762000"/>
          </a:xfrm>
          <a:ln>
            <a:solidFill>
              <a:srgbClr val="D4E5F4"/>
            </a:solidFill>
          </a:ln>
        </p:spPr>
        <p:txBody>
          <a:bodyP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1" y="0"/>
            <a:ext cx="12193057" cy="1457070"/>
          </a:xfrm>
          <a:prstGeom prst="rect">
            <a:avLst/>
          </a:prstGeom>
        </p:spPr>
      </p:pic>
      <p:sp>
        <p:nvSpPr>
          <p:cNvPr id="10" name="Content Placeholder 9"/>
          <p:cNvSpPr>
            <a:spLocks noGrp="1"/>
          </p:cNvSpPr>
          <p:nvPr>
            <p:ph sz="quarter" idx="19" hasCustomPrompt="1"/>
          </p:nvPr>
        </p:nvSpPr>
        <p:spPr>
          <a:xfrm>
            <a:off x="838200" y="2400300"/>
            <a:ext cx="10659533" cy="2768600"/>
          </a:xfrm>
          <a:ln>
            <a:solidFill>
              <a:srgbClr val="D4E5F4"/>
            </a:solidFill>
          </a:ln>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37594687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hat Would You Answ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58800"/>
            <a:ext cx="11094720" cy="1124712"/>
          </a:xfrm>
          <a:solidFill>
            <a:srgbClr val="D4E5F4"/>
          </a:solidFill>
          <a:ln w="76200">
            <a:noFill/>
          </a:ln>
        </p:spPr>
        <p:txBody>
          <a:bodyPr/>
          <a:lstStyle>
            <a:lvl1pPr>
              <a:defRPr baseline="0">
                <a:solidFill>
                  <a:schemeClr val="tx1"/>
                </a:solidFill>
              </a:defRPr>
            </a:lvl1pPr>
          </a:lstStyle>
          <a:p>
            <a:r>
              <a:rPr lang="en-US" dirty="0"/>
              <a:t>What Would You Answer?</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0" name="Content Placeholder 9"/>
          <p:cNvSpPr>
            <a:spLocks noGrp="1"/>
          </p:cNvSpPr>
          <p:nvPr>
            <p:ph sz="quarter" idx="19" hasCustomPrompt="1"/>
          </p:nvPr>
        </p:nvSpPr>
        <p:spPr>
          <a:xfrm>
            <a:off x="1283208" y="2003172"/>
            <a:ext cx="10204704" cy="4718304"/>
          </a:xfrm>
          <a:ln w="76200">
            <a:solidFill>
              <a:srgbClr val="D4E5F4"/>
            </a:solidFill>
          </a:ln>
        </p:spPr>
        <p:txBody>
          <a:bodyPr>
            <a:normAutofit/>
          </a:bodyPr>
          <a:lstStyle>
            <a:lvl1pPr marL="0" indent="0">
              <a:buNone/>
              <a:defRPr sz="2400"/>
            </a:lvl1pPr>
          </a:lstStyle>
          <a:p>
            <a:pPr lvl="0"/>
            <a:r>
              <a:rPr lang="en-US" dirty="0"/>
              <a:t>click to edit Master text styles</a:t>
            </a:r>
          </a:p>
        </p:txBody>
      </p:sp>
    </p:spTree>
    <p:extLst>
      <p:ext uri="{BB962C8B-B14F-4D97-AF65-F5344CB8AC3E}">
        <p14:creationId xmlns:p14="http://schemas.microsoft.com/office/powerpoint/2010/main" val="11776264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83063"/>
            <a:ext cx="10802112" cy="1325880"/>
          </a:xfrm>
        </p:spPr>
        <p:txBody>
          <a:bodyPr>
            <a:normAutofit/>
          </a:bodyPr>
          <a:lstStyle>
            <a:lvl1pPr algn="ctr">
              <a:lnSpc>
                <a:spcPct val="100000"/>
              </a:lnSpc>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838200" y="2007394"/>
            <a:ext cx="1718733" cy="1244600"/>
          </a:xfrm>
        </p:spPr>
        <p:txBody>
          <a:bodyPr anchor="ctr">
            <a:noAutofit/>
          </a:bodyPr>
          <a:lstStyle>
            <a:lvl1pPr marL="0" indent="0" algn="ctr">
              <a:lnSpc>
                <a:spcPct val="100000"/>
              </a:lnSpc>
              <a:spcBef>
                <a:spcPts val="0"/>
              </a:spcBef>
              <a:buNone/>
              <a:defRPr sz="2600"/>
            </a:lvl1pPr>
          </a:lstStyle>
          <a:p>
            <a:pPr lvl="0"/>
            <a:r>
              <a:rPr lang="en-US" dirty="0"/>
              <a:t>Click to edit Master </a:t>
            </a:r>
          </a:p>
        </p:txBody>
      </p:sp>
      <p:sp>
        <p:nvSpPr>
          <p:cNvPr id="8" name="Text Placeholder 6"/>
          <p:cNvSpPr>
            <a:spLocks noGrp="1"/>
          </p:cNvSpPr>
          <p:nvPr>
            <p:ph type="body" sz="quarter" idx="14"/>
          </p:nvPr>
        </p:nvSpPr>
        <p:spPr>
          <a:xfrm>
            <a:off x="838200" y="3419475"/>
            <a:ext cx="1718733" cy="1244600"/>
          </a:xfrm>
        </p:spPr>
        <p:txBody>
          <a:bodyPr anchor="ctr">
            <a:noAutofit/>
          </a:bodyPr>
          <a:lstStyle>
            <a:lvl1pPr marL="0" indent="0" algn="ctr">
              <a:lnSpc>
                <a:spcPct val="100000"/>
              </a:lnSpc>
              <a:spcBef>
                <a:spcPts val="0"/>
              </a:spcBef>
              <a:buNone/>
              <a:defRPr sz="2600"/>
            </a:lvl1pPr>
          </a:lstStyle>
          <a:p>
            <a:pPr lvl="0"/>
            <a:r>
              <a:rPr lang="en-US" dirty="0"/>
              <a:t>Click to edit Master </a:t>
            </a:r>
          </a:p>
        </p:txBody>
      </p:sp>
      <p:sp>
        <p:nvSpPr>
          <p:cNvPr id="9" name="Text Placeholder 6"/>
          <p:cNvSpPr>
            <a:spLocks noGrp="1"/>
          </p:cNvSpPr>
          <p:nvPr>
            <p:ph type="body" sz="quarter" idx="15"/>
          </p:nvPr>
        </p:nvSpPr>
        <p:spPr>
          <a:xfrm>
            <a:off x="838200" y="4813300"/>
            <a:ext cx="1718733" cy="1244600"/>
          </a:xfrm>
        </p:spPr>
        <p:txBody>
          <a:bodyPr anchor="ctr">
            <a:noAutofit/>
          </a:bodyPr>
          <a:lstStyle>
            <a:lvl1pPr marL="0" indent="0" algn="ctr">
              <a:lnSpc>
                <a:spcPct val="100000"/>
              </a:lnSpc>
              <a:spcBef>
                <a:spcPts val="0"/>
              </a:spcBef>
              <a:buNone/>
              <a:defRPr sz="2600"/>
            </a:lvl1pPr>
          </a:lstStyle>
          <a:p>
            <a:pPr lvl="0"/>
            <a:r>
              <a:rPr lang="en-US" dirty="0"/>
              <a:t>Click to edit Master</a:t>
            </a:r>
          </a:p>
        </p:txBody>
      </p:sp>
      <p:sp>
        <p:nvSpPr>
          <p:cNvPr id="11" name="Text Placeholder 10"/>
          <p:cNvSpPr>
            <a:spLocks noGrp="1"/>
          </p:cNvSpPr>
          <p:nvPr>
            <p:ph type="body" sz="quarter" idx="16"/>
          </p:nvPr>
        </p:nvSpPr>
        <p:spPr>
          <a:xfrm>
            <a:off x="2980267" y="2008188"/>
            <a:ext cx="8373533" cy="1244600"/>
          </a:xfrm>
        </p:spPr>
        <p:txBody>
          <a:bodyPr/>
          <a:lstStyle>
            <a:lvl1pPr marL="0" indent="0" algn="ctr">
              <a:lnSpc>
                <a:spcPct val="100000"/>
              </a:lnSpc>
              <a:spcBef>
                <a:spcPts val="0"/>
              </a:spcBef>
              <a:buNone/>
              <a:defRPr sz="2400"/>
            </a:lvl1pPr>
          </a:lstStyle>
          <a:p>
            <a:pPr lvl="0"/>
            <a:r>
              <a:rPr lang="en-US" dirty="0"/>
              <a:t>Click to edit Master text styles</a:t>
            </a:r>
          </a:p>
        </p:txBody>
      </p:sp>
      <p:sp>
        <p:nvSpPr>
          <p:cNvPr id="12" name="Text Placeholder 10"/>
          <p:cNvSpPr>
            <a:spLocks noGrp="1"/>
          </p:cNvSpPr>
          <p:nvPr>
            <p:ph type="body" sz="quarter" idx="17"/>
          </p:nvPr>
        </p:nvSpPr>
        <p:spPr>
          <a:xfrm>
            <a:off x="2980267" y="3422650"/>
            <a:ext cx="8373533" cy="1244600"/>
          </a:xfrm>
        </p:spPr>
        <p:txBody>
          <a:bodyPr/>
          <a:lstStyle>
            <a:lvl1pPr marL="0" indent="0" algn="ctr">
              <a:lnSpc>
                <a:spcPct val="100000"/>
              </a:lnSpc>
              <a:spcBef>
                <a:spcPts val="0"/>
              </a:spcBef>
              <a:buNone/>
              <a:defRPr sz="2400"/>
            </a:lvl1pPr>
          </a:lstStyle>
          <a:p>
            <a:pPr lvl="0"/>
            <a:r>
              <a:rPr lang="en-US" dirty="0"/>
              <a:t>Click to edit Master text styles</a:t>
            </a:r>
          </a:p>
        </p:txBody>
      </p:sp>
      <p:sp>
        <p:nvSpPr>
          <p:cNvPr id="13" name="Text Placeholder 10"/>
          <p:cNvSpPr>
            <a:spLocks noGrp="1"/>
          </p:cNvSpPr>
          <p:nvPr>
            <p:ph type="body" sz="quarter" idx="18"/>
          </p:nvPr>
        </p:nvSpPr>
        <p:spPr>
          <a:xfrm>
            <a:off x="2980267" y="4813300"/>
            <a:ext cx="8373533" cy="1244600"/>
          </a:xfrm>
        </p:spPr>
        <p:txBody>
          <a:bodyPr/>
          <a:lstStyle>
            <a:lvl1pPr marL="0" indent="0" algn="ctr">
              <a:lnSpc>
                <a:spcPct val="100000"/>
              </a:lnSpc>
              <a:spcBef>
                <a:spcPts val="0"/>
              </a:spcBef>
              <a:buNone/>
              <a:defRPr sz="2400"/>
            </a:lvl1pPr>
          </a:lstStyle>
          <a:p>
            <a:pPr lvl="0"/>
            <a:r>
              <a:rPr lang="en-US" dirty="0"/>
              <a:t>Click to edit Master text styles</a:t>
            </a:r>
          </a:p>
        </p:txBody>
      </p:sp>
    </p:spTree>
    <p:extLst>
      <p:ext uri="{BB962C8B-B14F-4D97-AF65-F5344CB8AC3E}">
        <p14:creationId xmlns:p14="http://schemas.microsoft.com/office/powerpoint/2010/main" val="4089053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94944" y="441048"/>
            <a:ext cx="10802112" cy="1325880"/>
          </a:xfrm>
        </p:spPr>
        <p:txBody>
          <a:bodyPr>
            <a:normAutofit/>
          </a:bodyPr>
          <a:lstStyle>
            <a:lvl1pPr algn="ctr">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8" name="Text Placeholder 6"/>
          <p:cNvSpPr>
            <a:spLocks noGrp="1"/>
          </p:cNvSpPr>
          <p:nvPr>
            <p:ph type="body" sz="quarter" idx="14"/>
          </p:nvPr>
        </p:nvSpPr>
        <p:spPr>
          <a:xfrm>
            <a:off x="838200" y="2564210"/>
            <a:ext cx="3200400" cy="1244600"/>
          </a:xfrm>
        </p:spPr>
        <p:txBody>
          <a:bodyPr anchor="ctr"/>
          <a:lstStyle>
            <a:lvl1pPr marL="0" indent="0" algn="ctr">
              <a:buNone/>
              <a:defRPr/>
            </a:lvl1pPr>
          </a:lstStyle>
          <a:p>
            <a:pPr lvl="0"/>
            <a:r>
              <a:rPr lang="en-US" dirty="0"/>
              <a:t>Click to edit Master text styles</a:t>
            </a:r>
          </a:p>
        </p:txBody>
      </p:sp>
      <p:sp>
        <p:nvSpPr>
          <p:cNvPr id="9" name="Text Placeholder 6"/>
          <p:cNvSpPr>
            <a:spLocks noGrp="1"/>
          </p:cNvSpPr>
          <p:nvPr>
            <p:ph type="body" sz="quarter" idx="15"/>
          </p:nvPr>
        </p:nvSpPr>
        <p:spPr>
          <a:xfrm>
            <a:off x="838200" y="4598391"/>
            <a:ext cx="3200400" cy="1244600"/>
          </a:xfrm>
        </p:spPr>
        <p:txBody>
          <a:bodyPr anchor="ctr"/>
          <a:lstStyle>
            <a:lvl1pPr marL="0" indent="0" algn="ctr">
              <a:buNone/>
              <a:defRPr/>
            </a:lvl1pPr>
          </a:lstStyle>
          <a:p>
            <a:pPr lvl="0"/>
            <a:r>
              <a:rPr lang="en-US" dirty="0"/>
              <a:t>Click to edit Master text styles</a:t>
            </a:r>
          </a:p>
        </p:txBody>
      </p:sp>
      <p:sp>
        <p:nvSpPr>
          <p:cNvPr id="12" name="Text Placeholder 10"/>
          <p:cNvSpPr>
            <a:spLocks noGrp="1"/>
          </p:cNvSpPr>
          <p:nvPr>
            <p:ph type="body" sz="quarter" idx="17"/>
          </p:nvPr>
        </p:nvSpPr>
        <p:spPr>
          <a:xfrm>
            <a:off x="5096933" y="2309020"/>
            <a:ext cx="6256867" cy="1754980"/>
          </a:xfrm>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p:nvPr>
        </p:nvSpPr>
        <p:spPr>
          <a:xfrm>
            <a:off x="5096933" y="4332685"/>
            <a:ext cx="6256867" cy="1776015"/>
          </a:xfrm>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3445124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4754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hasCustomPrompt="1"/>
          </p:nvPr>
        </p:nvSpPr>
        <p:spPr>
          <a:xfrm>
            <a:off x="4762500" y="2159000"/>
            <a:ext cx="2870200" cy="1701800"/>
          </a:xfrm>
        </p:spPr>
        <p:txBody>
          <a:bodyPr>
            <a:normAutofit/>
          </a:bodyPr>
          <a:lstStyle>
            <a:lvl1pPr marL="0" indent="0" algn="ctr">
              <a:buNone/>
              <a:defRPr sz="2400"/>
            </a:lvl1pPr>
          </a:lstStyle>
          <a:p>
            <a:pPr lvl="0"/>
            <a:r>
              <a:rPr lang="en-US" dirty="0"/>
              <a:t>click to edit Master text styles</a:t>
            </a:r>
          </a:p>
        </p:txBody>
      </p:sp>
      <p:sp>
        <p:nvSpPr>
          <p:cNvPr id="8" name="Text Placeholder 6"/>
          <p:cNvSpPr>
            <a:spLocks noGrp="1"/>
          </p:cNvSpPr>
          <p:nvPr>
            <p:ph type="body" sz="quarter" idx="14" hasCustomPrompt="1"/>
          </p:nvPr>
        </p:nvSpPr>
        <p:spPr>
          <a:xfrm>
            <a:off x="6718300" y="4295775"/>
            <a:ext cx="2870200" cy="1701800"/>
          </a:xfrm>
        </p:spPr>
        <p:txBody>
          <a:bodyPr>
            <a:normAutofit/>
          </a:bodyPr>
          <a:lstStyle>
            <a:lvl1pPr marL="0" indent="0" algn="ctr">
              <a:buNone/>
              <a:defRPr sz="2400"/>
            </a:lvl1pPr>
          </a:lstStyle>
          <a:p>
            <a:pPr lvl="0"/>
            <a:r>
              <a:rPr lang="en-US" dirty="0"/>
              <a:t>click to edit Master text styles</a:t>
            </a:r>
          </a:p>
        </p:txBody>
      </p:sp>
      <p:sp>
        <p:nvSpPr>
          <p:cNvPr id="9" name="Text Placeholder 6"/>
          <p:cNvSpPr>
            <a:spLocks noGrp="1"/>
          </p:cNvSpPr>
          <p:nvPr>
            <p:ph type="body" sz="quarter" idx="15" hasCustomPrompt="1"/>
          </p:nvPr>
        </p:nvSpPr>
        <p:spPr>
          <a:xfrm>
            <a:off x="2908300" y="4330700"/>
            <a:ext cx="2870200" cy="1701800"/>
          </a:xfrm>
        </p:spPr>
        <p:txBody>
          <a:bodyPr>
            <a:normAutofit/>
          </a:bodyPr>
          <a:lstStyle>
            <a:lvl1pPr marL="0" indent="0" algn="ctr">
              <a:buNone/>
              <a:defRPr sz="2400"/>
            </a:lvl1pPr>
          </a:lstStyle>
          <a:p>
            <a:pPr lvl="0"/>
            <a:r>
              <a:rPr lang="en-US" dirty="0"/>
              <a:t>click to edit Master text styles</a:t>
            </a:r>
          </a:p>
        </p:txBody>
      </p:sp>
      <p:sp>
        <p:nvSpPr>
          <p:cNvPr id="10" name="Text Placeholder 6"/>
          <p:cNvSpPr>
            <a:spLocks noGrp="1"/>
          </p:cNvSpPr>
          <p:nvPr>
            <p:ph type="body" sz="quarter" idx="16" hasCustomPrompt="1"/>
          </p:nvPr>
        </p:nvSpPr>
        <p:spPr>
          <a:xfrm>
            <a:off x="914400" y="2159000"/>
            <a:ext cx="2870200" cy="1701800"/>
          </a:xfrm>
        </p:spPr>
        <p:txBody>
          <a:bodyPr>
            <a:normAutofit/>
          </a:bodyPr>
          <a:lstStyle>
            <a:lvl1pPr marL="0" indent="0" algn="ctr">
              <a:buNone/>
              <a:defRPr sz="2400"/>
            </a:lvl1pPr>
          </a:lstStyle>
          <a:p>
            <a:pPr lvl="0"/>
            <a:r>
              <a:rPr lang="en-US" dirty="0"/>
              <a:t>click to edit Master text styles</a:t>
            </a:r>
          </a:p>
        </p:txBody>
      </p:sp>
      <p:sp>
        <p:nvSpPr>
          <p:cNvPr id="11" name="Text Placeholder 6"/>
          <p:cNvSpPr>
            <a:spLocks noGrp="1"/>
          </p:cNvSpPr>
          <p:nvPr>
            <p:ph type="body" sz="quarter" idx="17" hasCustomPrompt="1"/>
          </p:nvPr>
        </p:nvSpPr>
        <p:spPr>
          <a:xfrm>
            <a:off x="8610600" y="2159000"/>
            <a:ext cx="2870200" cy="1701800"/>
          </a:xfrm>
        </p:spPr>
        <p:txBody>
          <a:bodyPr>
            <a:normAutofit/>
          </a:bodyPr>
          <a:lstStyle>
            <a:lvl1pPr marL="0" indent="0" algn="ctr">
              <a:buNone/>
              <a:defRPr sz="2400"/>
            </a:lvl1pPr>
          </a:lstStyle>
          <a:p>
            <a:pPr lvl="0"/>
            <a:r>
              <a:rPr lang="en-US" dirty="0"/>
              <a:t>click to edit Master text styles</a:t>
            </a:r>
          </a:p>
        </p:txBody>
      </p:sp>
    </p:spTree>
    <p:extLst>
      <p:ext uri="{BB962C8B-B14F-4D97-AF65-F5344CB8AC3E}">
        <p14:creationId xmlns:p14="http://schemas.microsoft.com/office/powerpoint/2010/main" val="565948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055533" cy="3975100"/>
          </a:xfrm>
        </p:spPr>
        <p:txBody>
          <a:bodyPr/>
          <a:lstStyle/>
          <a:p>
            <a:endParaRPr lang="en-US"/>
          </a:p>
        </p:txBody>
      </p:sp>
      <p:sp>
        <p:nvSpPr>
          <p:cNvPr id="14" name="Text Placeholder 13"/>
          <p:cNvSpPr>
            <a:spLocks noGrp="1"/>
          </p:cNvSpPr>
          <p:nvPr>
            <p:ph type="body" sz="quarter" idx="14"/>
          </p:nvPr>
        </p:nvSpPr>
        <p:spPr>
          <a:xfrm>
            <a:off x="6502400" y="2032000"/>
            <a:ext cx="4572000" cy="3975100"/>
          </a:xfrm>
        </p:spPr>
        <p:txBody>
          <a:bodyPr anchor="ct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4343305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ey person nam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512733" cy="3375025"/>
          </a:xfrm>
        </p:spPr>
        <p:txBody>
          <a:bodyPr/>
          <a:lstStyle/>
          <a:p>
            <a:endParaRPr lang="en-US"/>
          </a:p>
        </p:txBody>
      </p:sp>
      <p:sp>
        <p:nvSpPr>
          <p:cNvPr id="14" name="Text Placeholder 13"/>
          <p:cNvSpPr>
            <a:spLocks noGrp="1"/>
          </p:cNvSpPr>
          <p:nvPr>
            <p:ph type="body" sz="quarter" idx="14"/>
          </p:nvPr>
        </p:nvSpPr>
        <p:spPr>
          <a:xfrm>
            <a:off x="6502400" y="2032000"/>
            <a:ext cx="4572000" cy="3975100"/>
          </a:xfrm>
        </p:spPr>
        <p:txBody>
          <a:bodyPr anchor="ctr"/>
          <a:lstStyle>
            <a:lvl1pPr marL="0" indent="0" algn="ctr">
              <a:buNone/>
              <a:defRPr/>
            </a:lvl1pPr>
          </a:lstStyle>
          <a:p>
            <a:pPr lvl="0"/>
            <a:r>
              <a:rPr lang="en-US" dirty="0"/>
              <a:t>Click to edit Master text styles</a:t>
            </a:r>
          </a:p>
        </p:txBody>
      </p:sp>
      <p:sp>
        <p:nvSpPr>
          <p:cNvPr id="7" name="Text Placeholder 6"/>
          <p:cNvSpPr>
            <a:spLocks noGrp="1"/>
          </p:cNvSpPr>
          <p:nvPr>
            <p:ph type="body" sz="quarter" idx="15"/>
          </p:nvPr>
        </p:nvSpPr>
        <p:spPr>
          <a:xfrm>
            <a:off x="1016000" y="5627687"/>
            <a:ext cx="4157133" cy="508000"/>
          </a:xfrm>
        </p:spPr>
        <p:txBody>
          <a:bodyPr/>
          <a:lstStyle>
            <a:lvl5pPr marL="1371600" indent="0" algn="ctr">
              <a:buFontTx/>
              <a:buNone/>
              <a:defRPr/>
            </a:lvl5pPr>
          </a:lstStyle>
          <a:p>
            <a:pPr lvl="4"/>
            <a:endParaRPr lang="en-US" dirty="0"/>
          </a:p>
        </p:txBody>
      </p:sp>
    </p:spTree>
    <p:extLst>
      <p:ext uri="{BB962C8B-B14F-4D97-AF65-F5344CB8AC3E}">
        <p14:creationId xmlns:p14="http://schemas.microsoft.com/office/powerpoint/2010/main" val="23933885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earning target ">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a:solidFill>
            <a:schemeClr val="accent4"/>
          </a:solidFill>
        </p:spPr>
        <p:txBody>
          <a:bodyPr anchor="ctr">
            <a:normAutofit/>
          </a:bodyPr>
          <a:lstStyle>
            <a:lvl1pPr algn="ctr">
              <a:defRPr sz="2800">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055533" cy="3975100"/>
          </a:xfrm>
        </p:spPr>
        <p:txBody>
          <a:bodyPr/>
          <a:lstStyle/>
          <a:p>
            <a:endParaRPr lang="en-US" dirty="0"/>
          </a:p>
        </p:txBody>
      </p:sp>
      <p:sp>
        <p:nvSpPr>
          <p:cNvPr id="14" name="Text Placeholder 13"/>
          <p:cNvSpPr>
            <a:spLocks noGrp="1"/>
          </p:cNvSpPr>
          <p:nvPr>
            <p:ph type="body" sz="quarter" idx="14"/>
          </p:nvPr>
        </p:nvSpPr>
        <p:spPr>
          <a:xfrm>
            <a:off x="7068312" y="2032000"/>
            <a:ext cx="4572000" cy="3975100"/>
          </a:xfrm>
        </p:spPr>
        <p:txBody>
          <a:bodyPr anchor="ct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947848" y="421960"/>
            <a:ext cx="918544" cy="688908"/>
          </a:xfrm>
          <a:prstGeom prst="rect">
            <a:avLst/>
          </a:prstGeom>
        </p:spPr>
      </p:pic>
      <p:sp>
        <p:nvSpPr>
          <p:cNvPr id="7" name="Picture Placeholder 6"/>
          <p:cNvSpPr>
            <a:spLocks noGrp="1" noChangeAspect="1"/>
          </p:cNvSpPr>
          <p:nvPr>
            <p:ph type="pic" sz="quarter" idx="15"/>
          </p:nvPr>
        </p:nvSpPr>
        <p:spPr>
          <a:xfrm>
            <a:off x="947848" y="421960"/>
            <a:ext cx="926592" cy="694944"/>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21716155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6896100" y="1881190"/>
            <a:ext cx="3429000" cy="2286000"/>
          </a:xfrm>
        </p:spPr>
        <p:txBody>
          <a:bodyPr>
            <a:normAutofit/>
          </a:bodyPr>
          <a:lstStyle>
            <a:lvl1pPr marL="0" indent="0" algn="ctr">
              <a:buNone/>
              <a:defRPr sz="2600"/>
            </a:lvl1pPr>
          </a:lstStyle>
          <a:p>
            <a:pPr lvl="0"/>
            <a:endParaRPr lang="en-US" dirty="0"/>
          </a:p>
          <a:p>
            <a:pPr lvl="0"/>
            <a:r>
              <a:rPr lang="en-US" dirty="0"/>
              <a:t>Click to edit Master text styles</a:t>
            </a:r>
          </a:p>
        </p:txBody>
      </p:sp>
      <p:sp>
        <p:nvSpPr>
          <p:cNvPr id="9" name="Picture Placeholder 8"/>
          <p:cNvSpPr>
            <a:spLocks noGrp="1"/>
          </p:cNvSpPr>
          <p:nvPr>
            <p:ph type="pic" sz="quarter" idx="14"/>
          </p:nvPr>
        </p:nvSpPr>
        <p:spPr>
          <a:xfrm>
            <a:off x="838200" y="1858170"/>
            <a:ext cx="3437467" cy="4305300"/>
          </a:xfrm>
        </p:spPr>
        <p:txBody>
          <a:bodyPr/>
          <a:lstStyle/>
          <a:p>
            <a:endParaRPr lang="en-US"/>
          </a:p>
        </p:txBody>
      </p:sp>
      <p:sp>
        <p:nvSpPr>
          <p:cNvPr id="11" name="Text Placeholder 10"/>
          <p:cNvSpPr>
            <a:spLocks noGrp="1"/>
          </p:cNvSpPr>
          <p:nvPr>
            <p:ph type="body" sz="quarter" idx="15"/>
          </p:nvPr>
        </p:nvSpPr>
        <p:spPr>
          <a:xfrm>
            <a:off x="6896100" y="4445000"/>
            <a:ext cx="3429000" cy="1549400"/>
          </a:xfrm>
        </p:spPr>
        <p:txBody>
          <a:bodyPr anchor="ctr">
            <a:normAutofit/>
          </a:bodyPr>
          <a:lstStyle>
            <a:lvl1pPr marL="0" indent="0" algn="ctr">
              <a:buNone/>
              <a:defRPr sz="24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23459017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023940"/>
            <a:ext cx="105156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4902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lgn="ctr">
              <a:defRPr sz="2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58712" y="1825625"/>
            <a:ext cx="5181600" cy="4351338"/>
          </a:xfrm>
        </p:spPr>
        <p:txBody>
          <a:bodyPr/>
          <a:lstStyle>
            <a:lvl1pPr algn="ctr">
              <a:defRPr sz="2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4211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Text Placeholder 2"/>
          <p:cNvSpPr>
            <a:spLocks noGrp="1"/>
          </p:cNvSpPr>
          <p:nvPr>
            <p:ph type="body" idx="1" hasCustomPrompt="1"/>
          </p:nvPr>
        </p:nvSpPr>
        <p:spPr>
          <a:xfrm>
            <a:off x="838200" y="1709738"/>
            <a:ext cx="5157787" cy="823912"/>
          </a:xfrm>
        </p:spPr>
        <p:txBody>
          <a:bodyPr anchor="ctr">
            <a:normAutofit/>
          </a:bodyPr>
          <a:lstStyle>
            <a:lvl1pPr marL="0" indent="0" algn="ctr">
              <a:lnSpc>
                <a:spcPct val="100000"/>
              </a:lnSpc>
              <a:spcBef>
                <a:spcPts val="0"/>
              </a:spcBef>
              <a:buNone/>
              <a:defRPr sz="26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hasCustomPrompt="1"/>
          </p:nvPr>
        </p:nvSpPr>
        <p:spPr>
          <a:xfrm>
            <a:off x="838200" y="2588419"/>
            <a:ext cx="5157787" cy="3684588"/>
          </a:xfrm>
        </p:spPr>
        <p:txBody>
          <a:bodyPr/>
          <a:lstStyle>
            <a:lvl1pPr marL="0" indent="0" algn="ctr">
              <a:buNone/>
              <a:defRPr sz="2400"/>
            </a:lvl1pPr>
          </a:lstStyle>
          <a:p>
            <a:pPr lvl="0"/>
            <a:r>
              <a:rPr lang="en-US" dirty="0"/>
              <a:t>click to edit Master text styles</a:t>
            </a:r>
          </a:p>
        </p:txBody>
      </p:sp>
      <p:sp>
        <p:nvSpPr>
          <p:cNvPr id="5" name="Text Placeholder 4"/>
          <p:cNvSpPr>
            <a:spLocks noGrp="1"/>
          </p:cNvSpPr>
          <p:nvPr>
            <p:ph type="body" sz="quarter" idx="3" hasCustomPrompt="1"/>
          </p:nvPr>
        </p:nvSpPr>
        <p:spPr>
          <a:xfrm>
            <a:off x="6458713" y="1690689"/>
            <a:ext cx="5183188" cy="823912"/>
          </a:xfrm>
        </p:spPr>
        <p:txBody>
          <a:bodyPr anchor="ctr">
            <a:normAutofit/>
          </a:bodyPr>
          <a:lstStyle>
            <a:lvl1pPr marL="0" indent="0" algn="ctr">
              <a:lnSpc>
                <a:spcPct val="100000"/>
              </a:lnSpc>
              <a:spcBef>
                <a:spcPts val="0"/>
              </a:spcBef>
              <a:buNone/>
              <a:defRPr sz="26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hasCustomPrompt="1"/>
          </p:nvPr>
        </p:nvSpPr>
        <p:spPr>
          <a:xfrm>
            <a:off x="6458711" y="2588419"/>
            <a:ext cx="5183188" cy="3684588"/>
          </a:xfrm>
        </p:spPr>
        <p:txBody>
          <a:bodyPr>
            <a:normAutofit/>
          </a:bodyPr>
          <a:lstStyle>
            <a:lvl1pPr marL="0" indent="0" algn="ctr">
              <a:buNone/>
              <a:defRPr sz="2400"/>
            </a:lvl1pPr>
            <a:lvl2pPr algn="ctr">
              <a:defRPr sz="2400"/>
            </a:lvl2pPr>
            <a:lvl3pPr algn="ctr">
              <a:defRPr sz="2400"/>
            </a:lvl3pPr>
            <a:lvl4pPr algn="ctr">
              <a:defRPr sz="2400"/>
            </a:lvl4pPr>
            <a:lvl5pPr algn="ctr">
              <a:defRPr sz="2400"/>
            </a:lvl5pPr>
          </a:lstStyle>
          <a:p>
            <a:pPr lvl="0"/>
            <a:r>
              <a:rPr lang="en-US" dirty="0"/>
              <a:t>click to edit Master text styles</a:t>
            </a:r>
          </a:p>
        </p:txBody>
      </p:sp>
      <p:sp>
        <p:nvSpPr>
          <p:cNvPr id="7" name="Date Placeholder 6"/>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5502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5222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6" name="Text Placeholder 5"/>
          <p:cNvSpPr>
            <a:spLocks noGrp="1"/>
          </p:cNvSpPr>
          <p:nvPr>
            <p:ph type="body" sz="quarter" idx="13"/>
          </p:nvPr>
        </p:nvSpPr>
        <p:spPr>
          <a:xfrm>
            <a:off x="660400" y="520700"/>
            <a:ext cx="10802112" cy="1325880"/>
          </a:xfrm>
          <a:solidFill>
            <a:schemeClr val="accent4"/>
          </a:solidFill>
        </p:spPr>
        <p:txBody>
          <a:bodyPr anchor="ctr">
            <a:normAutofit/>
          </a:bodyPr>
          <a:lstStyle>
            <a:lvl1pPr marL="0" indent="0" algn="ctr">
              <a:buNone/>
              <a:defRPr sz="2800">
                <a:solidFill>
                  <a:schemeClr val="bg1"/>
                </a:solidFill>
              </a:defRPr>
            </a:lvl1pPr>
          </a:lstStyle>
          <a:p>
            <a:pPr lvl="0"/>
            <a:r>
              <a:rPr lang="en-US" dirty="0"/>
              <a:t>Click to edit Master text styles</a:t>
            </a:r>
          </a:p>
        </p:txBody>
      </p:sp>
      <p:sp>
        <p:nvSpPr>
          <p:cNvPr id="8" name="Text Placeholder 7"/>
          <p:cNvSpPr>
            <a:spLocks noGrp="1"/>
          </p:cNvSpPr>
          <p:nvPr>
            <p:ph type="body" sz="quarter" idx="14" hasCustomPrompt="1"/>
          </p:nvPr>
        </p:nvSpPr>
        <p:spPr>
          <a:xfrm>
            <a:off x="660399" y="2164390"/>
            <a:ext cx="10801351" cy="740060"/>
          </a:xfrm>
          <a:solidFill>
            <a:srgbClr val="E7D9B1"/>
          </a:solidFill>
          <a:ln>
            <a:solidFill>
              <a:schemeClr val="accent4"/>
            </a:solidFill>
          </a:ln>
        </p:spPr>
        <p:txBody>
          <a:bodyPr anchor="ctr"/>
          <a:lstStyle>
            <a:lvl1pPr marL="0" indent="0" algn="ctr">
              <a:lnSpc>
                <a:spcPct val="100000"/>
              </a:lnSpc>
              <a:spcBef>
                <a:spcPts val="0"/>
              </a:spcBef>
              <a:buFontTx/>
              <a:buNone/>
              <a:defRPr sz="2600"/>
            </a:lvl1pPr>
          </a:lstStyle>
          <a:p>
            <a:pPr lvl="0"/>
            <a:r>
              <a:rPr lang="en-US" dirty="0"/>
              <a:t>	Click to edit Master text styles</a:t>
            </a:r>
          </a:p>
        </p:txBody>
      </p:sp>
      <p:sp>
        <p:nvSpPr>
          <p:cNvPr id="12" name="Text Placeholder 7"/>
          <p:cNvSpPr>
            <a:spLocks noGrp="1"/>
          </p:cNvSpPr>
          <p:nvPr>
            <p:ph type="body" sz="quarter" idx="15" hasCustomPrompt="1"/>
          </p:nvPr>
        </p:nvSpPr>
        <p:spPr>
          <a:xfrm>
            <a:off x="660399" y="3219915"/>
            <a:ext cx="10801351" cy="740664"/>
          </a:xfrm>
          <a:solidFill>
            <a:srgbClr val="E7D9B1"/>
          </a:solidFill>
        </p:spPr>
        <p:txBody>
          <a:bodyPr anchor="ctr">
            <a:normAutofit/>
          </a:bodyPr>
          <a:lstStyle>
            <a:lvl1pPr marL="0" indent="0" algn="ctr">
              <a:lnSpc>
                <a:spcPct val="100000"/>
              </a:lnSpc>
              <a:spcBef>
                <a:spcPts val="0"/>
              </a:spcBef>
              <a:buFontTx/>
              <a:buNone/>
              <a:defRPr sz="2600"/>
            </a:lvl1pPr>
          </a:lstStyle>
          <a:p>
            <a:pPr lvl="0"/>
            <a:r>
              <a:rPr lang="en-US" dirty="0"/>
              <a:t>	Click to edit Master text styles</a:t>
            </a:r>
          </a:p>
        </p:txBody>
      </p:sp>
      <p:sp>
        <p:nvSpPr>
          <p:cNvPr id="13" name="Text Placeholder 7"/>
          <p:cNvSpPr>
            <a:spLocks noGrp="1"/>
          </p:cNvSpPr>
          <p:nvPr>
            <p:ph type="body" sz="quarter" idx="16" hasCustomPrompt="1"/>
          </p:nvPr>
        </p:nvSpPr>
        <p:spPr>
          <a:xfrm>
            <a:off x="660398" y="4276396"/>
            <a:ext cx="10801351" cy="740664"/>
          </a:xfrm>
          <a:solidFill>
            <a:srgbClr val="E7D9B1"/>
          </a:solidFill>
        </p:spPr>
        <p:txBody>
          <a:bodyPr anchor="ctr"/>
          <a:lstStyle>
            <a:lvl1pPr marL="0" indent="0" algn="ctr">
              <a:lnSpc>
                <a:spcPct val="100000"/>
              </a:lnSpc>
              <a:spcBef>
                <a:spcPts val="0"/>
              </a:spcBef>
              <a:buFontTx/>
              <a:buNone/>
              <a:defRPr sz="2600"/>
            </a:lvl1pPr>
          </a:lstStyle>
          <a:p>
            <a:pPr lvl="0"/>
            <a:r>
              <a:rPr lang="en-US" dirty="0"/>
              <a:t>	Click to edit Master text styles</a:t>
            </a:r>
          </a:p>
        </p:txBody>
      </p:sp>
    </p:spTree>
    <p:extLst>
      <p:ext uri="{BB962C8B-B14F-4D97-AF65-F5344CB8AC3E}">
        <p14:creationId xmlns:p14="http://schemas.microsoft.com/office/powerpoint/2010/main" val="2711997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b="1"/>
            </a:lvl1pPr>
          </a:lstStyle>
          <a:p>
            <a:r>
              <a:rPr lang="en-US" dirty="0"/>
              <a:t>Click to edit Master title style</a:t>
            </a:r>
          </a:p>
        </p:txBody>
      </p:sp>
      <p:sp>
        <p:nvSpPr>
          <p:cNvPr id="3" name="Content Placeholder 2"/>
          <p:cNvSpPr>
            <a:spLocks noGrp="1"/>
          </p:cNvSpPr>
          <p:nvPr>
            <p:ph idx="1"/>
          </p:nvPr>
        </p:nvSpPr>
        <p:spPr>
          <a:xfrm>
            <a:off x="838200" y="1825625"/>
            <a:ext cx="10802112" cy="4351338"/>
          </a:xfrm>
        </p:spPr>
        <p:txBody>
          <a:bodyPr/>
          <a:lstStyle>
            <a:lvl1pPr>
              <a:defRPr sz="2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3142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ctr">
            <a:normAutofit/>
          </a:bodyPr>
          <a:lstStyle>
            <a:lvl1pPr algn="ctr">
              <a:defRPr sz="2800" b="0"/>
            </a:lvl1pPr>
          </a:lstStyle>
          <a:p>
            <a:r>
              <a:rPr lang="en-US" dirty="0"/>
              <a:t>Click to edit Master title style</a:t>
            </a:r>
          </a:p>
        </p:txBody>
      </p:sp>
      <p:sp>
        <p:nvSpPr>
          <p:cNvPr id="3" name="Content Placeholder 2"/>
          <p:cNvSpPr>
            <a:spLocks noGrp="1"/>
          </p:cNvSpPr>
          <p:nvPr>
            <p:ph idx="1" hasCustomPrompt="1"/>
          </p:nvPr>
        </p:nvSpPr>
        <p:spPr>
          <a:xfrm>
            <a:off x="5183188" y="987427"/>
            <a:ext cx="6172200" cy="4873625"/>
          </a:xfrm>
        </p:spPr>
        <p:txBody>
          <a:bodyPr>
            <a:normAutofit/>
          </a:bodyPr>
          <a:lstStyle>
            <a:lvl1pPr marL="0" indent="0" algn="ctr">
              <a:buNone/>
              <a:defRPr sz="2400"/>
            </a:lvl1pPr>
            <a:lvl2pPr>
              <a:defRPr sz="2400"/>
            </a:lvl2pPr>
            <a:lvl3pPr>
              <a:defRPr sz="2400"/>
            </a:lvl3pPr>
            <a:lvl4pPr>
              <a:defRPr sz="2400"/>
            </a:lvl4pPr>
            <a:lvl5pPr>
              <a:defRPr sz="2400"/>
            </a:lvl5pPr>
            <a:lvl6pPr>
              <a:defRPr sz="1500"/>
            </a:lvl6pPr>
            <a:lvl7pPr>
              <a:defRPr sz="1500"/>
            </a:lvl7pPr>
            <a:lvl8pPr>
              <a:defRPr sz="1500"/>
            </a:lvl8pPr>
            <a:lvl9pPr>
              <a:defRPr sz="1500"/>
            </a:lvl9pPr>
          </a:lstStyle>
          <a:p>
            <a:pPr lvl="0"/>
            <a:r>
              <a:rPr lang="en-US" dirty="0"/>
              <a:t>click to edit Master text styles</a:t>
            </a:r>
          </a:p>
        </p:txBody>
      </p:sp>
      <p:sp>
        <p:nvSpPr>
          <p:cNvPr id="4" name="Text Placeholder 3"/>
          <p:cNvSpPr>
            <a:spLocks noGrp="1"/>
          </p:cNvSpPr>
          <p:nvPr>
            <p:ph type="body" sz="half" idx="2"/>
          </p:nvPr>
        </p:nvSpPr>
        <p:spPr>
          <a:xfrm>
            <a:off x="839788" y="2247900"/>
            <a:ext cx="3932237" cy="3621088"/>
          </a:xfrm>
        </p:spPr>
        <p:txBody>
          <a:bodyPr>
            <a:normAutofit/>
          </a:bodyPr>
          <a:lstStyle>
            <a:lvl1pPr marL="0" indent="0">
              <a:buNone/>
              <a:defRPr sz="2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8260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ctr">
            <a:normAutofit/>
          </a:bodyPr>
          <a:lstStyle>
            <a:lvl1pPr algn="ctr">
              <a:lnSpc>
                <a:spcPct val="100000"/>
              </a:lnSpc>
              <a:defRPr sz="2800" b="0"/>
            </a:lvl1pPr>
          </a:lstStyle>
          <a:p>
            <a:r>
              <a:rPr lang="en-US" dirty="0"/>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209800"/>
            <a:ext cx="3932237" cy="3659188"/>
          </a:xfrm>
        </p:spPr>
        <p:txBody>
          <a:bodyPr>
            <a:normAutofit/>
          </a:bodyPr>
          <a:lstStyle>
            <a:lvl1pPr marL="0" indent="0">
              <a:buNone/>
              <a:defRPr sz="2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1650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83857"/>
            <a:ext cx="10802112" cy="1325880"/>
          </a:xfrm>
        </p:spPr>
        <p:txBody>
          <a:bodyPr/>
          <a:lstStyle>
            <a:lvl1pPr algn="ctr">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1" name="Text Placeholder 10"/>
          <p:cNvSpPr>
            <a:spLocks noGrp="1"/>
          </p:cNvSpPr>
          <p:nvPr>
            <p:ph type="body" sz="quarter" idx="16"/>
          </p:nvPr>
        </p:nvSpPr>
        <p:spPr>
          <a:xfrm>
            <a:off x="1909234" y="1879599"/>
            <a:ext cx="8373533" cy="1244600"/>
          </a:xfrm>
        </p:spPr>
        <p:txBody>
          <a:bodyPr/>
          <a:lstStyle>
            <a:lvl1pPr marL="0" indent="0" algn="ctr">
              <a:buNone/>
              <a:defRPr/>
            </a:lvl1pPr>
          </a:lstStyle>
          <a:p>
            <a:pPr lvl="0"/>
            <a:r>
              <a:rPr lang="en-US" dirty="0"/>
              <a:t>Click to edit Master text styles</a:t>
            </a:r>
          </a:p>
        </p:txBody>
      </p:sp>
      <p:sp>
        <p:nvSpPr>
          <p:cNvPr id="12" name="Text Placeholder 10"/>
          <p:cNvSpPr>
            <a:spLocks noGrp="1"/>
          </p:cNvSpPr>
          <p:nvPr>
            <p:ph type="body" sz="quarter" idx="17"/>
          </p:nvPr>
        </p:nvSpPr>
        <p:spPr>
          <a:xfrm>
            <a:off x="1909234" y="3346449"/>
            <a:ext cx="8373533" cy="1244600"/>
          </a:xfrm>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p:nvPr>
        </p:nvSpPr>
        <p:spPr>
          <a:xfrm>
            <a:off x="1909234" y="4813299"/>
            <a:ext cx="8373533" cy="1244600"/>
          </a:xfrm>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26159719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b="1"/>
            </a:lvl1pPr>
          </a:lstStyle>
          <a:p>
            <a:r>
              <a:rPr lang="en-US" dirty="0"/>
              <a:t>Click to edit Master title style</a:t>
            </a:r>
          </a:p>
        </p:txBody>
      </p:sp>
      <p:sp>
        <p:nvSpPr>
          <p:cNvPr id="3" name="Content Placeholder 2"/>
          <p:cNvSpPr>
            <a:spLocks noGrp="1"/>
          </p:cNvSpPr>
          <p:nvPr>
            <p:ph idx="1" hasCustomPrompt="1"/>
          </p:nvPr>
        </p:nvSpPr>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defRPr sz="2600">
                <a:latin typeface="Arial" panose="020B0604020202020204" pitchFamily="34" charset="0"/>
                <a:cs typeface="Arial" panose="020B0604020202020204" pitchFamily="34" charset="0"/>
              </a:defRPr>
            </a:lvl2pPr>
            <a:lvl3pPr>
              <a:defRPr sz="2600">
                <a:latin typeface="Arial" panose="020B0604020202020204" pitchFamily="34" charset="0"/>
                <a:cs typeface="Arial" panose="020B0604020202020204" pitchFamily="34" charset="0"/>
              </a:defRPr>
            </a:lvl3pPr>
            <a:lvl4pPr>
              <a:defRPr sz="2600">
                <a:latin typeface="Arial" panose="020B0604020202020204" pitchFamily="34" charset="0"/>
                <a:cs typeface="Arial" panose="020B0604020202020204" pitchFamily="34" charset="0"/>
              </a:defRPr>
            </a:lvl4pPr>
            <a:lvl5pPr>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Date Placeholder 3"/>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05396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b="1"/>
            </a:lvl1pPr>
          </a:lstStyle>
          <a:p>
            <a:r>
              <a:rPr lang="en-US" dirty="0"/>
              <a:t>Click to edit Master title style</a:t>
            </a:r>
          </a:p>
        </p:txBody>
      </p:sp>
      <p:sp>
        <p:nvSpPr>
          <p:cNvPr id="3" name="Content Placeholder 2"/>
          <p:cNvSpPr>
            <a:spLocks noGrp="1"/>
          </p:cNvSpPr>
          <p:nvPr>
            <p:ph sz="half" idx="1" hasCustomPrompt="1"/>
          </p:nvPr>
        </p:nvSpPr>
        <p:spPr>
          <a:xfrm>
            <a:off x="838200" y="1825625"/>
            <a:ext cx="5156200" cy="435133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defRPr sz="2600">
                <a:latin typeface="Arial" panose="020B0604020202020204" pitchFamily="34" charset="0"/>
                <a:cs typeface="Arial" panose="020B0604020202020204" pitchFamily="34" charset="0"/>
              </a:defRPr>
            </a:lvl2pPr>
            <a:lvl3pPr>
              <a:defRPr sz="2600">
                <a:latin typeface="Arial" panose="020B0604020202020204" pitchFamily="34" charset="0"/>
                <a:cs typeface="Arial" panose="020B0604020202020204" pitchFamily="34" charset="0"/>
              </a:defRPr>
            </a:lvl3pPr>
            <a:lvl4pPr>
              <a:defRPr sz="2600">
                <a:latin typeface="Arial" panose="020B0604020202020204" pitchFamily="34" charset="0"/>
                <a:cs typeface="Arial" panose="020B0604020202020204" pitchFamily="34" charset="0"/>
              </a:defRPr>
            </a:lvl4pPr>
            <a:lvl5pPr>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Content Placeholder 3"/>
          <p:cNvSpPr>
            <a:spLocks noGrp="1"/>
          </p:cNvSpPr>
          <p:nvPr>
            <p:ph sz="half" idx="2" hasCustomPrompt="1"/>
          </p:nvPr>
        </p:nvSpPr>
        <p:spPr>
          <a:xfrm>
            <a:off x="6484112" y="1825625"/>
            <a:ext cx="5156200" cy="435133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lgn="ctr">
              <a:lnSpc>
                <a:spcPct val="100000"/>
              </a:lnSpc>
              <a:spcBef>
                <a:spcPts val="0"/>
              </a:spcBef>
              <a:defRPr sz="2600">
                <a:latin typeface="Arial" panose="020B0604020202020204" pitchFamily="34" charset="0"/>
                <a:cs typeface="Arial" panose="020B0604020202020204" pitchFamily="34" charset="0"/>
              </a:defRPr>
            </a:lvl2pPr>
            <a:lvl3pPr algn="ctr">
              <a:lnSpc>
                <a:spcPct val="100000"/>
              </a:lnSpc>
              <a:spcBef>
                <a:spcPts val="0"/>
              </a:spcBef>
              <a:defRPr sz="2600">
                <a:latin typeface="Arial" panose="020B0604020202020204" pitchFamily="34" charset="0"/>
                <a:cs typeface="Arial" panose="020B0604020202020204" pitchFamily="34" charset="0"/>
              </a:defRPr>
            </a:lvl3pPr>
            <a:lvl4pPr algn="ctr">
              <a:lnSpc>
                <a:spcPct val="100000"/>
              </a:lnSpc>
              <a:spcBef>
                <a:spcPts val="0"/>
              </a:spcBef>
              <a:defRPr sz="2600">
                <a:latin typeface="Arial" panose="020B0604020202020204" pitchFamily="34" charset="0"/>
                <a:cs typeface="Arial" panose="020B0604020202020204" pitchFamily="34" charset="0"/>
              </a:defRPr>
            </a:lvl4pPr>
            <a:lvl5pPr algn="ctr">
              <a:lnSpc>
                <a:spcPct val="100000"/>
              </a:lnSpc>
              <a:spcBef>
                <a:spcPts val="0"/>
              </a:spcBef>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5" name="Date Placeholder 4"/>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9673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944" y="355601"/>
            <a:ext cx="10802112" cy="1325563"/>
          </a:xfrm>
        </p:spPr>
        <p:txBody>
          <a:bodyPr>
            <a:normAutofit/>
          </a:bodyPr>
          <a:lstStyle>
            <a:lvl1pPr algn="ctr">
              <a:lnSpc>
                <a:spcPct val="100000"/>
              </a:lnSpc>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694945" y="1857375"/>
            <a:ext cx="5158316"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94945" y="2857500"/>
            <a:ext cx="5158316" cy="3415506"/>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Text Placeholder 4"/>
          <p:cNvSpPr>
            <a:spLocks noGrp="1"/>
          </p:cNvSpPr>
          <p:nvPr>
            <p:ph type="body" sz="quarter" idx="3" hasCustomPrompt="1"/>
          </p:nvPr>
        </p:nvSpPr>
        <p:spPr>
          <a:xfrm>
            <a:off x="6313339" y="1857375"/>
            <a:ext cx="5183717"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13339" y="2857500"/>
            <a:ext cx="5183717" cy="3415507"/>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Date Placeholder 6"/>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7309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944" y="355601"/>
            <a:ext cx="10802112" cy="1325563"/>
          </a:xfrm>
        </p:spPr>
        <p:txBody>
          <a:bodyPr>
            <a:normAutofit/>
          </a:bodyPr>
          <a:lstStyle>
            <a:lvl1pPr algn="ctr">
              <a:lnSpc>
                <a:spcPct val="100000"/>
              </a:lnSpc>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694942" y="1764507"/>
            <a:ext cx="5158316"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hasCustomPrompt="1"/>
          </p:nvPr>
        </p:nvSpPr>
        <p:spPr>
          <a:xfrm>
            <a:off x="694943" y="2712243"/>
            <a:ext cx="5158316" cy="2224882"/>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Text Placeholder 4"/>
          <p:cNvSpPr>
            <a:spLocks noGrp="1"/>
          </p:cNvSpPr>
          <p:nvPr>
            <p:ph type="body" sz="quarter" idx="3" hasCustomPrompt="1"/>
          </p:nvPr>
        </p:nvSpPr>
        <p:spPr>
          <a:xfrm>
            <a:off x="6313339" y="1764507"/>
            <a:ext cx="5183717"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hasCustomPrompt="1"/>
          </p:nvPr>
        </p:nvSpPr>
        <p:spPr>
          <a:xfrm>
            <a:off x="6313339" y="2712245"/>
            <a:ext cx="5183717" cy="2224881"/>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Date Placeholder 6"/>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
        <p:nvSpPr>
          <p:cNvPr id="11" name="Text Placeholder 10"/>
          <p:cNvSpPr>
            <a:spLocks noGrp="1"/>
          </p:cNvSpPr>
          <p:nvPr>
            <p:ph type="body" sz="quarter" idx="13" hasCustomPrompt="1"/>
          </p:nvPr>
        </p:nvSpPr>
        <p:spPr>
          <a:xfrm>
            <a:off x="694942" y="5127625"/>
            <a:ext cx="5158316" cy="91440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a:t>
            </a:r>
          </a:p>
        </p:txBody>
      </p:sp>
      <p:sp>
        <p:nvSpPr>
          <p:cNvPr id="13" name="Text Placeholder 12"/>
          <p:cNvSpPr>
            <a:spLocks noGrp="1"/>
          </p:cNvSpPr>
          <p:nvPr>
            <p:ph type="body" sz="quarter" idx="14" hasCustomPrompt="1"/>
          </p:nvPr>
        </p:nvSpPr>
        <p:spPr>
          <a:xfrm>
            <a:off x="6313341" y="5127625"/>
            <a:ext cx="5183716" cy="91440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a:t>
            </a:r>
          </a:p>
        </p:txBody>
      </p:sp>
    </p:spTree>
    <p:extLst>
      <p:ext uri="{BB962C8B-B14F-4D97-AF65-F5344CB8AC3E}">
        <p14:creationId xmlns:p14="http://schemas.microsoft.com/office/powerpoint/2010/main" val="6307538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b="1"/>
            </a:lvl1pPr>
          </a:lstStyle>
          <a:p>
            <a:r>
              <a:rPr lang="en-US" dirty="0"/>
              <a:t>Click to edit Master title style</a:t>
            </a:r>
          </a:p>
        </p:txBody>
      </p:sp>
      <p:sp>
        <p:nvSpPr>
          <p:cNvPr id="3" name="Date Placeholder 2"/>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6"/>
          <p:cNvSpPr>
            <a:spLocks noGrp="1"/>
          </p:cNvSpPr>
          <p:nvPr>
            <p:ph sz="quarter" idx="13" hasCustomPrompt="1"/>
          </p:nvPr>
        </p:nvSpPr>
        <p:spPr>
          <a:xfrm>
            <a:off x="838200" y="1955800"/>
            <a:ext cx="10801351" cy="3035300"/>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lgn="ctr">
              <a:lnSpc>
                <a:spcPct val="100000"/>
              </a:lnSpc>
              <a:spcBef>
                <a:spcPts val="0"/>
              </a:spcBef>
              <a:defRPr sz="2600">
                <a:latin typeface="Arial" panose="020B0604020202020204" pitchFamily="34" charset="0"/>
                <a:cs typeface="Arial" panose="020B0604020202020204" pitchFamily="34" charset="0"/>
              </a:defRPr>
            </a:lvl2pPr>
            <a:lvl3pPr algn="ctr">
              <a:lnSpc>
                <a:spcPct val="100000"/>
              </a:lnSpc>
              <a:spcBef>
                <a:spcPts val="0"/>
              </a:spcBef>
              <a:defRPr sz="2600">
                <a:latin typeface="Arial" panose="020B0604020202020204" pitchFamily="34" charset="0"/>
                <a:cs typeface="Arial" panose="020B0604020202020204" pitchFamily="34" charset="0"/>
              </a:defRPr>
            </a:lvl3pPr>
            <a:lvl4pPr algn="ctr">
              <a:lnSpc>
                <a:spcPct val="100000"/>
              </a:lnSpc>
              <a:spcBef>
                <a:spcPts val="0"/>
              </a:spcBef>
              <a:defRPr sz="2600">
                <a:latin typeface="Arial" panose="020B0604020202020204" pitchFamily="34" charset="0"/>
                <a:cs typeface="Arial" panose="020B0604020202020204" pitchFamily="34" charset="0"/>
              </a:defRPr>
            </a:lvl4pPr>
            <a:lvl5pPr algn="ctr">
              <a:lnSpc>
                <a:spcPct val="100000"/>
              </a:lnSpc>
              <a:spcBef>
                <a:spcPts val="0"/>
              </a:spcBef>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Content Placeholder 8"/>
          <p:cNvSpPr>
            <a:spLocks noGrp="1"/>
          </p:cNvSpPr>
          <p:nvPr>
            <p:ph sz="quarter" idx="14" hasCustomPrompt="1"/>
          </p:nvPr>
        </p:nvSpPr>
        <p:spPr>
          <a:xfrm>
            <a:off x="838200" y="5194300"/>
            <a:ext cx="10801351" cy="82550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1759772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
        <p:nvSpPr>
          <p:cNvPr id="6" name="Content Placeholder 5"/>
          <p:cNvSpPr>
            <a:spLocks noGrp="1"/>
          </p:cNvSpPr>
          <p:nvPr>
            <p:ph sz="quarter" idx="13" hasCustomPrompt="1"/>
          </p:nvPr>
        </p:nvSpPr>
        <p:spPr>
          <a:xfrm>
            <a:off x="541867" y="330200"/>
            <a:ext cx="11192933" cy="4470400"/>
          </a:xfrm>
        </p:spPr>
        <p:txBody>
          <a:bodyPr anchor="ctr"/>
          <a:lstStyle>
            <a:lvl1pPr marL="0" indent="0" algn="ctr">
              <a:lnSpc>
                <a:spcPct val="100000"/>
              </a:lnSpc>
              <a:spcBef>
                <a:spcPts val="0"/>
              </a:spcBef>
              <a:buNone/>
              <a:defRPr>
                <a:latin typeface="Arial" panose="020B0604020202020204" pitchFamily="34" charset="0"/>
                <a:cs typeface="Arial" panose="020B0604020202020204" pitchFamily="34" charset="0"/>
              </a:defRPr>
            </a:lvl1pPr>
            <a:lvl2pPr algn="ctr">
              <a:lnSpc>
                <a:spcPct val="100000"/>
              </a:lnSpc>
              <a:spcBef>
                <a:spcPts val="0"/>
              </a:spcBef>
              <a:defRPr>
                <a:latin typeface="Arial" panose="020B0604020202020204" pitchFamily="34" charset="0"/>
                <a:cs typeface="Arial" panose="020B0604020202020204" pitchFamily="34" charset="0"/>
              </a:defRPr>
            </a:lvl2pPr>
            <a:lvl3pPr algn="ctr">
              <a:lnSpc>
                <a:spcPct val="100000"/>
              </a:lnSpc>
              <a:spcBef>
                <a:spcPts val="0"/>
              </a:spcBef>
              <a:defRPr>
                <a:latin typeface="Arial" panose="020B0604020202020204" pitchFamily="34" charset="0"/>
                <a:cs typeface="Arial" panose="020B0604020202020204" pitchFamily="34" charset="0"/>
              </a:defRPr>
            </a:lvl3pPr>
            <a:lvl4pPr algn="ctr">
              <a:lnSpc>
                <a:spcPct val="100000"/>
              </a:lnSpc>
              <a:spcBef>
                <a:spcPts val="0"/>
              </a:spcBef>
              <a:defRPr>
                <a:latin typeface="Arial" panose="020B0604020202020204" pitchFamily="34" charset="0"/>
                <a:cs typeface="Arial" panose="020B0604020202020204" pitchFamily="34" charset="0"/>
              </a:defRPr>
            </a:lvl4pPr>
            <a:lvl5pPr algn="ctr">
              <a:lnSpc>
                <a:spcPct val="100000"/>
              </a:lnSpc>
              <a:spcBef>
                <a:spcPts val="0"/>
              </a:spcBef>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Content Placeholder 7"/>
          <p:cNvSpPr>
            <a:spLocks noGrp="1"/>
          </p:cNvSpPr>
          <p:nvPr>
            <p:ph sz="quarter" idx="14" hasCustomPrompt="1"/>
          </p:nvPr>
        </p:nvSpPr>
        <p:spPr>
          <a:xfrm>
            <a:off x="541867" y="5156200"/>
            <a:ext cx="11192933" cy="844550"/>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4098950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ctr">
            <a:normAutofit/>
          </a:bodyPr>
          <a:lstStyle>
            <a:lvl1pPr algn="ctr">
              <a:defRPr sz="2800"/>
            </a:lvl1pPr>
          </a:lstStyle>
          <a:p>
            <a:r>
              <a:rPr lang="en-US" dirty="0"/>
              <a:t>Click to edit Master title style</a:t>
            </a:r>
          </a:p>
        </p:txBody>
      </p:sp>
      <p:sp>
        <p:nvSpPr>
          <p:cNvPr id="3" name="Content Placeholder 2"/>
          <p:cNvSpPr>
            <a:spLocks noGrp="1"/>
          </p:cNvSpPr>
          <p:nvPr>
            <p:ph idx="1"/>
          </p:nvPr>
        </p:nvSpPr>
        <p:spPr>
          <a:xfrm>
            <a:off x="5183717" y="987426"/>
            <a:ext cx="6172200" cy="4873625"/>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vl2pPr marL="457200" indent="0" algn="ctr">
              <a:lnSpc>
                <a:spcPct val="100000"/>
              </a:lnSpc>
              <a:spcBef>
                <a:spcPts val="0"/>
              </a:spcBef>
              <a:buNone/>
              <a:defRPr sz="2400">
                <a:latin typeface="Arial" panose="020B0604020202020204" pitchFamily="34" charset="0"/>
                <a:cs typeface="Arial" panose="020B0604020202020204" pitchFamily="34" charset="0"/>
              </a:defRPr>
            </a:lvl2pPr>
            <a:lvl3pPr marL="914400" indent="0" algn="ctr">
              <a:lnSpc>
                <a:spcPct val="100000"/>
              </a:lnSpc>
              <a:spcBef>
                <a:spcPts val="0"/>
              </a:spcBef>
              <a:buNone/>
              <a:defRPr sz="2400">
                <a:latin typeface="Arial" panose="020B0604020202020204" pitchFamily="34" charset="0"/>
                <a:cs typeface="Arial" panose="020B0604020202020204" pitchFamily="34" charset="0"/>
              </a:defRPr>
            </a:lvl3pPr>
            <a:lvl4pPr marL="1371600" indent="0" algn="ctr">
              <a:lnSpc>
                <a:spcPct val="100000"/>
              </a:lnSpc>
              <a:spcBef>
                <a:spcPts val="0"/>
              </a:spcBef>
              <a:buNone/>
              <a:defRPr sz="2400">
                <a:latin typeface="Arial" panose="020B0604020202020204" pitchFamily="34" charset="0"/>
                <a:cs typeface="Arial" panose="020B0604020202020204" pitchFamily="34" charset="0"/>
              </a:defRPr>
            </a:lvl4pPr>
            <a:lvl5pPr marL="1828800" indent="0" algn="ctr">
              <a:lnSpc>
                <a:spcPct val="100000"/>
              </a:lnSpc>
              <a:spcBef>
                <a:spcPts val="0"/>
              </a:spcBef>
              <a:buNone/>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p:txBody>
      </p:sp>
      <p:sp>
        <p:nvSpPr>
          <p:cNvPr id="4" name="Text Placeholder 3"/>
          <p:cNvSpPr>
            <a:spLocks noGrp="1"/>
          </p:cNvSpPr>
          <p:nvPr>
            <p:ph type="body" sz="half" idx="2" hasCustomPrompt="1"/>
          </p:nvPr>
        </p:nvSpPr>
        <p:spPr>
          <a:xfrm>
            <a:off x="840318" y="2057400"/>
            <a:ext cx="3932767" cy="381158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1702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4088" y="296069"/>
            <a:ext cx="10802112" cy="1325563"/>
          </a:xfrm>
        </p:spPr>
        <p:txBody>
          <a:bodyPr>
            <a:normAutofit/>
          </a:bodyPr>
          <a:lstStyle>
            <a:lvl1pPr algn="ctr">
              <a:lnSpc>
                <a:spcPct val="100000"/>
              </a:lnSpc>
              <a:defRPr sz="2800" b="1"/>
            </a:lvl1pPr>
          </a:lstStyle>
          <a:p>
            <a:r>
              <a:rPr lang="en-US" dirty="0"/>
              <a:t>Click to edit Master title style</a:t>
            </a:r>
          </a:p>
        </p:txBody>
      </p:sp>
      <p:sp>
        <p:nvSpPr>
          <p:cNvPr id="3" name="Content Placeholder 2"/>
          <p:cNvSpPr>
            <a:spLocks noGrp="1"/>
          </p:cNvSpPr>
          <p:nvPr>
            <p:ph idx="1"/>
          </p:nvPr>
        </p:nvSpPr>
        <p:spPr>
          <a:xfrm>
            <a:off x="694944" y="1825626"/>
            <a:ext cx="10802112" cy="2797175"/>
          </a:xfrm>
        </p:spPr>
        <p:txBody>
          <a:bodyPr/>
          <a:lstStyle>
            <a:lvl1pPr marL="0" indent="0" algn="ctr">
              <a:buNone/>
              <a:defRPr sz="2600"/>
            </a:lvl1pPr>
          </a:lstStyle>
          <a:p>
            <a:pPr lvl="0"/>
            <a:r>
              <a:rPr lang="en-US" dirty="0"/>
              <a:t>Click to edit Master text styles</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8"/>
          <p:cNvSpPr>
            <a:spLocks noGrp="1"/>
          </p:cNvSpPr>
          <p:nvPr>
            <p:ph sz="quarter" idx="13"/>
          </p:nvPr>
        </p:nvSpPr>
        <p:spPr>
          <a:xfrm>
            <a:off x="704851" y="4864100"/>
            <a:ext cx="10801349" cy="1219200"/>
          </a:xfrm>
        </p:spPr>
        <p:txBody>
          <a:bodyPr anchor="ctr">
            <a:normAutofit/>
          </a:bodyPr>
          <a:lstStyle>
            <a:lvl1pPr marL="0" indent="0" algn="ctr">
              <a:lnSpc>
                <a:spcPct val="100000"/>
              </a:lnSpc>
              <a:spcBef>
                <a:spcPts val="0"/>
              </a:spcBef>
              <a:buNone/>
              <a:defRPr sz="2400"/>
            </a:lvl1pPr>
          </a:lstStyle>
          <a:p>
            <a:pPr lvl="0"/>
            <a:r>
              <a:rPr lang="en-US" dirty="0"/>
              <a:t>Click to edit Master text styles</a:t>
            </a:r>
          </a:p>
        </p:txBody>
      </p:sp>
    </p:spTree>
    <p:extLst>
      <p:ext uri="{BB962C8B-B14F-4D97-AF65-F5344CB8AC3E}">
        <p14:creationId xmlns:p14="http://schemas.microsoft.com/office/powerpoint/2010/main" val="9325131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ctr">
            <a:normAutofit/>
          </a:bodyPr>
          <a:lstStyle>
            <a:lvl1pPr algn="ctr">
              <a:defRPr sz="2800"/>
            </a:lvl1pPr>
          </a:lstStyle>
          <a:p>
            <a:r>
              <a:rPr lang="en-US" dirty="0"/>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40318" y="2336800"/>
            <a:ext cx="3932767" cy="353218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3953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UNIT opener">
    <p:bg>
      <p:bgPr>
        <a:solidFill>
          <a:srgbClr val="E7D9B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pic>
        <p:nvPicPr>
          <p:cNvPr id="6" name="Picture 5"/>
          <p:cNvPicPr>
            <a:picLocks noChangeAspect="1"/>
          </p:cNvPicPr>
          <p:nvPr userDrawn="1"/>
        </p:nvPicPr>
        <p:blipFill>
          <a:blip r:embed="rId2"/>
          <a:stretch>
            <a:fillRect/>
          </a:stretch>
        </p:blipFill>
        <p:spPr>
          <a:xfrm>
            <a:off x="0" y="0"/>
            <a:ext cx="12222327" cy="2270662"/>
          </a:xfrm>
          <a:prstGeom prst="rect">
            <a:avLst/>
          </a:prstGeom>
        </p:spPr>
      </p:pic>
      <p:pic>
        <p:nvPicPr>
          <p:cNvPr id="8" name="Picture 7"/>
          <p:cNvPicPr>
            <a:picLocks noChangeAspect="1"/>
          </p:cNvPicPr>
          <p:nvPr userDrawn="1"/>
        </p:nvPicPr>
        <p:blipFill>
          <a:blip r:embed="rId3"/>
          <a:stretch>
            <a:fillRect/>
          </a:stretch>
        </p:blipFill>
        <p:spPr>
          <a:xfrm>
            <a:off x="1032934" y="2270663"/>
            <a:ext cx="3238095" cy="2761905"/>
          </a:xfrm>
          <a:prstGeom prst="rect">
            <a:avLst/>
          </a:prstGeom>
        </p:spPr>
      </p:pic>
      <p:sp>
        <p:nvSpPr>
          <p:cNvPr id="13" name="Picture Placeholder 12"/>
          <p:cNvSpPr>
            <a:spLocks noGrp="1"/>
          </p:cNvSpPr>
          <p:nvPr>
            <p:ph type="pic" sz="quarter" idx="15"/>
          </p:nvPr>
        </p:nvSpPr>
        <p:spPr>
          <a:xfrm>
            <a:off x="6665080" y="2407186"/>
            <a:ext cx="3444120" cy="3841214"/>
          </a:xfrm>
        </p:spPr>
        <p:txBody>
          <a:bodyPr/>
          <a:lstStyle/>
          <a:p>
            <a:endParaRPr lang="en-US"/>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73882" y="2299236"/>
            <a:ext cx="3947529" cy="4450814"/>
          </a:xfrm>
          <a:prstGeom prst="rect">
            <a:avLst/>
          </a:prstGeom>
        </p:spPr>
      </p:pic>
    </p:spTree>
    <p:extLst>
      <p:ext uri="{BB962C8B-B14F-4D97-AF65-F5344CB8AC3E}">
        <p14:creationId xmlns:p14="http://schemas.microsoft.com/office/powerpoint/2010/main" val="24750698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odule open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6" name="Text Placeholder 5"/>
          <p:cNvSpPr>
            <a:spLocks noGrp="1"/>
          </p:cNvSpPr>
          <p:nvPr>
            <p:ph type="body" sz="quarter" idx="13"/>
          </p:nvPr>
        </p:nvSpPr>
        <p:spPr>
          <a:xfrm>
            <a:off x="457200" y="393700"/>
            <a:ext cx="3318933" cy="5829300"/>
          </a:xfrm>
          <a:solidFill>
            <a:srgbClr val="E7D9B1"/>
          </a:solidFill>
          <a:ln>
            <a:noFill/>
          </a:ln>
        </p:spPr>
        <p:txBody>
          <a:bodyPr/>
          <a:lstStyle>
            <a:lvl1pPr marL="0" indent="0">
              <a:buNone/>
              <a:defRPr>
                <a:solidFill>
                  <a:srgbClr val="E7D9B1"/>
                </a:solidFill>
              </a:defRPr>
            </a:lvl1pPr>
          </a:lstStyle>
          <a:p>
            <a:pPr lvl="0"/>
            <a:endParaRPr lang="en-US" dirty="0"/>
          </a:p>
        </p:txBody>
      </p:sp>
      <p:sp>
        <p:nvSpPr>
          <p:cNvPr id="10" name="Text Placeholder 9"/>
          <p:cNvSpPr>
            <a:spLocks noGrp="1"/>
          </p:cNvSpPr>
          <p:nvPr>
            <p:ph type="body" sz="quarter" idx="14"/>
          </p:nvPr>
        </p:nvSpPr>
        <p:spPr>
          <a:xfrm>
            <a:off x="457200" y="2390139"/>
            <a:ext cx="3285067" cy="1752600"/>
          </a:xfrm>
          <a:ln>
            <a:noFill/>
          </a:ln>
        </p:spPr>
        <p:txBody>
          <a:bodyPr>
            <a:normAutofit/>
          </a:bodyPr>
          <a:lstStyle>
            <a:lvl1pPr marL="0" indent="0" algn="ctr">
              <a:buNone/>
              <a:defRPr sz="4400"/>
            </a:lvl1pPr>
          </a:lstStyle>
          <a:p>
            <a:pPr lvl="0"/>
            <a:r>
              <a:rPr lang="en-US" dirty="0"/>
              <a:t>Click to edit</a:t>
            </a:r>
          </a:p>
        </p:txBody>
      </p:sp>
      <p:sp>
        <p:nvSpPr>
          <p:cNvPr id="13" name="Text Placeholder 12"/>
          <p:cNvSpPr>
            <a:spLocks noGrp="1"/>
          </p:cNvSpPr>
          <p:nvPr>
            <p:ph type="body" sz="quarter" idx="15"/>
          </p:nvPr>
        </p:nvSpPr>
        <p:spPr>
          <a:xfrm>
            <a:off x="457200" y="4432300"/>
            <a:ext cx="3302000" cy="1790700"/>
          </a:xfrm>
          <a:ln>
            <a:noFill/>
          </a:ln>
        </p:spPr>
        <p:txBody>
          <a:bodyPr>
            <a:normAutofit/>
          </a:bodyPr>
          <a:lstStyle>
            <a:lvl1pPr marL="0" indent="0" algn="ctr">
              <a:buNone/>
              <a:defRPr sz="2400"/>
            </a:lvl1pPr>
          </a:lstStyle>
          <a:p>
            <a:pPr lvl="0"/>
            <a:r>
              <a:rPr lang="en-US" dirty="0"/>
              <a:t>Click to edit</a:t>
            </a:r>
          </a:p>
        </p:txBody>
      </p:sp>
      <p:sp>
        <p:nvSpPr>
          <p:cNvPr id="17" name="Text Placeholder 16"/>
          <p:cNvSpPr>
            <a:spLocks noGrp="1"/>
          </p:cNvSpPr>
          <p:nvPr>
            <p:ph type="body" sz="quarter" idx="16" hasCustomPrompt="1"/>
          </p:nvPr>
        </p:nvSpPr>
        <p:spPr>
          <a:xfrm>
            <a:off x="982133" y="762000"/>
            <a:ext cx="10802112" cy="1325880"/>
          </a:xfrm>
          <a:solidFill>
            <a:schemeClr val="accent4"/>
          </a:solidFill>
          <a:ln>
            <a:noFill/>
          </a:ln>
        </p:spPr>
        <p:txBody>
          <a:bodyPr anchor="ctr">
            <a:normAutofit/>
          </a:bodyPr>
          <a:lstStyle>
            <a:lvl1pPr marL="0" indent="0" algn="l">
              <a:buNone/>
              <a:defRPr sz="3600" b="1" baseline="0">
                <a:solidFill>
                  <a:schemeClr val="bg1"/>
                </a:solidFill>
              </a:defRPr>
            </a:lvl1pPr>
          </a:lstStyle>
          <a:p>
            <a:pPr lvl="0"/>
            <a:r>
              <a:rPr lang="en-US" dirty="0"/>
              <a:t>Learning Targets</a:t>
            </a:r>
          </a:p>
        </p:txBody>
      </p:sp>
      <p:sp>
        <p:nvSpPr>
          <p:cNvPr id="19" name="Content Placeholder 18"/>
          <p:cNvSpPr>
            <a:spLocks noGrp="1"/>
          </p:cNvSpPr>
          <p:nvPr>
            <p:ph sz="quarter" idx="17"/>
          </p:nvPr>
        </p:nvSpPr>
        <p:spPr>
          <a:xfrm>
            <a:off x="4163484" y="2264087"/>
            <a:ext cx="7620000" cy="685800"/>
          </a:xfrm>
          <a:noFill/>
          <a:ln>
            <a:noFill/>
          </a:ln>
        </p:spPr>
        <p:txBody>
          <a:bodyPr>
            <a:normAutofit/>
          </a:bodyPr>
          <a:lstStyle>
            <a:lvl1pPr marL="0" indent="0" algn="l">
              <a:buNone/>
              <a:defRPr sz="2400"/>
            </a:lvl1pPr>
          </a:lstStyle>
          <a:p>
            <a:pPr lvl="0"/>
            <a:r>
              <a:rPr lang="en-US" dirty="0"/>
              <a:t>Click to edit Master text styles</a:t>
            </a:r>
          </a:p>
        </p:txBody>
      </p:sp>
      <p:sp>
        <p:nvSpPr>
          <p:cNvPr id="7" name="Content Placeholder 6"/>
          <p:cNvSpPr>
            <a:spLocks noGrp="1"/>
          </p:cNvSpPr>
          <p:nvPr>
            <p:ph sz="quarter" idx="18"/>
          </p:nvPr>
        </p:nvSpPr>
        <p:spPr>
          <a:xfrm>
            <a:off x="4163484" y="3126740"/>
            <a:ext cx="7620000" cy="685800"/>
          </a:xfrm>
          <a:noFill/>
          <a:ln>
            <a:noFill/>
          </a:ln>
        </p:spPr>
        <p:txBody>
          <a:bodyPr>
            <a:noAutofit/>
          </a:bodyPr>
          <a:lstStyle>
            <a:lvl1pPr marL="0" indent="0" algn="l">
              <a:buNone/>
              <a:defRPr sz="2400"/>
            </a:lvl1pPr>
          </a:lstStyle>
          <a:p>
            <a:pPr lvl="0"/>
            <a:r>
              <a:rPr lang="en-US" dirty="0"/>
              <a:t>Click to edit Master text styles</a:t>
            </a:r>
          </a:p>
        </p:txBody>
      </p:sp>
      <p:sp>
        <p:nvSpPr>
          <p:cNvPr id="9" name="Content Placeholder 8"/>
          <p:cNvSpPr>
            <a:spLocks noGrp="1"/>
          </p:cNvSpPr>
          <p:nvPr>
            <p:ph sz="quarter" idx="19"/>
          </p:nvPr>
        </p:nvSpPr>
        <p:spPr>
          <a:xfrm>
            <a:off x="4163484" y="3967319"/>
            <a:ext cx="7620000" cy="685800"/>
          </a:xfrm>
          <a:noFill/>
          <a:ln>
            <a:noFill/>
          </a:ln>
        </p:spPr>
        <p:txBody>
          <a:bodyPr>
            <a:normAutofit/>
          </a:bodyPr>
          <a:lstStyle>
            <a:lvl1pPr marL="0" indent="0" algn="l">
              <a:buNone/>
              <a:defRPr sz="2400"/>
            </a:lvl1pPr>
          </a:lstStyle>
          <a:p>
            <a:pPr lvl="0"/>
            <a:r>
              <a:rPr lang="en-US" dirty="0"/>
              <a:t>Click to edit Master text styles</a:t>
            </a:r>
          </a:p>
        </p:txBody>
      </p:sp>
      <p:sp>
        <p:nvSpPr>
          <p:cNvPr id="12" name="Content Placeholder 11"/>
          <p:cNvSpPr>
            <a:spLocks noGrp="1"/>
          </p:cNvSpPr>
          <p:nvPr>
            <p:ph sz="quarter" idx="20"/>
          </p:nvPr>
        </p:nvSpPr>
        <p:spPr>
          <a:xfrm>
            <a:off x="4163484" y="4749791"/>
            <a:ext cx="7620000" cy="685800"/>
          </a:xfrm>
          <a:noFill/>
          <a:ln>
            <a:noFill/>
          </a:ln>
        </p:spPr>
        <p:txBody>
          <a:bodyPr>
            <a:normAutofit/>
          </a:bodyPr>
          <a:lstStyle>
            <a:lvl1pPr marL="0" indent="0" algn="l">
              <a:buNone/>
              <a:defRPr sz="2400"/>
            </a:lvl1pPr>
          </a:lstStyle>
          <a:p>
            <a:pPr lvl="0"/>
            <a:r>
              <a:rPr lang="en-US" dirty="0"/>
              <a:t>Click to edit Master text styles</a:t>
            </a:r>
          </a:p>
        </p:txBody>
      </p:sp>
      <p:sp>
        <p:nvSpPr>
          <p:cNvPr id="15" name="Content Placeholder 14"/>
          <p:cNvSpPr>
            <a:spLocks noGrp="1"/>
          </p:cNvSpPr>
          <p:nvPr>
            <p:ph sz="quarter" idx="21"/>
          </p:nvPr>
        </p:nvSpPr>
        <p:spPr>
          <a:xfrm>
            <a:off x="4163484" y="5493698"/>
            <a:ext cx="7620000" cy="685800"/>
          </a:xfrm>
          <a:noFill/>
          <a:ln>
            <a:noFill/>
          </a:ln>
        </p:spPr>
        <p:txBody>
          <a:bodyPr>
            <a:normAutofit/>
          </a:bodyPr>
          <a:lstStyle>
            <a:lvl1pPr marL="0" indent="0" algn="l">
              <a:buNone/>
              <a:defRPr sz="2400"/>
            </a:lvl1pPr>
          </a:lstStyle>
          <a:p>
            <a:pPr lvl="0"/>
            <a:r>
              <a:rPr lang="en-US" dirty="0"/>
              <a:t>Click to edit Master text styles</a:t>
            </a:r>
          </a:p>
        </p:txBody>
      </p:sp>
    </p:spTree>
    <p:extLst>
      <p:ext uri="{BB962C8B-B14F-4D97-AF65-F5344CB8AC3E}">
        <p14:creationId xmlns:p14="http://schemas.microsoft.com/office/powerpoint/2010/main" val="22910873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6578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odule Summary">
    <p:bg>
      <p:bgPr>
        <a:solidFill>
          <a:srgbClr val="E7D9B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7" name="Text Placeholder 16"/>
          <p:cNvSpPr>
            <a:spLocks noGrp="1"/>
          </p:cNvSpPr>
          <p:nvPr>
            <p:ph type="body" sz="quarter" idx="16" hasCustomPrompt="1"/>
          </p:nvPr>
        </p:nvSpPr>
        <p:spPr>
          <a:xfrm>
            <a:off x="838200" y="363112"/>
            <a:ext cx="10802112" cy="1325880"/>
          </a:xfrm>
          <a:solidFill>
            <a:schemeClr val="accent4"/>
          </a:solidFill>
        </p:spPr>
        <p:txBody>
          <a:bodyPr anchor="ctr">
            <a:normAutofit/>
          </a:bodyPr>
          <a:lstStyle>
            <a:lvl1pPr marL="0" indent="0" algn="l">
              <a:buFont typeface="Arial" panose="020B0604020202020204" pitchFamily="34" charset="0"/>
              <a:buNone/>
              <a:defRPr sz="3600" b="1" baseline="0">
                <a:solidFill>
                  <a:schemeClr val="bg1"/>
                </a:solidFill>
              </a:defRPr>
            </a:lvl1pPr>
          </a:lstStyle>
          <a:p>
            <a:pPr lvl="0"/>
            <a:r>
              <a:rPr lang="en-US" dirty="0"/>
              <a:t>Learning Target 1-1 Review</a:t>
            </a:r>
          </a:p>
        </p:txBody>
      </p:sp>
      <p:sp>
        <p:nvSpPr>
          <p:cNvPr id="19" name="Content Placeholder 18"/>
          <p:cNvSpPr>
            <a:spLocks noGrp="1"/>
          </p:cNvSpPr>
          <p:nvPr>
            <p:ph sz="quarter" idx="17"/>
          </p:nvPr>
        </p:nvSpPr>
        <p:spPr>
          <a:xfrm>
            <a:off x="838199" y="3187700"/>
            <a:ext cx="10801351" cy="3302000"/>
          </a:xfrm>
          <a:solidFill>
            <a:schemeClr val="bg1"/>
          </a:solidFill>
          <a:ln w="76200">
            <a:solidFill>
              <a:schemeClr val="accent4"/>
            </a:solidFill>
          </a:ln>
        </p:spPr>
        <p:txBody>
          <a:bodyPr>
            <a:normAutofit/>
          </a:bodyPr>
          <a:lstStyle>
            <a:lvl1pPr marL="0" indent="0" algn="l">
              <a:buNone/>
              <a:defRPr sz="2400"/>
            </a:lvl1pPr>
          </a:lstStyle>
          <a:p>
            <a:pPr lvl="0"/>
            <a:r>
              <a:rPr lang="en-US" dirty="0"/>
              <a:t>Click to edit Master text styles</a:t>
            </a:r>
          </a:p>
        </p:txBody>
      </p:sp>
      <p:sp>
        <p:nvSpPr>
          <p:cNvPr id="7" name="Content Placeholder 6"/>
          <p:cNvSpPr>
            <a:spLocks noGrp="1"/>
          </p:cNvSpPr>
          <p:nvPr>
            <p:ph sz="quarter" idx="18"/>
          </p:nvPr>
        </p:nvSpPr>
        <p:spPr>
          <a:xfrm>
            <a:off x="838200" y="1846363"/>
            <a:ext cx="10801351" cy="1066800"/>
          </a:xfrm>
          <a:solidFill>
            <a:srgbClr val="D4E5F4"/>
          </a:solidFill>
          <a:ln>
            <a:noFill/>
          </a:ln>
        </p:spPr>
        <p:txBody>
          <a:bodyPr>
            <a:normAutofit/>
          </a:bodyPr>
          <a:lstStyle>
            <a:lvl1pPr marL="0" indent="0">
              <a:buNone/>
              <a:defRPr sz="2800"/>
            </a:lvl1pPr>
          </a:lstStyle>
          <a:p>
            <a:pPr lvl="0"/>
            <a:r>
              <a:rPr lang="en-US" dirty="0"/>
              <a:t>Click to edit Master text styles</a:t>
            </a:r>
          </a:p>
        </p:txBody>
      </p:sp>
    </p:spTree>
    <p:extLst>
      <p:ext uri="{BB962C8B-B14F-4D97-AF65-F5344CB8AC3E}">
        <p14:creationId xmlns:p14="http://schemas.microsoft.com/office/powerpoint/2010/main" val="21668275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842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b="1"/>
            </a:lvl1pPr>
          </a:lstStyle>
          <a:p>
            <a:r>
              <a:rPr lang="en-US" dirty="0"/>
              <a:t>Click to edit Master title style</a:t>
            </a:r>
          </a:p>
        </p:txBody>
      </p:sp>
      <p:sp>
        <p:nvSpPr>
          <p:cNvPr id="3" name="Content Placeholder 2"/>
          <p:cNvSpPr>
            <a:spLocks noGrp="1"/>
          </p:cNvSpPr>
          <p:nvPr>
            <p:ph idx="1"/>
          </p:nvPr>
        </p:nvSpPr>
        <p:spPr>
          <a:xfrm>
            <a:off x="838200" y="1825625"/>
            <a:ext cx="10802112" cy="4351338"/>
          </a:xfrm>
        </p:spPr>
        <p:txBody>
          <a:bodyPr/>
          <a:lstStyle>
            <a:lvl1pPr marL="0" indent="0">
              <a:buNone/>
              <a:defRPr sz="26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7728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4088" y="296069"/>
            <a:ext cx="10802112" cy="1325563"/>
          </a:xfrm>
        </p:spPr>
        <p:txBody>
          <a:bodyPr>
            <a:normAutofit/>
          </a:bodyPr>
          <a:lstStyle>
            <a:lvl1pPr algn="ctr">
              <a:lnSpc>
                <a:spcPct val="100000"/>
              </a:lnSpc>
              <a:defRPr sz="2800" b="1"/>
            </a:lvl1pPr>
          </a:lstStyle>
          <a:p>
            <a:r>
              <a:rPr lang="en-US" dirty="0"/>
              <a:t>Click to edit Master title style</a:t>
            </a:r>
          </a:p>
        </p:txBody>
      </p:sp>
      <p:sp>
        <p:nvSpPr>
          <p:cNvPr id="3" name="Content Placeholder 2"/>
          <p:cNvSpPr>
            <a:spLocks noGrp="1"/>
          </p:cNvSpPr>
          <p:nvPr>
            <p:ph idx="1"/>
          </p:nvPr>
        </p:nvSpPr>
        <p:spPr>
          <a:xfrm>
            <a:off x="694944" y="1825626"/>
            <a:ext cx="10802112" cy="2797175"/>
          </a:xfrm>
        </p:spPr>
        <p:txBody>
          <a:bodyPr/>
          <a:lstStyle>
            <a:lvl1pPr marL="0" indent="0" algn="ctr">
              <a:buNone/>
              <a:defRPr sz="2600"/>
            </a:lvl1pPr>
          </a:lstStyle>
          <a:p>
            <a:pPr lvl="0"/>
            <a:r>
              <a:rPr lang="en-US" dirty="0"/>
              <a:t>Click to edit Master text styles</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8"/>
          <p:cNvSpPr>
            <a:spLocks noGrp="1"/>
          </p:cNvSpPr>
          <p:nvPr>
            <p:ph sz="quarter" idx="13"/>
          </p:nvPr>
        </p:nvSpPr>
        <p:spPr>
          <a:xfrm>
            <a:off x="704851" y="4864100"/>
            <a:ext cx="10801349" cy="1219200"/>
          </a:xfrm>
        </p:spPr>
        <p:txBody>
          <a:bodyPr anchor="ctr">
            <a:normAutofit/>
          </a:bodyPr>
          <a:lstStyle>
            <a:lvl1pPr marL="0" indent="0" algn="ctr">
              <a:lnSpc>
                <a:spcPct val="100000"/>
              </a:lnSpc>
              <a:spcBef>
                <a:spcPts val="0"/>
              </a:spcBef>
              <a:buNone/>
              <a:defRPr sz="2400"/>
            </a:lvl1pPr>
          </a:lstStyle>
          <a:p>
            <a:pPr lvl="0"/>
            <a:r>
              <a:rPr lang="en-US" dirty="0"/>
              <a:t>Click to edit Master text styles</a:t>
            </a:r>
          </a:p>
        </p:txBody>
      </p:sp>
    </p:spTree>
    <p:extLst>
      <p:ext uri="{BB962C8B-B14F-4D97-AF65-F5344CB8AC3E}">
        <p14:creationId xmlns:p14="http://schemas.microsoft.com/office/powerpoint/2010/main" val="35295518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RY IT 1">
    <p:spTree>
      <p:nvGrpSpPr>
        <p:cNvPr id="1" name=""/>
        <p:cNvGrpSpPr/>
        <p:nvPr/>
      </p:nvGrpSpPr>
      <p:grpSpPr>
        <a:xfrm>
          <a:off x="0" y="0"/>
          <a:ext cx="0" cy="0"/>
          <a:chOff x="0" y="0"/>
          <a:chExt cx="0" cy="0"/>
        </a:xfrm>
      </p:grpSpPr>
      <p:sp>
        <p:nvSpPr>
          <p:cNvPr id="2" name="Title 1"/>
          <p:cNvSpPr>
            <a:spLocks noGrp="1"/>
          </p:cNvSpPr>
          <p:nvPr>
            <p:ph type="title"/>
          </p:nvPr>
        </p:nvSpPr>
        <p:spPr>
          <a:xfrm>
            <a:off x="838200" y="1377951"/>
            <a:ext cx="10515600" cy="852489"/>
          </a:xfrm>
          <a:solidFill>
            <a:srgbClr val="D4E5F4"/>
          </a:solidFill>
          <a:ln w="76200">
            <a:solidFill>
              <a:schemeClr val="tx1"/>
            </a:solidFill>
          </a:ln>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8" name="Text Placeholder 6"/>
          <p:cNvSpPr>
            <a:spLocks noGrp="1"/>
          </p:cNvSpPr>
          <p:nvPr>
            <p:ph type="body" sz="quarter" idx="14" hasCustomPrompt="1"/>
          </p:nvPr>
        </p:nvSpPr>
        <p:spPr>
          <a:xfrm>
            <a:off x="838200" y="2570161"/>
            <a:ext cx="1718733" cy="1244600"/>
          </a:xfrm>
          <a:ln>
            <a:solidFill>
              <a:srgbClr val="D4E5F4"/>
            </a:solidFill>
          </a:ln>
        </p:spPr>
        <p:txBody>
          <a:bodyPr/>
          <a:lstStyle>
            <a:lvl1pPr marL="0" indent="0">
              <a:buNone/>
              <a:defRPr/>
            </a:lvl1pPr>
          </a:lstStyle>
          <a:p>
            <a:pPr lvl="0"/>
            <a:r>
              <a:rPr lang="en-US" dirty="0"/>
              <a:t>click to edit Master text styles</a:t>
            </a:r>
          </a:p>
        </p:txBody>
      </p:sp>
      <p:sp>
        <p:nvSpPr>
          <p:cNvPr id="9" name="Text Placeholder 6"/>
          <p:cNvSpPr>
            <a:spLocks noGrp="1"/>
          </p:cNvSpPr>
          <p:nvPr>
            <p:ph type="body" sz="quarter" idx="15" hasCustomPrompt="1"/>
          </p:nvPr>
        </p:nvSpPr>
        <p:spPr>
          <a:xfrm>
            <a:off x="838200" y="4813300"/>
            <a:ext cx="1718733" cy="1244600"/>
          </a:xfrm>
          <a:ln>
            <a:solidFill>
              <a:srgbClr val="D4E5F4"/>
            </a:solidFill>
          </a:ln>
        </p:spPr>
        <p:txBody>
          <a:bodyPr/>
          <a:lstStyle>
            <a:lvl1pPr marL="0" indent="0">
              <a:buNone/>
              <a:defRPr/>
            </a:lvl1pPr>
          </a:lstStyle>
          <a:p>
            <a:pPr lvl="0"/>
            <a:r>
              <a:rPr lang="en-US" dirty="0"/>
              <a:t>click to edit Master text styles</a:t>
            </a:r>
          </a:p>
        </p:txBody>
      </p:sp>
      <p:sp>
        <p:nvSpPr>
          <p:cNvPr id="12" name="Text Placeholder 10"/>
          <p:cNvSpPr>
            <a:spLocks noGrp="1"/>
          </p:cNvSpPr>
          <p:nvPr>
            <p:ph type="body" sz="quarter" idx="17" hasCustomPrompt="1"/>
          </p:nvPr>
        </p:nvSpPr>
        <p:spPr>
          <a:xfrm>
            <a:off x="2980267" y="2541460"/>
            <a:ext cx="8373533" cy="1244600"/>
          </a:xfrm>
          <a:ln>
            <a:solidFill>
              <a:srgbClr val="D4E5F4"/>
            </a:solidFill>
          </a:ln>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hasCustomPrompt="1"/>
          </p:nvPr>
        </p:nvSpPr>
        <p:spPr>
          <a:xfrm>
            <a:off x="2980267" y="4813300"/>
            <a:ext cx="8373533" cy="1244600"/>
          </a:xfrm>
          <a:ln>
            <a:solidFill>
              <a:srgbClr val="D4E5F4"/>
            </a:solidFill>
          </a:ln>
        </p:spPr>
        <p:txBody>
          <a:bodyP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1" y="0"/>
            <a:ext cx="12193057" cy="1457070"/>
          </a:xfrm>
          <a:prstGeom prst="rect">
            <a:avLst/>
          </a:prstGeom>
        </p:spPr>
      </p:pic>
    </p:spTree>
    <p:extLst>
      <p:ext uri="{BB962C8B-B14F-4D97-AF65-F5344CB8AC3E}">
        <p14:creationId xmlns:p14="http://schemas.microsoft.com/office/powerpoint/2010/main" val="4549323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RY IT 2">
    <p:spTree>
      <p:nvGrpSpPr>
        <p:cNvPr id="1" name=""/>
        <p:cNvGrpSpPr/>
        <p:nvPr/>
      </p:nvGrpSpPr>
      <p:grpSpPr>
        <a:xfrm>
          <a:off x="0" y="0"/>
          <a:ext cx="0" cy="0"/>
          <a:chOff x="0" y="0"/>
          <a:chExt cx="0" cy="0"/>
        </a:xfrm>
      </p:grpSpPr>
      <p:sp>
        <p:nvSpPr>
          <p:cNvPr id="2" name="Title 1"/>
          <p:cNvSpPr>
            <a:spLocks noGrp="1"/>
          </p:cNvSpPr>
          <p:nvPr>
            <p:ph type="title"/>
          </p:nvPr>
        </p:nvSpPr>
        <p:spPr>
          <a:xfrm>
            <a:off x="838200" y="1377949"/>
            <a:ext cx="10515600" cy="1371600"/>
          </a:xfrm>
          <a:solidFill>
            <a:srgbClr val="D4E5F4"/>
          </a:solidFill>
          <a:ln w="76200">
            <a:solidFill>
              <a:schemeClr val="tx1"/>
            </a:solidFill>
          </a:ln>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Text Placeholder 10"/>
          <p:cNvSpPr>
            <a:spLocks noGrp="1"/>
          </p:cNvSpPr>
          <p:nvPr>
            <p:ph type="body" sz="quarter" idx="17"/>
          </p:nvPr>
        </p:nvSpPr>
        <p:spPr>
          <a:xfrm>
            <a:off x="1909234" y="2878008"/>
            <a:ext cx="8373533" cy="914400"/>
          </a:xfrm>
          <a:ln>
            <a:solidFill>
              <a:srgbClr val="D4E5F4"/>
            </a:solidFill>
          </a:ln>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p:nvPr>
        </p:nvSpPr>
        <p:spPr>
          <a:xfrm>
            <a:off x="1909234" y="3928811"/>
            <a:ext cx="8373533" cy="914400"/>
          </a:xfrm>
          <a:ln>
            <a:solidFill>
              <a:srgbClr val="D4E5F4"/>
            </a:solidFill>
          </a:ln>
        </p:spPr>
        <p:txBody>
          <a:bodyP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1" y="0"/>
            <a:ext cx="12193057" cy="1457070"/>
          </a:xfrm>
          <a:prstGeom prst="rect">
            <a:avLst/>
          </a:prstGeom>
        </p:spPr>
      </p:pic>
      <p:sp>
        <p:nvSpPr>
          <p:cNvPr id="11" name="Text Placeholder 10"/>
          <p:cNvSpPr>
            <a:spLocks noGrp="1"/>
          </p:cNvSpPr>
          <p:nvPr>
            <p:ph type="body" sz="quarter" idx="20"/>
          </p:nvPr>
        </p:nvSpPr>
        <p:spPr>
          <a:xfrm>
            <a:off x="1909234" y="5052570"/>
            <a:ext cx="8373533" cy="914400"/>
          </a:xfrm>
          <a:ln>
            <a:solidFill>
              <a:srgbClr val="D4E5F4"/>
            </a:solidFill>
          </a:ln>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2022483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Y IT 1">
    <p:spTree>
      <p:nvGrpSpPr>
        <p:cNvPr id="1" name=""/>
        <p:cNvGrpSpPr/>
        <p:nvPr/>
      </p:nvGrpSpPr>
      <p:grpSpPr>
        <a:xfrm>
          <a:off x="0" y="0"/>
          <a:ext cx="0" cy="0"/>
          <a:chOff x="0" y="0"/>
          <a:chExt cx="0" cy="0"/>
        </a:xfrm>
      </p:grpSpPr>
      <p:sp>
        <p:nvSpPr>
          <p:cNvPr id="2" name="Title 1"/>
          <p:cNvSpPr>
            <a:spLocks noGrp="1"/>
          </p:cNvSpPr>
          <p:nvPr>
            <p:ph type="title"/>
          </p:nvPr>
        </p:nvSpPr>
        <p:spPr>
          <a:xfrm>
            <a:off x="838200" y="1377951"/>
            <a:ext cx="10515600" cy="852489"/>
          </a:xfrm>
          <a:solidFill>
            <a:srgbClr val="D4E5F4"/>
          </a:solidFill>
          <a:ln w="76200">
            <a:solidFill>
              <a:schemeClr val="tx1"/>
            </a:solidFill>
          </a:ln>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8" name="Text Placeholder 6"/>
          <p:cNvSpPr>
            <a:spLocks noGrp="1"/>
          </p:cNvSpPr>
          <p:nvPr>
            <p:ph type="body" sz="quarter" idx="14" hasCustomPrompt="1"/>
          </p:nvPr>
        </p:nvSpPr>
        <p:spPr>
          <a:xfrm>
            <a:off x="838200" y="2570161"/>
            <a:ext cx="1718733" cy="1244600"/>
          </a:xfrm>
          <a:ln>
            <a:solidFill>
              <a:srgbClr val="D4E5F4"/>
            </a:solidFill>
          </a:ln>
        </p:spPr>
        <p:txBody>
          <a:bodyPr/>
          <a:lstStyle>
            <a:lvl1pPr marL="0" indent="0">
              <a:buNone/>
              <a:defRPr/>
            </a:lvl1pPr>
          </a:lstStyle>
          <a:p>
            <a:pPr lvl="0"/>
            <a:r>
              <a:rPr lang="en-US" dirty="0"/>
              <a:t>click to edit Master text styles</a:t>
            </a:r>
          </a:p>
        </p:txBody>
      </p:sp>
      <p:sp>
        <p:nvSpPr>
          <p:cNvPr id="9" name="Text Placeholder 6"/>
          <p:cNvSpPr>
            <a:spLocks noGrp="1"/>
          </p:cNvSpPr>
          <p:nvPr>
            <p:ph type="body" sz="quarter" idx="15" hasCustomPrompt="1"/>
          </p:nvPr>
        </p:nvSpPr>
        <p:spPr>
          <a:xfrm>
            <a:off x="838200" y="4813300"/>
            <a:ext cx="1718733" cy="1244600"/>
          </a:xfrm>
          <a:ln>
            <a:solidFill>
              <a:srgbClr val="D4E5F4"/>
            </a:solidFill>
          </a:ln>
        </p:spPr>
        <p:txBody>
          <a:bodyPr/>
          <a:lstStyle>
            <a:lvl1pPr marL="0" indent="0">
              <a:buNone/>
              <a:defRPr/>
            </a:lvl1pPr>
          </a:lstStyle>
          <a:p>
            <a:pPr lvl="0"/>
            <a:r>
              <a:rPr lang="en-US" dirty="0"/>
              <a:t>click to edit Master text styles</a:t>
            </a:r>
          </a:p>
        </p:txBody>
      </p:sp>
      <p:sp>
        <p:nvSpPr>
          <p:cNvPr id="12" name="Text Placeholder 10"/>
          <p:cNvSpPr>
            <a:spLocks noGrp="1"/>
          </p:cNvSpPr>
          <p:nvPr>
            <p:ph type="body" sz="quarter" idx="17" hasCustomPrompt="1"/>
          </p:nvPr>
        </p:nvSpPr>
        <p:spPr>
          <a:xfrm>
            <a:off x="2980267" y="2541460"/>
            <a:ext cx="8373533" cy="1244600"/>
          </a:xfrm>
          <a:ln>
            <a:solidFill>
              <a:srgbClr val="D4E5F4"/>
            </a:solidFill>
          </a:ln>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hasCustomPrompt="1"/>
          </p:nvPr>
        </p:nvSpPr>
        <p:spPr>
          <a:xfrm>
            <a:off x="2980267" y="4813300"/>
            <a:ext cx="8373533" cy="1244600"/>
          </a:xfrm>
          <a:ln>
            <a:solidFill>
              <a:srgbClr val="D4E5F4"/>
            </a:solidFill>
          </a:ln>
        </p:spPr>
        <p:txBody>
          <a:bodyP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1" y="0"/>
            <a:ext cx="12193057" cy="1457070"/>
          </a:xfrm>
          <a:prstGeom prst="rect">
            <a:avLst/>
          </a:prstGeom>
        </p:spPr>
      </p:pic>
    </p:spTree>
    <p:extLst>
      <p:ext uri="{BB962C8B-B14F-4D97-AF65-F5344CB8AC3E}">
        <p14:creationId xmlns:p14="http://schemas.microsoft.com/office/powerpoint/2010/main" val="20513112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RY IT 3">
    <p:spTree>
      <p:nvGrpSpPr>
        <p:cNvPr id="1" name=""/>
        <p:cNvGrpSpPr/>
        <p:nvPr/>
      </p:nvGrpSpPr>
      <p:grpSpPr>
        <a:xfrm>
          <a:off x="0" y="0"/>
          <a:ext cx="0" cy="0"/>
          <a:chOff x="0" y="0"/>
          <a:chExt cx="0" cy="0"/>
        </a:xfrm>
      </p:grpSpPr>
      <p:sp>
        <p:nvSpPr>
          <p:cNvPr id="2" name="Title 1"/>
          <p:cNvSpPr>
            <a:spLocks noGrp="1"/>
          </p:cNvSpPr>
          <p:nvPr>
            <p:ph type="title"/>
          </p:nvPr>
        </p:nvSpPr>
        <p:spPr>
          <a:xfrm>
            <a:off x="838200" y="1377951"/>
            <a:ext cx="10659533" cy="852489"/>
          </a:xfrm>
          <a:solidFill>
            <a:srgbClr val="D4E5F4"/>
          </a:solidFill>
          <a:ln w="76200">
            <a:solidFill>
              <a:schemeClr val="tx1"/>
            </a:solidFill>
          </a:ln>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3" name="Text Placeholder 10"/>
          <p:cNvSpPr>
            <a:spLocks noGrp="1"/>
          </p:cNvSpPr>
          <p:nvPr>
            <p:ph type="body" sz="quarter" idx="18"/>
          </p:nvPr>
        </p:nvSpPr>
        <p:spPr>
          <a:xfrm>
            <a:off x="838200" y="5295900"/>
            <a:ext cx="10659533" cy="762000"/>
          </a:xfrm>
          <a:ln>
            <a:solidFill>
              <a:srgbClr val="D4E5F4"/>
            </a:solidFill>
          </a:ln>
        </p:spPr>
        <p:txBody>
          <a:bodyP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1" y="0"/>
            <a:ext cx="12193057" cy="1457070"/>
          </a:xfrm>
          <a:prstGeom prst="rect">
            <a:avLst/>
          </a:prstGeom>
        </p:spPr>
      </p:pic>
      <p:sp>
        <p:nvSpPr>
          <p:cNvPr id="10" name="Content Placeholder 9"/>
          <p:cNvSpPr>
            <a:spLocks noGrp="1"/>
          </p:cNvSpPr>
          <p:nvPr>
            <p:ph sz="quarter" idx="19" hasCustomPrompt="1"/>
          </p:nvPr>
        </p:nvSpPr>
        <p:spPr>
          <a:xfrm>
            <a:off x="838200" y="2400300"/>
            <a:ext cx="10659533" cy="2768600"/>
          </a:xfrm>
          <a:ln>
            <a:solidFill>
              <a:srgbClr val="D4E5F4"/>
            </a:solidFill>
          </a:ln>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6505900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What Would You Answ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58800"/>
            <a:ext cx="11094720" cy="1124712"/>
          </a:xfrm>
          <a:solidFill>
            <a:srgbClr val="D4E5F4"/>
          </a:solidFill>
          <a:ln w="76200">
            <a:noFill/>
          </a:ln>
        </p:spPr>
        <p:txBody>
          <a:bodyPr/>
          <a:lstStyle>
            <a:lvl1pPr>
              <a:defRPr baseline="0">
                <a:solidFill>
                  <a:schemeClr val="tx1"/>
                </a:solidFill>
              </a:defRPr>
            </a:lvl1pPr>
          </a:lstStyle>
          <a:p>
            <a:r>
              <a:rPr lang="en-US" dirty="0"/>
              <a:t>What Would You Answer?</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0" name="Content Placeholder 9"/>
          <p:cNvSpPr>
            <a:spLocks noGrp="1"/>
          </p:cNvSpPr>
          <p:nvPr>
            <p:ph sz="quarter" idx="19" hasCustomPrompt="1"/>
          </p:nvPr>
        </p:nvSpPr>
        <p:spPr>
          <a:xfrm>
            <a:off x="1283208" y="2003172"/>
            <a:ext cx="10204704" cy="4718304"/>
          </a:xfrm>
          <a:ln w="76200">
            <a:solidFill>
              <a:srgbClr val="D4E5F4"/>
            </a:solidFill>
          </a:ln>
        </p:spPr>
        <p:txBody>
          <a:bodyPr>
            <a:normAutofit/>
          </a:bodyPr>
          <a:lstStyle>
            <a:lvl1pPr marL="0" indent="0">
              <a:buNone/>
              <a:defRPr sz="2400"/>
            </a:lvl1pPr>
          </a:lstStyle>
          <a:p>
            <a:pPr lvl="0"/>
            <a:r>
              <a:rPr lang="en-US" dirty="0"/>
              <a:t>click to edit Master text styles</a:t>
            </a:r>
          </a:p>
        </p:txBody>
      </p:sp>
    </p:spTree>
    <p:extLst>
      <p:ext uri="{BB962C8B-B14F-4D97-AF65-F5344CB8AC3E}">
        <p14:creationId xmlns:p14="http://schemas.microsoft.com/office/powerpoint/2010/main" val="25200066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83063"/>
            <a:ext cx="10802112" cy="1325880"/>
          </a:xfrm>
        </p:spPr>
        <p:txBody>
          <a:bodyPr>
            <a:normAutofit/>
          </a:bodyPr>
          <a:lstStyle>
            <a:lvl1pPr algn="ctr">
              <a:lnSpc>
                <a:spcPct val="100000"/>
              </a:lnSpc>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838200" y="2007394"/>
            <a:ext cx="1718733" cy="1244600"/>
          </a:xfrm>
        </p:spPr>
        <p:txBody>
          <a:bodyPr anchor="ctr">
            <a:noAutofit/>
          </a:bodyPr>
          <a:lstStyle>
            <a:lvl1pPr marL="0" indent="0" algn="ctr">
              <a:lnSpc>
                <a:spcPct val="100000"/>
              </a:lnSpc>
              <a:spcBef>
                <a:spcPts val="0"/>
              </a:spcBef>
              <a:buNone/>
              <a:defRPr sz="2600"/>
            </a:lvl1pPr>
          </a:lstStyle>
          <a:p>
            <a:pPr lvl="0"/>
            <a:r>
              <a:rPr lang="en-US" dirty="0"/>
              <a:t>Click to edit Master </a:t>
            </a:r>
          </a:p>
        </p:txBody>
      </p:sp>
      <p:sp>
        <p:nvSpPr>
          <p:cNvPr id="8" name="Text Placeholder 6"/>
          <p:cNvSpPr>
            <a:spLocks noGrp="1"/>
          </p:cNvSpPr>
          <p:nvPr>
            <p:ph type="body" sz="quarter" idx="14"/>
          </p:nvPr>
        </p:nvSpPr>
        <p:spPr>
          <a:xfrm>
            <a:off x="838200" y="3419475"/>
            <a:ext cx="1718733" cy="1244600"/>
          </a:xfrm>
        </p:spPr>
        <p:txBody>
          <a:bodyPr anchor="ctr">
            <a:noAutofit/>
          </a:bodyPr>
          <a:lstStyle>
            <a:lvl1pPr marL="0" indent="0" algn="ctr">
              <a:lnSpc>
                <a:spcPct val="100000"/>
              </a:lnSpc>
              <a:spcBef>
                <a:spcPts val="0"/>
              </a:spcBef>
              <a:buNone/>
              <a:defRPr sz="2600"/>
            </a:lvl1pPr>
          </a:lstStyle>
          <a:p>
            <a:pPr lvl="0"/>
            <a:r>
              <a:rPr lang="en-US" dirty="0"/>
              <a:t>Click to edit Master </a:t>
            </a:r>
          </a:p>
        </p:txBody>
      </p:sp>
      <p:sp>
        <p:nvSpPr>
          <p:cNvPr id="9" name="Text Placeholder 6"/>
          <p:cNvSpPr>
            <a:spLocks noGrp="1"/>
          </p:cNvSpPr>
          <p:nvPr>
            <p:ph type="body" sz="quarter" idx="15"/>
          </p:nvPr>
        </p:nvSpPr>
        <p:spPr>
          <a:xfrm>
            <a:off x="838200" y="4813300"/>
            <a:ext cx="1718733" cy="1244600"/>
          </a:xfrm>
        </p:spPr>
        <p:txBody>
          <a:bodyPr anchor="ctr">
            <a:noAutofit/>
          </a:bodyPr>
          <a:lstStyle>
            <a:lvl1pPr marL="0" indent="0" algn="ctr">
              <a:lnSpc>
                <a:spcPct val="100000"/>
              </a:lnSpc>
              <a:spcBef>
                <a:spcPts val="0"/>
              </a:spcBef>
              <a:buNone/>
              <a:defRPr sz="2600"/>
            </a:lvl1pPr>
          </a:lstStyle>
          <a:p>
            <a:pPr lvl="0"/>
            <a:r>
              <a:rPr lang="en-US" dirty="0"/>
              <a:t>Click to edit Master</a:t>
            </a:r>
          </a:p>
        </p:txBody>
      </p:sp>
      <p:sp>
        <p:nvSpPr>
          <p:cNvPr id="11" name="Text Placeholder 10"/>
          <p:cNvSpPr>
            <a:spLocks noGrp="1"/>
          </p:cNvSpPr>
          <p:nvPr>
            <p:ph type="body" sz="quarter" idx="16"/>
          </p:nvPr>
        </p:nvSpPr>
        <p:spPr>
          <a:xfrm>
            <a:off x="2980267" y="2008188"/>
            <a:ext cx="8373533" cy="1244600"/>
          </a:xfrm>
        </p:spPr>
        <p:txBody>
          <a:bodyPr/>
          <a:lstStyle>
            <a:lvl1pPr marL="0" indent="0" algn="ctr">
              <a:lnSpc>
                <a:spcPct val="100000"/>
              </a:lnSpc>
              <a:spcBef>
                <a:spcPts val="0"/>
              </a:spcBef>
              <a:buNone/>
              <a:defRPr sz="2400"/>
            </a:lvl1pPr>
          </a:lstStyle>
          <a:p>
            <a:pPr lvl="0"/>
            <a:r>
              <a:rPr lang="en-US" dirty="0"/>
              <a:t>Click to edit Master text styles</a:t>
            </a:r>
          </a:p>
        </p:txBody>
      </p:sp>
      <p:sp>
        <p:nvSpPr>
          <p:cNvPr id="12" name="Text Placeholder 10"/>
          <p:cNvSpPr>
            <a:spLocks noGrp="1"/>
          </p:cNvSpPr>
          <p:nvPr>
            <p:ph type="body" sz="quarter" idx="17"/>
          </p:nvPr>
        </p:nvSpPr>
        <p:spPr>
          <a:xfrm>
            <a:off x="2980267" y="3422650"/>
            <a:ext cx="8373533" cy="1244600"/>
          </a:xfrm>
        </p:spPr>
        <p:txBody>
          <a:bodyPr/>
          <a:lstStyle>
            <a:lvl1pPr marL="0" indent="0" algn="ctr">
              <a:lnSpc>
                <a:spcPct val="100000"/>
              </a:lnSpc>
              <a:spcBef>
                <a:spcPts val="0"/>
              </a:spcBef>
              <a:buNone/>
              <a:defRPr sz="2400"/>
            </a:lvl1pPr>
          </a:lstStyle>
          <a:p>
            <a:pPr lvl="0"/>
            <a:r>
              <a:rPr lang="en-US" dirty="0"/>
              <a:t>Click to edit Master text styles</a:t>
            </a:r>
          </a:p>
        </p:txBody>
      </p:sp>
      <p:sp>
        <p:nvSpPr>
          <p:cNvPr id="13" name="Text Placeholder 10"/>
          <p:cNvSpPr>
            <a:spLocks noGrp="1"/>
          </p:cNvSpPr>
          <p:nvPr>
            <p:ph type="body" sz="quarter" idx="18"/>
          </p:nvPr>
        </p:nvSpPr>
        <p:spPr>
          <a:xfrm>
            <a:off x="2980267" y="4813300"/>
            <a:ext cx="8373533" cy="1244600"/>
          </a:xfrm>
        </p:spPr>
        <p:txBody>
          <a:bodyPr/>
          <a:lstStyle>
            <a:lvl1pPr marL="0" indent="0" algn="ctr">
              <a:lnSpc>
                <a:spcPct val="100000"/>
              </a:lnSpc>
              <a:spcBef>
                <a:spcPts val="0"/>
              </a:spcBef>
              <a:buNone/>
              <a:defRPr sz="2400"/>
            </a:lvl1pPr>
          </a:lstStyle>
          <a:p>
            <a:pPr lvl="0"/>
            <a:r>
              <a:rPr lang="en-US" dirty="0"/>
              <a:t>Click to edit Master text styles</a:t>
            </a:r>
          </a:p>
        </p:txBody>
      </p:sp>
    </p:spTree>
    <p:extLst>
      <p:ext uri="{BB962C8B-B14F-4D97-AF65-F5344CB8AC3E}">
        <p14:creationId xmlns:p14="http://schemas.microsoft.com/office/powerpoint/2010/main" val="4019244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94944" y="441048"/>
            <a:ext cx="10802112" cy="1325880"/>
          </a:xfrm>
        </p:spPr>
        <p:txBody>
          <a:bodyPr>
            <a:normAutofit/>
          </a:bodyPr>
          <a:lstStyle>
            <a:lvl1pPr algn="ctr">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8" name="Text Placeholder 6"/>
          <p:cNvSpPr>
            <a:spLocks noGrp="1"/>
          </p:cNvSpPr>
          <p:nvPr>
            <p:ph type="body" sz="quarter" idx="14"/>
          </p:nvPr>
        </p:nvSpPr>
        <p:spPr>
          <a:xfrm>
            <a:off x="838200" y="2564210"/>
            <a:ext cx="3200400" cy="1244600"/>
          </a:xfrm>
        </p:spPr>
        <p:txBody>
          <a:bodyPr anchor="ctr"/>
          <a:lstStyle>
            <a:lvl1pPr marL="0" indent="0" algn="ctr">
              <a:buNone/>
              <a:defRPr/>
            </a:lvl1pPr>
          </a:lstStyle>
          <a:p>
            <a:pPr lvl="0"/>
            <a:r>
              <a:rPr lang="en-US" dirty="0"/>
              <a:t>Click to edit Master text styles</a:t>
            </a:r>
          </a:p>
        </p:txBody>
      </p:sp>
      <p:sp>
        <p:nvSpPr>
          <p:cNvPr id="9" name="Text Placeholder 6"/>
          <p:cNvSpPr>
            <a:spLocks noGrp="1"/>
          </p:cNvSpPr>
          <p:nvPr>
            <p:ph type="body" sz="quarter" idx="15"/>
          </p:nvPr>
        </p:nvSpPr>
        <p:spPr>
          <a:xfrm>
            <a:off x="838200" y="4598391"/>
            <a:ext cx="3200400" cy="1244600"/>
          </a:xfrm>
        </p:spPr>
        <p:txBody>
          <a:bodyPr anchor="ctr"/>
          <a:lstStyle>
            <a:lvl1pPr marL="0" indent="0" algn="ctr">
              <a:buNone/>
              <a:defRPr/>
            </a:lvl1pPr>
          </a:lstStyle>
          <a:p>
            <a:pPr lvl="0"/>
            <a:r>
              <a:rPr lang="en-US" dirty="0"/>
              <a:t>Click to edit Master text styles</a:t>
            </a:r>
          </a:p>
        </p:txBody>
      </p:sp>
      <p:sp>
        <p:nvSpPr>
          <p:cNvPr id="12" name="Text Placeholder 10"/>
          <p:cNvSpPr>
            <a:spLocks noGrp="1"/>
          </p:cNvSpPr>
          <p:nvPr>
            <p:ph type="body" sz="quarter" idx="17"/>
          </p:nvPr>
        </p:nvSpPr>
        <p:spPr>
          <a:xfrm>
            <a:off x="5096933" y="2309020"/>
            <a:ext cx="6256867" cy="1754980"/>
          </a:xfrm>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p:nvPr>
        </p:nvSpPr>
        <p:spPr>
          <a:xfrm>
            <a:off x="5096933" y="4332685"/>
            <a:ext cx="6256867" cy="1776015"/>
          </a:xfrm>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23434204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hasCustomPrompt="1"/>
          </p:nvPr>
        </p:nvSpPr>
        <p:spPr>
          <a:xfrm>
            <a:off x="4762500" y="2159000"/>
            <a:ext cx="2870200" cy="1701800"/>
          </a:xfrm>
        </p:spPr>
        <p:txBody>
          <a:bodyPr>
            <a:normAutofit/>
          </a:bodyPr>
          <a:lstStyle>
            <a:lvl1pPr marL="0" indent="0" algn="ctr">
              <a:buNone/>
              <a:defRPr sz="2400"/>
            </a:lvl1pPr>
          </a:lstStyle>
          <a:p>
            <a:pPr lvl="0"/>
            <a:r>
              <a:rPr lang="en-US" dirty="0"/>
              <a:t>click to edit Master text styles</a:t>
            </a:r>
          </a:p>
        </p:txBody>
      </p:sp>
      <p:sp>
        <p:nvSpPr>
          <p:cNvPr id="8" name="Text Placeholder 6"/>
          <p:cNvSpPr>
            <a:spLocks noGrp="1"/>
          </p:cNvSpPr>
          <p:nvPr>
            <p:ph type="body" sz="quarter" idx="14" hasCustomPrompt="1"/>
          </p:nvPr>
        </p:nvSpPr>
        <p:spPr>
          <a:xfrm>
            <a:off x="6718300" y="4295775"/>
            <a:ext cx="2870200" cy="1701800"/>
          </a:xfrm>
        </p:spPr>
        <p:txBody>
          <a:bodyPr>
            <a:normAutofit/>
          </a:bodyPr>
          <a:lstStyle>
            <a:lvl1pPr marL="0" indent="0" algn="ctr">
              <a:buNone/>
              <a:defRPr sz="2400"/>
            </a:lvl1pPr>
          </a:lstStyle>
          <a:p>
            <a:pPr lvl="0"/>
            <a:r>
              <a:rPr lang="en-US" dirty="0"/>
              <a:t>click to edit Master text styles</a:t>
            </a:r>
          </a:p>
        </p:txBody>
      </p:sp>
      <p:sp>
        <p:nvSpPr>
          <p:cNvPr id="9" name="Text Placeholder 6"/>
          <p:cNvSpPr>
            <a:spLocks noGrp="1"/>
          </p:cNvSpPr>
          <p:nvPr>
            <p:ph type="body" sz="quarter" idx="15" hasCustomPrompt="1"/>
          </p:nvPr>
        </p:nvSpPr>
        <p:spPr>
          <a:xfrm>
            <a:off x="2908300" y="4330700"/>
            <a:ext cx="2870200" cy="1701800"/>
          </a:xfrm>
        </p:spPr>
        <p:txBody>
          <a:bodyPr>
            <a:normAutofit/>
          </a:bodyPr>
          <a:lstStyle>
            <a:lvl1pPr marL="0" indent="0" algn="ctr">
              <a:buNone/>
              <a:defRPr sz="2400"/>
            </a:lvl1pPr>
          </a:lstStyle>
          <a:p>
            <a:pPr lvl="0"/>
            <a:r>
              <a:rPr lang="en-US" dirty="0"/>
              <a:t>click to edit Master text styles</a:t>
            </a:r>
          </a:p>
        </p:txBody>
      </p:sp>
      <p:sp>
        <p:nvSpPr>
          <p:cNvPr id="10" name="Text Placeholder 6"/>
          <p:cNvSpPr>
            <a:spLocks noGrp="1"/>
          </p:cNvSpPr>
          <p:nvPr>
            <p:ph type="body" sz="quarter" idx="16" hasCustomPrompt="1"/>
          </p:nvPr>
        </p:nvSpPr>
        <p:spPr>
          <a:xfrm>
            <a:off x="914400" y="2159000"/>
            <a:ext cx="2870200" cy="1701800"/>
          </a:xfrm>
        </p:spPr>
        <p:txBody>
          <a:bodyPr>
            <a:normAutofit/>
          </a:bodyPr>
          <a:lstStyle>
            <a:lvl1pPr marL="0" indent="0" algn="ctr">
              <a:buNone/>
              <a:defRPr sz="2400"/>
            </a:lvl1pPr>
          </a:lstStyle>
          <a:p>
            <a:pPr lvl="0"/>
            <a:r>
              <a:rPr lang="en-US" dirty="0"/>
              <a:t>click to edit Master text styles</a:t>
            </a:r>
          </a:p>
        </p:txBody>
      </p:sp>
      <p:sp>
        <p:nvSpPr>
          <p:cNvPr id="11" name="Text Placeholder 6"/>
          <p:cNvSpPr>
            <a:spLocks noGrp="1"/>
          </p:cNvSpPr>
          <p:nvPr>
            <p:ph type="body" sz="quarter" idx="17" hasCustomPrompt="1"/>
          </p:nvPr>
        </p:nvSpPr>
        <p:spPr>
          <a:xfrm>
            <a:off x="8610600" y="2159000"/>
            <a:ext cx="2870200" cy="1701800"/>
          </a:xfrm>
        </p:spPr>
        <p:txBody>
          <a:bodyPr>
            <a:normAutofit/>
          </a:bodyPr>
          <a:lstStyle>
            <a:lvl1pPr marL="0" indent="0" algn="ctr">
              <a:buNone/>
              <a:defRPr sz="2400"/>
            </a:lvl1pPr>
          </a:lstStyle>
          <a:p>
            <a:pPr lvl="0"/>
            <a:r>
              <a:rPr lang="en-US" dirty="0"/>
              <a:t>click to edit Master text styles</a:t>
            </a:r>
          </a:p>
        </p:txBody>
      </p:sp>
    </p:spTree>
    <p:extLst>
      <p:ext uri="{BB962C8B-B14F-4D97-AF65-F5344CB8AC3E}">
        <p14:creationId xmlns:p14="http://schemas.microsoft.com/office/powerpoint/2010/main" val="41614792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055533" cy="3975100"/>
          </a:xfrm>
        </p:spPr>
        <p:txBody>
          <a:bodyPr/>
          <a:lstStyle/>
          <a:p>
            <a:endParaRPr lang="en-US"/>
          </a:p>
        </p:txBody>
      </p:sp>
      <p:sp>
        <p:nvSpPr>
          <p:cNvPr id="14" name="Text Placeholder 13"/>
          <p:cNvSpPr>
            <a:spLocks noGrp="1"/>
          </p:cNvSpPr>
          <p:nvPr>
            <p:ph type="body" sz="quarter" idx="14"/>
          </p:nvPr>
        </p:nvSpPr>
        <p:spPr>
          <a:xfrm>
            <a:off x="6502400" y="2032000"/>
            <a:ext cx="4572000" cy="3975100"/>
          </a:xfrm>
        </p:spPr>
        <p:txBody>
          <a:bodyPr anchor="ct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6370737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key person nam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512733" cy="3375025"/>
          </a:xfrm>
        </p:spPr>
        <p:txBody>
          <a:bodyPr/>
          <a:lstStyle/>
          <a:p>
            <a:endParaRPr lang="en-US"/>
          </a:p>
        </p:txBody>
      </p:sp>
      <p:sp>
        <p:nvSpPr>
          <p:cNvPr id="14" name="Text Placeholder 13"/>
          <p:cNvSpPr>
            <a:spLocks noGrp="1"/>
          </p:cNvSpPr>
          <p:nvPr>
            <p:ph type="body" sz="quarter" idx="14"/>
          </p:nvPr>
        </p:nvSpPr>
        <p:spPr>
          <a:xfrm>
            <a:off x="6502400" y="2032000"/>
            <a:ext cx="4572000" cy="3975100"/>
          </a:xfrm>
        </p:spPr>
        <p:txBody>
          <a:bodyPr anchor="ctr"/>
          <a:lstStyle>
            <a:lvl1pPr marL="0" indent="0" algn="ctr">
              <a:buNone/>
              <a:defRPr/>
            </a:lvl1pPr>
          </a:lstStyle>
          <a:p>
            <a:pPr lvl="0"/>
            <a:r>
              <a:rPr lang="en-US" dirty="0"/>
              <a:t>Click to edit Master text styles</a:t>
            </a:r>
          </a:p>
        </p:txBody>
      </p:sp>
      <p:sp>
        <p:nvSpPr>
          <p:cNvPr id="7" name="Text Placeholder 6"/>
          <p:cNvSpPr>
            <a:spLocks noGrp="1"/>
          </p:cNvSpPr>
          <p:nvPr>
            <p:ph type="body" sz="quarter" idx="15"/>
          </p:nvPr>
        </p:nvSpPr>
        <p:spPr>
          <a:xfrm>
            <a:off x="1016000" y="5627687"/>
            <a:ext cx="4157133" cy="508000"/>
          </a:xfrm>
        </p:spPr>
        <p:txBody>
          <a:bodyPr/>
          <a:lstStyle>
            <a:lvl5pPr marL="1371600" indent="0" algn="ctr">
              <a:buFontTx/>
              <a:buNone/>
              <a:defRPr/>
            </a:lvl5pPr>
          </a:lstStyle>
          <a:p>
            <a:pPr lvl="4"/>
            <a:endParaRPr lang="en-US" dirty="0"/>
          </a:p>
        </p:txBody>
      </p:sp>
    </p:spTree>
    <p:extLst>
      <p:ext uri="{BB962C8B-B14F-4D97-AF65-F5344CB8AC3E}">
        <p14:creationId xmlns:p14="http://schemas.microsoft.com/office/powerpoint/2010/main" val="11140942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earning target ">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a:solidFill>
            <a:schemeClr val="accent4"/>
          </a:solidFill>
        </p:spPr>
        <p:txBody>
          <a:bodyPr anchor="ctr">
            <a:normAutofit/>
          </a:bodyPr>
          <a:lstStyle>
            <a:lvl1pPr algn="ctr">
              <a:defRPr sz="2800">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055533" cy="3975100"/>
          </a:xfrm>
        </p:spPr>
        <p:txBody>
          <a:bodyPr/>
          <a:lstStyle/>
          <a:p>
            <a:endParaRPr lang="en-US" dirty="0"/>
          </a:p>
        </p:txBody>
      </p:sp>
      <p:sp>
        <p:nvSpPr>
          <p:cNvPr id="14" name="Text Placeholder 13"/>
          <p:cNvSpPr>
            <a:spLocks noGrp="1"/>
          </p:cNvSpPr>
          <p:nvPr>
            <p:ph type="body" sz="quarter" idx="14"/>
          </p:nvPr>
        </p:nvSpPr>
        <p:spPr>
          <a:xfrm>
            <a:off x="7068312" y="2032000"/>
            <a:ext cx="4572000" cy="3975100"/>
          </a:xfrm>
        </p:spPr>
        <p:txBody>
          <a:bodyPr anchor="ct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947848" y="421960"/>
            <a:ext cx="918544" cy="688908"/>
          </a:xfrm>
          <a:prstGeom prst="rect">
            <a:avLst/>
          </a:prstGeom>
        </p:spPr>
      </p:pic>
      <p:sp>
        <p:nvSpPr>
          <p:cNvPr id="7" name="Picture Placeholder 6"/>
          <p:cNvSpPr>
            <a:spLocks noGrp="1" noChangeAspect="1"/>
          </p:cNvSpPr>
          <p:nvPr>
            <p:ph type="pic" sz="quarter" idx="15"/>
          </p:nvPr>
        </p:nvSpPr>
        <p:spPr>
          <a:xfrm>
            <a:off x="947848" y="421960"/>
            <a:ext cx="926592" cy="694944"/>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4483356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6896100" y="1881190"/>
            <a:ext cx="3429000" cy="2286000"/>
          </a:xfrm>
        </p:spPr>
        <p:txBody>
          <a:bodyPr>
            <a:normAutofit/>
          </a:bodyPr>
          <a:lstStyle>
            <a:lvl1pPr marL="0" indent="0" algn="ctr">
              <a:buNone/>
              <a:defRPr sz="2600"/>
            </a:lvl1pPr>
          </a:lstStyle>
          <a:p>
            <a:pPr lvl="0"/>
            <a:endParaRPr lang="en-US" dirty="0"/>
          </a:p>
          <a:p>
            <a:pPr lvl="0"/>
            <a:r>
              <a:rPr lang="en-US" dirty="0"/>
              <a:t>Click to edit Master text styles</a:t>
            </a:r>
          </a:p>
        </p:txBody>
      </p:sp>
      <p:sp>
        <p:nvSpPr>
          <p:cNvPr id="9" name="Picture Placeholder 8"/>
          <p:cNvSpPr>
            <a:spLocks noGrp="1"/>
          </p:cNvSpPr>
          <p:nvPr>
            <p:ph type="pic" sz="quarter" idx="14"/>
          </p:nvPr>
        </p:nvSpPr>
        <p:spPr>
          <a:xfrm>
            <a:off x="838200" y="1858170"/>
            <a:ext cx="3437467" cy="4305300"/>
          </a:xfrm>
        </p:spPr>
        <p:txBody>
          <a:bodyPr/>
          <a:lstStyle/>
          <a:p>
            <a:endParaRPr lang="en-US"/>
          </a:p>
        </p:txBody>
      </p:sp>
      <p:sp>
        <p:nvSpPr>
          <p:cNvPr id="11" name="Text Placeholder 10"/>
          <p:cNvSpPr>
            <a:spLocks noGrp="1"/>
          </p:cNvSpPr>
          <p:nvPr>
            <p:ph type="body" sz="quarter" idx="15"/>
          </p:nvPr>
        </p:nvSpPr>
        <p:spPr>
          <a:xfrm>
            <a:off x="6896100" y="4445000"/>
            <a:ext cx="3429000" cy="1549400"/>
          </a:xfrm>
        </p:spPr>
        <p:txBody>
          <a:bodyPr anchor="ctr">
            <a:normAutofit/>
          </a:bodyPr>
          <a:lstStyle>
            <a:lvl1pPr marL="0" indent="0" algn="ctr">
              <a:buNone/>
              <a:defRPr sz="24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4198400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023940"/>
            <a:ext cx="105156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522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Y IT 2">
    <p:spTree>
      <p:nvGrpSpPr>
        <p:cNvPr id="1" name=""/>
        <p:cNvGrpSpPr/>
        <p:nvPr/>
      </p:nvGrpSpPr>
      <p:grpSpPr>
        <a:xfrm>
          <a:off x="0" y="0"/>
          <a:ext cx="0" cy="0"/>
          <a:chOff x="0" y="0"/>
          <a:chExt cx="0" cy="0"/>
        </a:xfrm>
      </p:grpSpPr>
      <p:sp>
        <p:nvSpPr>
          <p:cNvPr id="2" name="Title 1"/>
          <p:cNvSpPr>
            <a:spLocks noGrp="1"/>
          </p:cNvSpPr>
          <p:nvPr>
            <p:ph type="title"/>
          </p:nvPr>
        </p:nvSpPr>
        <p:spPr>
          <a:xfrm>
            <a:off x="838200" y="1377949"/>
            <a:ext cx="10515600" cy="1371600"/>
          </a:xfrm>
          <a:solidFill>
            <a:srgbClr val="D4E5F4"/>
          </a:solidFill>
          <a:ln w="76200">
            <a:solidFill>
              <a:schemeClr val="tx1"/>
            </a:solidFill>
          </a:ln>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Text Placeholder 10"/>
          <p:cNvSpPr>
            <a:spLocks noGrp="1"/>
          </p:cNvSpPr>
          <p:nvPr>
            <p:ph type="body" sz="quarter" idx="17"/>
          </p:nvPr>
        </p:nvSpPr>
        <p:spPr>
          <a:xfrm>
            <a:off x="1909234" y="2878008"/>
            <a:ext cx="8373533" cy="914400"/>
          </a:xfrm>
          <a:ln>
            <a:solidFill>
              <a:srgbClr val="D4E5F4"/>
            </a:solidFill>
          </a:ln>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p:nvPr>
        </p:nvSpPr>
        <p:spPr>
          <a:xfrm>
            <a:off x="1909234" y="3928811"/>
            <a:ext cx="8373533" cy="914400"/>
          </a:xfrm>
          <a:ln>
            <a:solidFill>
              <a:srgbClr val="D4E5F4"/>
            </a:solidFill>
          </a:ln>
        </p:spPr>
        <p:txBody>
          <a:bodyPr/>
          <a:lstStyle>
            <a:lvl1pPr marL="0" indent="0" algn="ctr">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1" y="0"/>
            <a:ext cx="12193057" cy="1457070"/>
          </a:xfrm>
          <a:prstGeom prst="rect">
            <a:avLst/>
          </a:prstGeom>
        </p:spPr>
      </p:pic>
      <p:sp>
        <p:nvSpPr>
          <p:cNvPr id="11" name="Text Placeholder 10"/>
          <p:cNvSpPr>
            <a:spLocks noGrp="1"/>
          </p:cNvSpPr>
          <p:nvPr>
            <p:ph type="body" sz="quarter" idx="20"/>
          </p:nvPr>
        </p:nvSpPr>
        <p:spPr>
          <a:xfrm>
            <a:off x="1909234" y="5052570"/>
            <a:ext cx="8373533" cy="914400"/>
          </a:xfrm>
          <a:ln>
            <a:solidFill>
              <a:srgbClr val="D4E5F4"/>
            </a:solidFill>
          </a:ln>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26280705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lgn="ctr">
              <a:defRPr sz="2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58712" y="1825625"/>
            <a:ext cx="5181600" cy="4351338"/>
          </a:xfrm>
        </p:spPr>
        <p:txBody>
          <a:bodyPr/>
          <a:lstStyle>
            <a:lvl1pPr algn="ctr">
              <a:defRPr sz="2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0427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Text Placeholder 2"/>
          <p:cNvSpPr>
            <a:spLocks noGrp="1"/>
          </p:cNvSpPr>
          <p:nvPr>
            <p:ph type="body" idx="1" hasCustomPrompt="1"/>
          </p:nvPr>
        </p:nvSpPr>
        <p:spPr>
          <a:xfrm>
            <a:off x="838200" y="1709738"/>
            <a:ext cx="5157787" cy="823912"/>
          </a:xfrm>
        </p:spPr>
        <p:txBody>
          <a:bodyPr anchor="ctr">
            <a:normAutofit/>
          </a:bodyPr>
          <a:lstStyle>
            <a:lvl1pPr marL="0" indent="0" algn="ctr">
              <a:lnSpc>
                <a:spcPct val="100000"/>
              </a:lnSpc>
              <a:spcBef>
                <a:spcPts val="0"/>
              </a:spcBef>
              <a:buNone/>
              <a:defRPr sz="26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hasCustomPrompt="1"/>
          </p:nvPr>
        </p:nvSpPr>
        <p:spPr>
          <a:xfrm>
            <a:off x="838200" y="2588419"/>
            <a:ext cx="5157787" cy="3684588"/>
          </a:xfrm>
        </p:spPr>
        <p:txBody>
          <a:bodyPr/>
          <a:lstStyle>
            <a:lvl1pPr marL="0" indent="0" algn="ctr">
              <a:buNone/>
              <a:defRPr sz="2400"/>
            </a:lvl1pPr>
          </a:lstStyle>
          <a:p>
            <a:pPr lvl="0"/>
            <a:r>
              <a:rPr lang="en-US" dirty="0"/>
              <a:t>click to edit Master text styles</a:t>
            </a:r>
          </a:p>
        </p:txBody>
      </p:sp>
      <p:sp>
        <p:nvSpPr>
          <p:cNvPr id="5" name="Text Placeholder 4"/>
          <p:cNvSpPr>
            <a:spLocks noGrp="1"/>
          </p:cNvSpPr>
          <p:nvPr>
            <p:ph type="body" sz="quarter" idx="3" hasCustomPrompt="1"/>
          </p:nvPr>
        </p:nvSpPr>
        <p:spPr>
          <a:xfrm>
            <a:off x="6458713" y="1690689"/>
            <a:ext cx="5183188" cy="823912"/>
          </a:xfrm>
        </p:spPr>
        <p:txBody>
          <a:bodyPr anchor="ctr">
            <a:normAutofit/>
          </a:bodyPr>
          <a:lstStyle>
            <a:lvl1pPr marL="0" indent="0" algn="ctr">
              <a:lnSpc>
                <a:spcPct val="100000"/>
              </a:lnSpc>
              <a:spcBef>
                <a:spcPts val="0"/>
              </a:spcBef>
              <a:buNone/>
              <a:defRPr sz="26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hasCustomPrompt="1"/>
          </p:nvPr>
        </p:nvSpPr>
        <p:spPr>
          <a:xfrm>
            <a:off x="6458711" y="2588419"/>
            <a:ext cx="5183188" cy="3684588"/>
          </a:xfrm>
        </p:spPr>
        <p:txBody>
          <a:bodyPr>
            <a:normAutofit/>
          </a:bodyPr>
          <a:lstStyle>
            <a:lvl1pPr marL="0" indent="0" algn="ctr">
              <a:buNone/>
              <a:defRPr sz="2400"/>
            </a:lvl1pPr>
            <a:lvl2pPr algn="ctr">
              <a:defRPr sz="2400"/>
            </a:lvl2pPr>
            <a:lvl3pPr algn="ctr">
              <a:defRPr sz="2400"/>
            </a:lvl3pPr>
            <a:lvl4pPr algn="ctr">
              <a:defRPr sz="2400"/>
            </a:lvl4pPr>
            <a:lvl5pPr algn="ctr">
              <a:defRPr sz="2400"/>
            </a:lvl5pPr>
          </a:lstStyle>
          <a:p>
            <a:pPr lvl="0"/>
            <a:r>
              <a:rPr lang="en-US" dirty="0"/>
              <a:t>click to edit Master text styles</a:t>
            </a:r>
          </a:p>
        </p:txBody>
      </p:sp>
      <p:sp>
        <p:nvSpPr>
          <p:cNvPr id="7" name="Date Placeholder 6"/>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2559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802112" cy="1325563"/>
          </a:xfrm>
        </p:spPr>
        <p:txBody>
          <a:bodyPr>
            <a:normAutofit/>
          </a:bodyPr>
          <a:lstStyle>
            <a:lvl1pPr algn="ctr">
              <a:lnSpc>
                <a:spcPct val="100000"/>
              </a:lnSpc>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5481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6" name="Text Placeholder 5"/>
          <p:cNvSpPr>
            <a:spLocks noGrp="1"/>
          </p:cNvSpPr>
          <p:nvPr>
            <p:ph type="body" sz="quarter" idx="13"/>
          </p:nvPr>
        </p:nvSpPr>
        <p:spPr>
          <a:xfrm>
            <a:off x="660400" y="520700"/>
            <a:ext cx="10802112" cy="1325880"/>
          </a:xfrm>
          <a:solidFill>
            <a:schemeClr val="accent4"/>
          </a:solidFill>
        </p:spPr>
        <p:txBody>
          <a:bodyPr anchor="ctr">
            <a:normAutofit/>
          </a:bodyPr>
          <a:lstStyle>
            <a:lvl1pPr marL="0" indent="0" algn="ctr">
              <a:buNone/>
              <a:defRPr sz="2800">
                <a:solidFill>
                  <a:schemeClr val="bg1"/>
                </a:solidFill>
              </a:defRPr>
            </a:lvl1pPr>
          </a:lstStyle>
          <a:p>
            <a:pPr lvl="0"/>
            <a:r>
              <a:rPr lang="en-US" dirty="0"/>
              <a:t>Click to edit Master text styles</a:t>
            </a:r>
          </a:p>
        </p:txBody>
      </p:sp>
      <p:sp>
        <p:nvSpPr>
          <p:cNvPr id="8" name="Text Placeholder 7"/>
          <p:cNvSpPr>
            <a:spLocks noGrp="1"/>
          </p:cNvSpPr>
          <p:nvPr>
            <p:ph type="body" sz="quarter" idx="14" hasCustomPrompt="1"/>
          </p:nvPr>
        </p:nvSpPr>
        <p:spPr>
          <a:xfrm>
            <a:off x="660399" y="2164390"/>
            <a:ext cx="10801351" cy="740060"/>
          </a:xfrm>
          <a:solidFill>
            <a:srgbClr val="E7D9B1"/>
          </a:solidFill>
          <a:ln>
            <a:solidFill>
              <a:schemeClr val="accent4"/>
            </a:solidFill>
          </a:ln>
        </p:spPr>
        <p:txBody>
          <a:bodyPr anchor="ctr"/>
          <a:lstStyle>
            <a:lvl1pPr marL="0" indent="0" algn="ctr">
              <a:lnSpc>
                <a:spcPct val="100000"/>
              </a:lnSpc>
              <a:spcBef>
                <a:spcPts val="0"/>
              </a:spcBef>
              <a:buFontTx/>
              <a:buNone/>
              <a:defRPr sz="2600"/>
            </a:lvl1pPr>
          </a:lstStyle>
          <a:p>
            <a:pPr lvl="0"/>
            <a:r>
              <a:rPr lang="en-US" dirty="0"/>
              <a:t>	Click to edit Master text styles</a:t>
            </a:r>
          </a:p>
        </p:txBody>
      </p:sp>
      <p:sp>
        <p:nvSpPr>
          <p:cNvPr id="12" name="Text Placeholder 7"/>
          <p:cNvSpPr>
            <a:spLocks noGrp="1"/>
          </p:cNvSpPr>
          <p:nvPr>
            <p:ph type="body" sz="quarter" idx="15" hasCustomPrompt="1"/>
          </p:nvPr>
        </p:nvSpPr>
        <p:spPr>
          <a:xfrm>
            <a:off x="660399" y="3219915"/>
            <a:ext cx="10801351" cy="740664"/>
          </a:xfrm>
          <a:solidFill>
            <a:srgbClr val="E7D9B1"/>
          </a:solidFill>
        </p:spPr>
        <p:txBody>
          <a:bodyPr anchor="ctr">
            <a:normAutofit/>
          </a:bodyPr>
          <a:lstStyle>
            <a:lvl1pPr marL="0" indent="0" algn="ctr">
              <a:lnSpc>
                <a:spcPct val="100000"/>
              </a:lnSpc>
              <a:spcBef>
                <a:spcPts val="0"/>
              </a:spcBef>
              <a:buFontTx/>
              <a:buNone/>
              <a:defRPr sz="2600"/>
            </a:lvl1pPr>
          </a:lstStyle>
          <a:p>
            <a:pPr lvl="0"/>
            <a:r>
              <a:rPr lang="en-US" dirty="0"/>
              <a:t>	Click to edit Master text styles</a:t>
            </a:r>
          </a:p>
        </p:txBody>
      </p:sp>
      <p:sp>
        <p:nvSpPr>
          <p:cNvPr id="13" name="Text Placeholder 7"/>
          <p:cNvSpPr>
            <a:spLocks noGrp="1"/>
          </p:cNvSpPr>
          <p:nvPr>
            <p:ph type="body" sz="quarter" idx="16" hasCustomPrompt="1"/>
          </p:nvPr>
        </p:nvSpPr>
        <p:spPr>
          <a:xfrm>
            <a:off x="660398" y="4276396"/>
            <a:ext cx="10801351" cy="740664"/>
          </a:xfrm>
          <a:solidFill>
            <a:srgbClr val="E7D9B1"/>
          </a:solidFill>
        </p:spPr>
        <p:txBody>
          <a:bodyPr anchor="ctr"/>
          <a:lstStyle>
            <a:lvl1pPr marL="0" indent="0" algn="ctr">
              <a:lnSpc>
                <a:spcPct val="100000"/>
              </a:lnSpc>
              <a:spcBef>
                <a:spcPts val="0"/>
              </a:spcBef>
              <a:buFontTx/>
              <a:buNone/>
              <a:defRPr sz="2600"/>
            </a:lvl1pPr>
          </a:lstStyle>
          <a:p>
            <a:pPr lvl="0"/>
            <a:r>
              <a:rPr lang="en-US" dirty="0"/>
              <a:t>	Click to edit Master text styles</a:t>
            </a:r>
          </a:p>
        </p:txBody>
      </p:sp>
    </p:spTree>
    <p:extLst>
      <p:ext uri="{BB962C8B-B14F-4D97-AF65-F5344CB8AC3E}">
        <p14:creationId xmlns:p14="http://schemas.microsoft.com/office/powerpoint/2010/main" val="5811181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ctr">
            <a:normAutofit/>
          </a:bodyPr>
          <a:lstStyle>
            <a:lvl1pPr algn="ctr">
              <a:defRPr sz="2800" b="0"/>
            </a:lvl1pPr>
          </a:lstStyle>
          <a:p>
            <a:r>
              <a:rPr lang="en-US" dirty="0"/>
              <a:t>Click to edit Master title style</a:t>
            </a:r>
          </a:p>
        </p:txBody>
      </p:sp>
      <p:sp>
        <p:nvSpPr>
          <p:cNvPr id="3" name="Content Placeholder 2"/>
          <p:cNvSpPr>
            <a:spLocks noGrp="1"/>
          </p:cNvSpPr>
          <p:nvPr>
            <p:ph idx="1" hasCustomPrompt="1"/>
          </p:nvPr>
        </p:nvSpPr>
        <p:spPr>
          <a:xfrm>
            <a:off x="5183188" y="987427"/>
            <a:ext cx="6172200" cy="4873625"/>
          </a:xfrm>
        </p:spPr>
        <p:txBody>
          <a:bodyPr>
            <a:normAutofit/>
          </a:bodyPr>
          <a:lstStyle>
            <a:lvl1pPr marL="0" indent="0" algn="ctr">
              <a:buNone/>
              <a:defRPr sz="2400"/>
            </a:lvl1pPr>
            <a:lvl2pPr>
              <a:defRPr sz="2400"/>
            </a:lvl2pPr>
            <a:lvl3pPr>
              <a:defRPr sz="2400"/>
            </a:lvl3pPr>
            <a:lvl4pPr>
              <a:defRPr sz="2400"/>
            </a:lvl4pPr>
            <a:lvl5pPr>
              <a:defRPr sz="2400"/>
            </a:lvl5pPr>
            <a:lvl6pPr>
              <a:defRPr sz="1500"/>
            </a:lvl6pPr>
            <a:lvl7pPr>
              <a:defRPr sz="1500"/>
            </a:lvl7pPr>
            <a:lvl8pPr>
              <a:defRPr sz="1500"/>
            </a:lvl8pPr>
            <a:lvl9pPr>
              <a:defRPr sz="1500"/>
            </a:lvl9pPr>
          </a:lstStyle>
          <a:p>
            <a:pPr lvl="0"/>
            <a:r>
              <a:rPr lang="en-US" dirty="0"/>
              <a:t>click to edit Master text styles</a:t>
            </a:r>
          </a:p>
        </p:txBody>
      </p:sp>
      <p:sp>
        <p:nvSpPr>
          <p:cNvPr id="4" name="Text Placeholder 3"/>
          <p:cNvSpPr>
            <a:spLocks noGrp="1"/>
          </p:cNvSpPr>
          <p:nvPr>
            <p:ph type="body" sz="half" idx="2"/>
          </p:nvPr>
        </p:nvSpPr>
        <p:spPr>
          <a:xfrm>
            <a:off x="839788" y="2247900"/>
            <a:ext cx="3932237" cy="3621088"/>
          </a:xfrm>
        </p:spPr>
        <p:txBody>
          <a:bodyPr>
            <a:normAutofit/>
          </a:bodyPr>
          <a:lstStyle>
            <a:lvl1pPr marL="0" indent="0">
              <a:buNone/>
              <a:defRPr sz="2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9318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ctr">
            <a:normAutofit/>
          </a:bodyPr>
          <a:lstStyle>
            <a:lvl1pPr algn="ctr">
              <a:lnSpc>
                <a:spcPct val="100000"/>
              </a:lnSpc>
              <a:defRPr sz="2800" b="0"/>
            </a:lvl1pPr>
          </a:lstStyle>
          <a:p>
            <a:r>
              <a:rPr lang="en-US" dirty="0"/>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209800"/>
            <a:ext cx="3932237" cy="3659188"/>
          </a:xfrm>
        </p:spPr>
        <p:txBody>
          <a:bodyPr>
            <a:normAutofit/>
          </a:bodyPr>
          <a:lstStyle>
            <a:lvl1pPr marL="0" indent="0">
              <a:buNone/>
              <a:defRPr sz="2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98509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83857"/>
            <a:ext cx="10802112" cy="1325880"/>
          </a:xfrm>
        </p:spPr>
        <p:txBody>
          <a:bodyPr/>
          <a:lstStyle>
            <a:lvl1pPr algn="ctr">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1" name="Text Placeholder 10"/>
          <p:cNvSpPr>
            <a:spLocks noGrp="1"/>
          </p:cNvSpPr>
          <p:nvPr>
            <p:ph type="body" sz="quarter" idx="16"/>
          </p:nvPr>
        </p:nvSpPr>
        <p:spPr>
          <a:xfrm>
            <a:off x="1909234" y="1879599"/>
            <a:ext cx="8373533" cy="1244600"/>
          </a:xfrm>
        </p:spPr>
        <p:txBody>
          <a:bodyPr/>
          <a:lstStyle>
            <a:lvl1pPr marL="0" indent="0" algn="ctr">
              <a:buNone/>
              <a:defRPr/>
            </a:lvl1pPr>
          </a:lstStyle>
          <a:p>
            <a:pPr lvl="0"/>
            <a:r>
              <a:rPr lang="en-US" dirty="0"/>
              <a:t>Click to edit Master text styles</a:t>
            </a:r>
          </a:p>
        </p:txBody>
      </p:sp>
      <p:sp>
        <p:nvSpPr>
          <p:cNvPr id="12" name="Text Placeholder 10"/>
          <p:cNvSpPr>
            <a:spLocks noGrp="1"/>
          </p:cNvSpPr>
          <p:nvPr>
            <p:ph type="body" sz="quarter" idx="17"/>
          </p:nvPr>
        </p:nvSpPr>
        <p:spPr>
          <a:xfrm>
            <a:off x="1909234" y="3346449"/>
            <a:ext cx="8373533" cy="1244600"/>
          </a:xfrm>
        </p:spPr>
        <p:txBody>
          <a:bodyPr/>
          <a:lstStyle>
            <a:lvl1pPr marL="0" indent="0" algn="ctr">
              <a:buNone/>
              <a:defRPr/>
            </a:lvl1pPr>
          </a:lstStyle>
          <a:p>
            <a:pPr lvl="0"/>
            <a:r>
              <a:rPr lang="en-US" dirty="0"/>
              <a:t>Click to edit Master text styles</a:t>
            </a:r>
          </a:p>
        </p:txBody>
      </p:sp>
      <p:sp>
        <p:nvSpPr>
          <p:cNvPr id="13" name="Text Placeholder 10"/>
          <p:cNvSpPr>
            <a:spLocks noGrp="1"/>
          </p:cNvSpPr>
          <p:nvPr>
            <p:ph type="body" sz="quarter" idx="18"/>
          </p:nvPr>
        </p:nvSpPr>
        <p:spPr>
          <a:xfrm>
            <a:off x="1909234" y="4813299"/>
            <a:ext cx="8373533" cy="1244600"/>
          </a:xfrm>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30203660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b="1"/>
            </a:lvl1pPr>
          </a:lstStyle>
          <a:p>
            <a:r>
              <a:rPr lang="en-US" dirty="0"/>
              <a:t>Click to edit Master title style</a:t>
            </a:r>
          </a:p>
        </p:txBody>
      </p:sp>
      <p:sp>
        <p:nvSpPr>
          <p:cNvPr id="3" name="Content Placeholder 2"/>
          <p:cNvSpPr>
            <a:spLocks noGrp="1"/>
          </p:cNvSpPr>
          <p:nvPr>
            <p:ph idx="1" hasCustomPrompt="1"/>
          </p:nvPr>
        </p:nvSpPr>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defRPr sz="2600">
                <a:latin typeface="Arial" panose="020B0604020202020204" pitchFamily="34" charset="0"/>
                <a:cs typeface="Arial" panose="020B0604020202020204" pitchFamily="34" charset="0"/>
              </a:defRPr>
            </a:lvl2pPr>
            <a:lvl3pPr>
              <a:defRPr sz="2600">
                <a:latin typeface="Arial" panose="020B0604020202020204" pitchFamily="34" charset="0"/>
                <a:cs typeface="Arial" panose="020B0604020202020204" pitchFamily="34" charset="0"/>
              </a:defRPr>
            </a:lvl3pPr>
            <a:lvl4pPr>
              <a:defRPr sz="2600">
                <a:latin typeface="Arial" panose="020B0604020202020204" pitchFamily="34" charset="0"/>
                <a:cs typeface="Arial" panose="020B0604020202020204" pitchFamily="34" charset="0"/>
              </a:defRPr>
            </a:lvl4pPr>
            <a:lvl5pPr>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Date Placeholder 3"/>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9668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b="1"/>
            </a:lvl1pPr>
          </a:lstStyle>
          <a:p>
            <a:r>
              <a:rPr lang="en-US" dirty="0"/>
              <a:t>Click to edit Master title style</a:t>
            </a:r>
          </a:p>
        </p:txBody>
      </p:sp>
      <p:sp>
        <p:nvSpPr>
          <p:cNvPr id="3" name="Content Placeholder 2"/>
          <p:cNvSpPr>
            <a:spLocks noGrp="1"/>
          </p:cNvSpPr>
          <p:nvPr>
            <p:ph sz="half" idx="1" hasCustomPrompt="1"/>
          </p:nvPr>
        </p:nvSpPr>
        <p:spPr>
          <a:xfrm>
            <a:off x="838200" y="1825625"/>
            <a:ext cx="5156200" cy="435133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defRPr sz="2600">
                <a:latin typeface="Arial" panose="020B0604020202020204" pitchFamily="34" charset="0"/>
                <a:cs typeface="Arial" panose="020B0604020202020204" pitchFamily="34" charset="0"/>
              </a:defRPr>
            </a:lvl2pPr>
            <a:lvl3pPr>
              <a:defRPr sz="2600">
                <a:latin typeface="Arial" panose="020B0604020202020204" pitchFamily="34" charset="0"/>
                <a:cs typeface="Arial" panose="020B0604020202020204" pitchFamily="34" charset="0"/>
              </a:defRPr>
            </a:lvl3pPr>
            <a:lvl4pPr>
              <a:defRPr sz="2600">
                <a:latin typeface="Arial" panose="020B0604020202020204" pitchFamily="34" charset="0"/>
                <a:cs typeface="Arial" panose="020B0604020202020204" pitchFamily="34" charset="0"/>
              </a:defRPr>
            </a:lvl4pPr>
            <a:lvl5pPr>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Content Placeholder 3"/>
          <p:cNvSpPr>
            <a:spLocks noGrp="1"/>
          </p:cNvSpPr>
          <p:nvPr>
            <p:ph sz="half" idx="2" hasCustomPrompt="1"/>
          </p:nvPr>
        </p:nvSpPr>
        <p:spPr>
          <a:xfrm>
            <a:off x="6484112" y="1825625"/>
            <a:ext cx="5156200" cy="4351338"/>
          </a:xfrm>
        </p:spPr>
        <p:txBody>
          <a:bodyPr anchor="ctr">
            <a:normAutofit/>
          </a:bodyPr>
          <a:lstStyle>
            <a:lvl1pPr marL="0" indent="0" algn="ctr">
              <a:lnSpc>
                <a:spcPct val="100000"/>
              </a:lnSpc>
              <a:spcBef>
                <a:spcPts val="0"/>
              </a:spcBef>
              <a:buNone/>
              <a:defRPr sz="2600">
                <a:latin typeface="Arial" panose="020B0604020202020204" pitchFamily="34" charset="0"/>
                <a:cs typeface="Arial" panose="020B0604020202020204" pitchFamily="34" charset="0"/>
              </a:defRPr>
            </a:lvl1pPr>
            <a:lvl2pPr algn="ctr">
              <a:lnSpc>
                <a:spcPct val="100000"/>
              </a:lnSpc>
              <a:spcBef>
                <a:spcPts val="0"/>
              </a:spcBef>
              <a:defRPr sz="2600">
                <a:latin typeface="Arial" panose="020B0604020202020204" pitchFamily="34" charset="0"/>
                <a:cs typeface="Arial" panose="020B0604020202020204" pitchFamily="34" charset="0"/>
              </a:defRPr>
            </a:lvl2pPr>
            <a:lvl3pPr algn="ctr">
              <a:lnSpc>
                <a:spcPct val="100000"/>
              </a:lnSpc>
              <a:spcBef>
                <a:spcPts val="0"/>
              </a:spcBef>
              <a:defRPr sz="2600">
                <a:latin typeface="Arial" panose="020B0604020202020204" pitchFamily="34" charset="0"/>
                <a:cs typeface="Arial" panose="020B0604020202020204" pitchFamily="34" charset="0"/>
              </a:defRPr>
            </a:lvl3pPr>
            <a:lvl4pPr algn="ctr">
              <a:lnSpc>
                <a:spcPct val="100000"/>
              </a:lnSpc>
              <a:spcBef>
                <a:spcPts val="0"/>
              </a:spcBef>
              <a:defRPr sz="2600">
                <a:latin typeface="Arial" panose="020B0604020202020204" pitchFamily="34" charset="0"/>
                <a:cs typeface="Arial" panose="020B0604020202020204" pitchFamily="34" charset="0"/>
              </a:defRPr>
            </a:lvl4pPr>
            <a:lvl5pPr algn="ctr">
              <a:lnSpc>
                <a:spcPct val="100000"/>
              </a:lnSpc>
              <a:spcBef>
                <a:spcPts val="0"/>
              </a:spcBef>
              <a:defRPr sz="2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5" name="Date Placeholder 4"/>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7714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944" y="355601"/>
            <a:ext cx="10802112" cy="1325563"/>
          </a:xfrm>
        </p:spPr>
        <p:txBody>
          <a:bodyPr>
            <a:normAutofit/>
          </a:bodyPr>
          <a:lstStyle>
            <a:lvl1pPr algn="ctr">
              <a:lnSpc>
                <a:spcPct val="100000"/>
              </a:lnSpc>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694945" y="1857375"/>
            <a:ext cx="5158316"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94945" y="2857500"/>
            <a:ext cx="5158316" cy="3415506"/>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Text Placeholder 4"/>
          <p:cNvSpPr>
            <a:spLocks noGrp="1"/>
          </p:cNvSpPr>
          <p:nvPr>
            <p:ph type="body" sz="quarter" idx="3" hasCustomPrompt="1"/>
          </p:nvPr>
        </p:nvSpPr>
        <p:spPr>
          <a:xfrm>
            <a:off x="6313339" y="1857375"/>
            <a:ext cx="5183717" cy="823912"/>
          </a:xfrm>
        </p:spPr>
        <p:txBody>
          <a:bodyPr anchor="ctr">
            <a:normAutofit/>
          </a:bodyPr>
          <a:lstStyle>
            <a:lvl1pPr marL="0" indent="0" algn="ctr">
              <a:lnSpc>
                <a:spcPct val="100000"/>
              </a:lnSpc>
              <a:spcBef>
                <a:spcPts val="0"/>
              </a:spcBef>
              <a:buNone/>
              <a:defRPr sz="26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13339" y="2857500"/>
            <a:ext cx="5183717" cy="3415507"/>
          </a:xfrm>
        </p:spPr>
        <p:txBody>
          <a:bodyPr anchor="ctr">
            <a:normAutofit/>
          </a:bodyPr>
          <a:lstStyle>
            <a:lvl1pPr marL="0" indent="0" algn="ctr">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Date Placeholder 6"/>
          <p:cNvSpPr>
            <a:spLocks noGrp="1"/>
          </p:cNvSpPr>
          <p:nvPr>
            <p:ph type="dt" sz="half" idx="10"/>
          </p:nvPr>
        </p:nvSpPr>
        <p:spPr/>
        <p:txBody>
          <a:body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437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5" Type="http://schemas.openxmlformats.org/officeDocument/2006/relationships/slideLayout" Target="../slideLayouts/slideLayout170.xml"/><Relationship Id="rId4" Type="http://schemas.openxmlformats.org/officeDocument/2006/relationships/slideLayout" Target="../slideLayouts/slideLayout169.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26" Type="http://schemas.openxmlformats.org/officeDocument/2006/relationships/slideLayout" Target="../slideLayouts/slideLayout199.xml"/><Relationship Id="rId3" Type="http://schemas.openxmlformats.org/officeDocument/2006/relationships/slideLayout" Target="../slideLayouts/slideLayout176.xml"/><Relationship Id="rId21" Type="http://schemas.openxmlformats.org/officeDocument/2006/relationships/slideLayout" Target="../slideLayouts/slideLayout194.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slideLayout" Target="../slideLayouts/slideLayout198.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slideLayout" Target="../slideLayouts/slideLayout197.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28" Type="http://schemas.openxmlformats.org/officeDocument/2006/relationships/theme" Target="../theme/theme11.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 Id="rId27" Type="http://schemas.openxmlformats.org/officeDocument/2006/relationships/slideLayout" Target="../slideLayouts/slideLayout20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5" Type="http://schemas.openxmlformats.org/officeDocument/2006/relationships/slideLayout" Target="../slideLayouts/slideLayout205.xml"/><Relationship Id="rId4" Type="http://schemas.openxmlformats.org/officeDocument/2006/relationships/slideLayout" Target="../slideLayouts/slideLayout204.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3.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2.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4" Type="http://schemas.openxmlformats.org/officeDocument/2006/relationships/slideLayout" Target="../slideLayouts/slideLayout100.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5" Type="http://schemas.openxmlformats.org/officeDocument/2006/relationships/slideLayout" Target="../slideLayouts/slideLayout135.xml"/><Relationship Id="rId10" Type="http://schemas.openxmlformats.org/officeDocument/2006/relationships/theme" Target="../theme/theme8.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a:solidFill>
            <a:schemeClr val="accent4"/>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a:solidFill>
            <a:srgbClr val="E7D9B1"/>
          </a:solidFill>
          <a:ln w="76200">
            <a:solidFill>
              <a:schemeClr val="accent4"/>
            </a:solidFill>
          </a:ln>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7957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ctr" defTabSz="685800" rtl="0" eaLnBrk="1" latinLnBrk="0" hangingPunct="1">
        <a:lnSpc>
          <a:spcPct val="100000"/>
        </a:lnSpc>
        <a:spcBef>
          <a:spcPct val="0"/>
        </a:spcBef>
        <a:buNone/>
        <a:defRPr sz="2800" b="1" kern="1200">
          <a:solidFill>
            <a:schemeClr val="bg1"/>
          </a:solidFill>
          <a:latin typeface="+mj-lt"/>
          <a:ea typeface="+mj-ea"/>
          <a:cs typeface="+mj-cs"/>
        </a:defRPr>
      </a:lvl1pPr>
    </p:titleStyle>
    <p:bodyStyle>
      <a:lvl1pPr marL="1714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1pPr>
      <a:lvl2pPr marL="5143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2pPr>
      <a:lvl3pPr marL="8572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3pPr>
      <a:lvl4pPr marL="12001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4pPr>
      <a:lvl5pPr marL="15430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802112" cy="1325563"/>
          </a:xfrm>
          <a:prstGeom prst="rect">
            <a:avLst/>
          </a:prstGeom>
          <a:solidFill>
            <a:schemeClr val="accent4"/>
          </a:solidFill>
        </p:spPr>
        <p:txBody>
          <a:bodyPr vert="horz" lIns="91440" tIns="45720" rIns="91440" bIns="45720" rtlCol="0" anchor="ctr">
            <a:normAutofit/>
          </a:bodyPr>
          <a:lstStyle/>
          <a:p>
            <a:r>
              <a:rPr lang="en-US" dirty="0"/>
              <a:t>Title of Slide</a:t>
            </a:r>
          </a:p>
        </p:txBody>
      </p:sp>
      <p:sp>
        <p:nvSpPr>
          <p:cNvPr id="3" name="Text Placeholder 2"/>
          <p:cNvSpPr>
            <a:spLocks noGrp="1"/>
          </p:cNvSpPr>
          <p:nvPr>
            <p:ph type="body" idx="1"/>
          </p:nvPr>
        </p:nvSpPr>
        <p:spPr>
          <a:xfrm>
            <a:off x="838200" y="2552700"/>
            <a:ext cx="10802112" cy="3268663"/>
          </a:xfrm>
          <a:prstGeom prst="rect">
            <a:avLst/>
          </a:prstGeom>
          <a:solidFill>
            <a:srgbClr val="E7D9B1"/>
          </a:solidFill>
          <a:ln w="76200">
            <a:solidFill>
              <a:schemeClr val="accent4"/>
            </a:solidFill>
          </a:ln>
        </p:spPr>
        <p:txBody>
          <a:bodyPr vert="horz" lIns="91440" tIns="45720" rIns="91440" bIns="45720" rtlCol="0">
            <a:normAutofit/>
          </a:bodyPr>
          <a:lstStyle/>
          <a:p>
            <a:pPr lvl="0"/>
            <a:r>
              <a:rPr lang="en-US" dirty="0"/>
              <a:t>Click to edit Master text styles</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92044"/>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Lst>
  <p:txStyles>
    <p:titleStyle>
      <a:lvl1pPr algn="ctr" defTabSz="914400" rtl="0" eaLnBrk="1" latinLnBrk="0" hangingPunct="1">
        <a:lnSpc>
          <a:spcPct val="10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a:solidFill>
            <a:schemeClr val="accent4"/>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a:solidFill>
            <a:srgbClr val="E7D9B1"/>
          </a:solidFill>
          <a:ln w="76200">
            <a:solidFill>
              <a:schemeClr val="accent4"/>
            </a:solidFill>
          </a:ln>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193439"/>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 id="2147483866" r:id="rId24"/>
    <p:sldLayoutId id="2147483867" r:id="rId25"/>
    <p:sldLayoutId id="2147483868" r:id="rId26"/>
    <p:sldLayoutId id="2147483869" r:id="rId27"/>
  </p:sldLayoutIdLst>
  <p:txStyles>
    <p:titleStyle>
      <a:lvl1pPr algn="ctr" defTabSz="685800" rtl="0" eaLnBrk="1" latinLnBrk="0" hangingPunct="1">
        <a:lnSpc>
          <a:spcPct val="100000"/>
        </a:lnSpc>
        <a:spcBef>
          <a:spcPct val="0"/>
        </a:spcBef>
        <a:buNone/>
        <a:defRPr sz="2800" b="1" kern="1200">
          <a:solidFill>
            <a:schemeClr val="bg1"/>
          </a:solidFill>
          <a:latin typeface="+mj-lt"/>
          <a:ea typeface="+mj-ea"/>
          <a:cs typeface="+mj-cs"/>
        </a:defRPr>
      </a:lvl1pPr>
    </p:titleStyle>
    <p:bodyStyle>
      <a:lvl1pPr marL="1714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1pPr>
      <a:lvl2pPr marL="5143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2pPr>
      <a:lvl3pPr marL="8572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3pPr>
      <a:lvl4pPr marL="12001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4pPr>
      <a:lvl5pPr marL="15430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802112" cy="1325563"/>
          </a:xfrm>
          <a:prstGeom prst="rect">
            <a:avLst/>
          </a:prstGeom>
          <a:solidFill>
            <a:schemeClr val="accent4"/>
          </a:solidFill>
        </p:spPr>
        <p:txBody>
          <a:bodyPr vert="horz" lIns="91440" tIns="45720" rIns="91440" bIns="45720" rtlCol="0" anchor="ctr">
            <a:normAutofit/>
          </a:bodyPr>
          <a:lstStyle/>
          <a:p>
            <a:r>
              <a:rPr lang="en-US" dirty="0"/>
              <a:t>Title of Slide</a:t>
            </a:r>
          </a:p>
        </p:txBody>
      </p:sp>
      <p:sp>
        <p:nvSpPr>
          <p:cNvPr id="3" name="Text Placeholder 2"/>
          <p:cNvSpPr>
            <a:spLocks noGrp="1"/>
          </p:cNvSpPr>
          <p:nvPr>
            <p:ph type="body" idx="1"/>
          </p:nvPr>
        </p:nvSpPr>
        <p:spPr>
          <a:xfrm>
            <a:off x="838200" y="2552700"/>
            <a:ext cx="10802112" cy="3268663"/>
          </a:xfrm>
          <a:prstGeom prst="rect">
            <a:avLst/>
          </a:prstGeom>
          <a:solidFill>
            <a:srgbClr val="E7D9B1"/>
          </a:solidFill>
          <a:ln w="76200">
            <a:solidFill>
              <a:schemeClr val="accent4"/>
            </a:solidFill>
          </a:ln>
        </p:spPr>
        <p:txBody>
          <a:bodyPr vert="horz" lIns="91440" tIns="45720" rIns="91440" bIns="45720" rtlCol="0">
            <a:normAutofit/>
          </a:bodyPr>
          <a:lstStyle/>
          <a:p>
            <a:pPr lvl="0"/>
            <a:r>
              <a:rPr lang="en-US" dirty="0"/>
              <a:t>Click to edit Master text styles</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468249"/>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Lst>
  <p:txStyles>
    <p:titleStyle>
      <a:lvl1pPr algn="ctr" defTabSz="914400" rtl="0" eaLnBrk="1" latinLnBrk="0" hangingPunct="1">
        <a:lnSpc>
          <a:spcPct val="10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3016FE1-E8E4-4027-9994-C8DB17A92C1E}" type="datetimeFigureOut">
              <a:rPr lang="en-US"/>
              <a:pPr>
                <a:defRPr/>
              </a:pPr>
              <a:t>10/25/2019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A545157-55F3-4419-84FF-358EACCBA5DC}" type="slidenum">
              <a:rPr lang="en-US"/>
              <a:pPr>
                <a:defRPr/>
              </a:pPr>
              <a:t>‹#›</a:t>
            </a:fld>
            <a:endParaRPr lang="en-US"/>
          </a:p>
        </p:txBody>
      </p:sp>
    </p:spTree>
    <p:extLst>
      <p:ext uri="{BB962C8B-B14F-4D97-AF65-F5344CB8AC3E}">
        <p14:creationId xmlns:p14="http://schemas.microsoft.com/office/powerpoint/2010/main" val="3310456804"/>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802112" cy="1325563"/>
          </a:xfrm>
          <a:prstGeom prst="rect">
            <a:avLst/>
          </a:prstGeom>
          <a:solidFill>
            <a:schemeClr val="accent4"/>
          </a:solidFill>
        </p:spPr>
        <p:txBody>
          <a:bodyPr vert="horz" lIns="91440" tIns="45720" rIns="91440" bIns="45720" rtlCol="0" anchor="ctr">
            <a:normAutofit/>
          </a:bodyPr>
          <a:lstStyle/>
          <a:p>
            <a:r>
              <a:rPr lang="en-US" dirty="0"/>
              <a:t>Title of Slide</a:t>
            </a:r>
          </a:p>
        </p:txBody>
      </p:sp>
      <p:sp>
        <p:nvSpPr>
          <p:cNvPr id="3" name="Text Placeholder 2"/>
          <p:cNvSpPr>
            <a:spLocks noGrp="1"/>
          </p:cNvSpPr>
          <p:nvPr>
            <p:ph type="body" idx="1"/>
          </p:nvPr>
        </p:nvSpPr>
        <p:spPr>
          <a:xfrm>
            <a:off x="838200" y="2552700"/>
            <a:ext cx="10802112" cy="3268663"/>
          </a:xfrm>
          <a:prstGeom prst="rect">
            <a:avLst/>
          </a:prstGeom>
          <a:solidFill>
            <a:srgbClr val="E7D9B1"/>
          </a:solidFill>
          <a:ln w="76200">
            <a:solidFill>
              <a:schemeClr val="accent4"/>
            </a:solidFill>
          </a:ln>
        </p:spPr>
        <p:txBody>
          <a:bodyPr vert="horz" lIns="91440" tIns="45720" rIns="91440" bIns="45720" rtlCol="0">
            <a:normAutofit/>
          </a:bodyPr>
          <a:lstStyle/>
          <a:p>
            <a:pPr lvl="0"/>
            <a:r>
              <a:rPr lang="en-US" dirty="0"/>
              <a:t>Click to edit Master text styles</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8778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xStyles>
    <p:titleStyle>
      <a:lvl1pPr algn="ctr" defTabSz="914400" rtl="0" eaLnBrk="1" latinLnBrk="0" hangingPunct="1">
        <a:lnSpc>
          <a:spcPct val="10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a:solidFill>
            <a:schemeClr val="accent4"/>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a:solidFill>
            <a:srgbClr val="E7D9B1"/>
          </a:solidFill>
          <a:ln w="76200">
            <a:solidFill>
              <a:schemeClr val="accent4"/>
            </a:solidFill>
          </a:ln>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44315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Lst>
  <p:txStyles>
    <p:titleStyle>
      <a:lvl1pPr algn="ctr" defTabSz="685800" rtl="0" eaLnBrk="1" latinLnBrk="0" hangingPunct="1">
        <a:lnSpc>
          <a:spcPct val="100000"/>
        </a:lnSpc>
        <a:spcBef>
          <a:spcPct val="0"/>
        </a:spcBef>
        <a:buNone/>
        <a:defRPr sz="2800" b="1" kern="1200">
          <a:solidFill>
            <a:schemeClr val="bg1"/>
          </a:solidFill>
          <a:latin typeface="+mj-lt"/>
          <a:ea typeface="+mj-ea"/>
          <a:cs typeface="+mj-cs"/>
        </a:defRPr>
      </a:lvl1pPr>
    </p:titleStyle>
    <p:bodyStyle>
      <a:lvl1pPr marL="1714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1pPr>
      <a:lvl2pPr marL="5143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2pPr>
      <a:lvl3pPr marL="8572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3pPr>
      <a:lvl4pPr marL="12001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4pPr>
      <a:lvl5pPr marL="15430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802112" cy="1325563"/>
          </a:xfrm>
          <a:prstGeom prst="rect">
            <a:avLst/>
          </a:prstGeom>
          <a:solidFill>
            <a:schemeClr val="accent4"/>
          </a:solidFill>
        </p:spPr>
        <p:txBody>
          <a:bodyPr vert="horz" lIns="91440" tIns="45720" rIns="91440" bIns="45720" rtlCol="0" anchor="ctr">
            <a:normAutofit/>
          </a:bodyPr>
          <a:lstStyle/>
          <a:p>
            <a:r>
              <a:rPr lang="en-US" dirty="0"/>
              <a:t>Title of Slide</a:t>
            </a:r>
          </a:p>
        </p:txBody>
      </p:sp>
      <p:sp>
        <p:nvSpPr>
          <p:cNvPr id="3" name="Text Placeholder 2"/>
          <p:cNvSpPr>
            <a:spLocks noGrp="1"/>
          </p:cNvSpPr>
          <p:nvPr>
            <p:ph type="body" idx="1"/>
          </p:nvPr>
        </p:nvSpPr>
        <p:spPr>
          <a:xfrm>
            <a:off x="838200" y="2552700"/>
            <a:ext cx="10802112" cy="3268663"/>
          </a:xfrm>
          <a:prstGeom prst="rect">
            <a:avLst/>
          </a:prstGeom>
          <a:solidFill>
            <a:srgbClr val="E7D9B1"/>
          </a:solidFill>
          <a:ln w="76200">
            <a:solidFill>
              <a:schemeClr val="accent4"/>
            </a:solidFill>
          </a:ln>
        </p:spPr>
        <p:txBody>
          <a:bodyPr vert="horz" lIns="91440" tIns="45720" rIns="91440" bIns="45720" rtlCol="0">
            <a:normAutofit/>
          </a:bodyPr>
          <a:lstStyle/>
          <a:p>
            <a:pPr lvl="0"/>
            <a:r>
              <a:rPr lang="en-US" dirty="0"/>
              <a:t>Click to edit Master text styles</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37372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Lst>
  <p:txStyles>
    <p:titleStyle>
      <a:lvl1pPr algn="ctr" defTabSz="914400" rtl="0" eaLnBrk="1" latinLnBrk="0" hangingPunct="1">
        <a:lnSpc>
          <a:spcPct val="10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a:solidFill>
            <a:schemeClr val="accent4"/>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a:solidFill>
            <a:srgbClr val="E7D9B1"/>
          </a:solidFill>
          <a:ln w="76200">
            <a:solidFill>
              <a:schemeClr val="accent4"/>
            </a:solidFill>
          </a:ln>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05097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Lst>
  <p:txStyles>
    <p:titleStyle>
      <a:lvl1pPr algn="ctr" defTabSz="685800" rtl="0" eaLnBrk="1" latinLnBrk="0" hangingPunct="1">
        <a:lnSpc>
          <a:spcPct val="100000"/>
        </a:lnSpc>
        <a:spcBef>
          <a:spcPct val="0"/>
        </a:spcBef>
        <a:buNone/>
        <a:defRPr sz="2800" b="1" kern="1200">
          <a:solidFill>
            <a:schemeClr val="bg1"/>
          </a:solidFill>
          <a:latin typeface="+mj-lt"/>
          <a:ea typeface="+mj-ea"/>
          <a:cs typeface="+mj-cs"/>
        </a:defRPr>
      </a:lvl1pPr>
    </p:titleStyle>
    <p:bodyStyle>
      <a:lvl1pPr marL="1714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1pPr>
      <a:lvl2pPr marL="5143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2pPr>
      <a:lvl3pPr marL="8572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3pPr>
      <a:lvl4pPr marL="12001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4pPr>
      <a:lvl5pPr marL="15430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802112" cy="1325563"/>
          </a:xfrm>
          <a:prstGeom prst="rect">
            <a:avLst/>
          </a:prstGeom>
          <a:solidFill>
            <a:schemeClr val="accent4"/>
          </a:solidFill>
        </p:spPr>
        <p:txBody>
          <a:bodyPr vert="horz" lIns="91440" tIns="45720" rIns="91440" bIns="45720" rtlCol="0" anchor="ctr">
            <a:normAutofit/>
          </a:bodyPr>
          <a:lstStyle/>
          <a:p>
            <a:r>
              <a:rPr lang="en-US" dirty="0"/>
              <a:t>Title of Slide</a:t>
            </a:r>
          </a:p>
        </p:txBody>
      </p:sp>
      <p:sp>
        <p:nvSpPr>
          <p:cNvPr id="3" name="Text Placeholder 2"/>
          <p:cNvSpPr>
            <a:spLocks noGrp="1"/>
          </p:cNvSpPr>
          <p:nvPr>
            <p:ph type="body" idx="1"/>
          </p:nvPr>
        </p:nvSpPr>
        <p:spPr>
          <a:xfrm>
            <a:off x="838200" y="2552700"/>
            <a:ext cx="10802112" cy="3268663"/>
          </a:xfrm>
          <a:prstGeom prst="rect">
            <a:avLst/>
          </a:prstGeom>
          <a:solidFill>
            <a:srgbClr val="E7D9B1"/>
          </a:solidFill>
          <a:ln w="76200">
            <a:solidFill>
              <a:schemeClr val="accent4"/>
            </a:solidFill>
          </a:ln>
        </p:spPr>
        <p:txBody>
          <a:bodyPr vert="horz" lIns="91440" tIns="45720" rIns="91440" bIns="45720" rtlCol="0">
            <a:normAutofit/>
          </a:bodyPr>
          <a:lstStyle/>
          <a:p>
            <a:pPr lvl="0"/>
            <a:r>
              <a:rPr lang="en-US" dirty="0"/>
              <a:t>Click to edit Master text styles</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72073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Lst>
  <p:txStyles>
    <p:titleStyle>
      <a:lvl1pPr algn="ctr" defTabSz="914400" rtl="0" eaLnBrk="1" latinLnBrk="0" hangingPunct="1">
        <a:lnSpc>
          <a:spcPct val="10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a:solidFill>
            <a:schemeClr val="accent4"/>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a:solidFill>
            <a:srgbClr val="E7D9B1"/>
          </a:solidFill>
          <a:ln w="76200">
            <a:solidFill>
              <a:schemeClr val="accent4"/>
            </a:solidFill>
          </a:ln>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60809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Lst>
  <p:txStyles>
    <p:titleStyle>
      <a:lvl1pPr algn="ctr" defTabSz="685800" rtl="0" eaLnBrk="1" latinLnBrk="0" hangingPunct="1">
        <a:lnSpc>
          <a:spcPct val="100000"/>
        </a:lnSpc>
        <a:spcBef>
          <a:spcPct val="0"/>
        </a:spcBef>
        <a:buNone/>
        <a:defRPr sz="2800" b="1" kern="1200">
          <a:solidFill>
            <a:schemeClr val="bg1"/>
          </a:solidFill>
          <a:latin typeface="+mj-lt"/>
          <a:ea typeface="+mj-ea"/>
          <a:cs typeface="+mj-cs"/>
        </a:defRPr>
      </a:lvl1pPr>
    </p:titleStyle>
    <p:bodyStyle>
      <a:lvl1pPr marL="1714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1pPr>
      <a:lvl2pPr marL="5143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2pPr>
      <a:lvl3pPr marL="8572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3pPr>
      <a:lvl4pPr marL="12001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4pPr>
      <a:lvl5pPr marL="15430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802112" cy="1325563"/>
          </a:xfrm>
          <a:prstGeom prst="rect">
            <a:avLst/>
          </a:prstGeom>
          <a:solidFill>
            <a:schemeClr val="accent4"/>
          </a:solidFill>
        </p:spPr>
        <p:txBody>
          <a:bodyPr vert="horz" lIns="91440" tIns="45720" rIns="91440" bIns="45720" rtlCol="0" anchor="ctr">
            <a:normAutofit/>
          </a:bodyPr>
          <a:lstStyle/>
          <a:p>
            <a:r>
              <a:rPr lang="en-US" dirty="0"/>
              <a:t>Title of Slide</a:t>
            </a:r>
          </a:p>
        </p:txBody>
      </p:sp>
      <p:sp>
        <p:nvSpPr>
          <p:cNvPr id="3" name="Text Placeholder 2"/>
          <p:cNvSpPr>
            <a:spLocks noGrp="1"/>
          </p:cNvSpPr>
          <p:nvPr>
            <p:ph type="body" idx="1"/>
          </p:nvPr>
        </p:nvSpPr>
        <p:spPr>
          <a:xfrm>
            <a:off x="838200" y="2552700"/>
            <a:ext cx="10802112" cy="3268663"/>
          </a:xfrm>
          <a:prstGeom prst="rect">
            <a:avLst/>
          </a:prstGeom>
          <a:solidFill>
            <a:srgbClr val="E7D9B1"/>
          </a:solidFill>
          <a:ln w="76200">
            <a:solidFill>
              <a:schemeClr val="accent4"/>
            </a:solidFill>
          </a:ln>
        </p:spPr>
        <p:txBody>
          <a:bodyPr vert="horz" lIns="91440" tIns="45720" rIns="91440" bIns="45720" rtlCol="0">
            <a:normAutofit/>
          </a:bodyPr>
          <a:lstStyle/>
          <a:p>
            <a:pPr lvl="0"/>
            <a:r>
              <a:rPr lang="en-US" dirty="0"/>
              <a:t>Click to edit Master text styles</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4071B1-5285-4C1E-8055-97E38FBB88E6}"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9204127"/>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91" r:id="rId9"/>
  </p:sldLayoutIdLst>
  <p:txStyles>
    <p:titleStyle>
      <a:lvl1pPr algn="ctr" defTabSz="914400" rtl="0" eaLnBrk="1" latinLnBrk="0" hangingPunct="1">
        <a:lnSpc>
          <a:spcPct val="10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a:solidFill>
            <a:schemeClr val="accent4"/>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a:solidFill>
            <a:srgbClr val="E7D9B1"/>
          </a:solidFill>
          <a:ln w="76200">
            <a:solidFill>
              <a:schemeClr val="accent4"/>
            </a:solidFill>
          </a:ln>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717CA3-2C9E-4D1A-B2D9-67AA8605FE6D}"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9237041"/>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3831" r:id="rId25"/>
    <p:sldLayoutId id="2147483832" r:id="rId26"/>
  </p:sldLayoutIdLst>
  <p:txStyles>
    <p:titleStyle>
      <a:lvl1pPr algn="ctr" defTabSz="685800" rtl="0" eaLnBrk="1" latinLnBrk="0" hangingPunct="1">
        <a:lnSpc>
          <a:spcPct val="100000"/>
        </a:lnSpc>
        <a:spcBef>
          <a:spcPct val="0"/>
        </a:spcBef>
        <a:buNone/>
        <a:defRPr sz="2800" b="1" kern="1200">
          <a:solidFill>
            <a:schemeClr val="bg1"/>
          </a:solidFill>
          <a:latin typeface="+mj-lt"/>
          <a:ea typeface="+mj-ea"/>
          <a:cs typeface="+mj-cs"/>
        </a:defRPr>
      </a:lvl1pPr>
    </p:titleStyle>
    <p:bodyStyle>
      <a:lvl1pPr marL="1714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1pPr>
      <a:lvl2pPr marL="5143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2pPr>
      <a:lvl3pPr marL="8572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3pPr>
      <a:lvl4pPr marL="12001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4pPr>
      <a:lvl5pPr marL="15430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0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0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0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8.png"/><Relationship Id="rId1" Type="http://schemas.openxmlformats.org/officeDocument/2006/relationships/slideLayout" Target="../slideLayouts/slideLayout9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3.xml"/></Relationships>
</file>

<file path=ppt/slides/_rels/slide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6.xml"/></Relationships>
</file>

<file path=ppt/slides/_rels/slide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6.xml"/></Relationships>
</file>

<file path=ppt/slides/_rels/slide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6.xml"/></Relationships>
</file>

<file path=ppt/slides/_rels/slide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6.xml"/></Relationships>
</file>

<file path=ppt/slides/_rels/slide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0.xml"/></Relationships>
</file>

<file path=ppt/slides/_rels/slide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7.xml"/></Relationships>
</file>

<file path=ppt/slides/_rels/slide1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1.xml"/></Relationships>
</file>

<file path=ppt/slides/_rels/slide1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4.xml"/></Relationships>
</file>

<file path=ppt/slides/_rels/slide1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1.xml"/></Relationships>
</file>

<file path=ppt/slides/_rels/slide1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1.xml"/></Relationships>
</file>

<file path=ppt/slides/_rels/slide1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2.xml"/></Relationships>
</file>

<file path=ppt/slides/_rels/slide1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0.xml"/></Relationships>
</file>

<file path=ppt/slides/_rels/slide1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7.xml"/></Relationships>
</file>

<file path=ppt/slides/_rels/slide1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7.xml"/></Relationships>
</file>

<file path=ppt/slides/_rels/slide1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7.xml"/></Relationships>
</file>

<file path=ppt/slides/_rels/slide13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www.google.com/url?sa=i&amp;rct=j&amp;q=&amp;esrc=s&amp;frm=1&amp;source=images&amp;cd=&amp;cad=rja&amp;docid=9eE0vpPyzTWemM&amp;tbnid=TUYl96njxZgFyM:&amp;ved=0CAUQjRw&amp;url=http://yusylvia.wordpress.com/2010/03/18/gestalt-definition/&amp;ei=u5dEUv3TGaKC2AXB7IGoAg&amp;psig=AFQjCNGoccYC8c0FLo3lW0i0cI3BWDpttQ&amp;ust=1380313262135265" TargetMode="External"/><Relationship Id="rId1" Type="http://schemas.openxmlformats.org/officeDocument/2006/relationships/slideLayout" Target="../slideLayouts/slideLayout131.xml"/></Relationships>
</file>

<file path=ppt/slides/_rels/slide141.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docid=XyELLU3LxIXcQM&amp;tbnid=IIkpVT9JtJiDDM:&amp;ved=0CAUQjRw&amp;url=http://www.webdesign.org/photoshop/drawing-techniques/transformers-logo-exclusive-tutorial.12476.html&amp;ei=25NEUpn6CsWg2QXEg4GgDw&amp;bvm=bv.53217764,d.eWU&amp;psig=AFQjCNHtQRl3K0R8IJXjv1bkufqUwvRstA&amp;ust=1380312251730989" TargetMode="External"/><Relationship Id="rId13" Type="http://schemas.openxmlformats.org/officeDocument/2006/relationships/image" Target="../media/image78.jpeg"/><Relationship Id="rId3" Type="http://schemas.openxmlformats.org/officeDocument/2006/relationships/image" Target="../media/image73.gif"/><Relationship Id="rId7" Type="http://schemas.openxmlformats.org/officeDocument/2006/relationships/image" Target="../media/image75.gif"/><Relationship Id="rId12" Type="http://schemas.openxmlformats.org/officeDocument/2006/relationships/hyperlink" Target="http://www.google.com/url?sa=i&amp;rct=j&amp;q=&amp;esrc=s&amp;frm=1&amp;source=images&amp;cd=&amp;cad=rja&amp;docid=G0YaIwzm163bLM&amp;tbnid=-3cQSY-DiG3t0M:&amp;ved=0CAUQjRw&amp;url=http://edmundrichtoh.com/network-marketing/new-the-transformer-marketing/&amp;ei=RphEUr_SJaaK2QXT4ICwBw&amp;bvm=bv.53217764,d.eWU&amp;psig=AFQjCNHtQRl3K0R8IJXjv1bkufqUwvRstA&amp;ust=1380312251730989" TargetMode="External"/><Relationship Id="rId2" Type="http://schemas.openxmlformats.org/officeDocument/2006/relationships/hyperlink" Target="http://www.google.com/url?sa=i&amp;rct=j&amp;q=&amp;esrc=s&amp;frm=1&amp;source=images&amp;cd=&amp;cad=rja&amp;docid=nTkXHwbxQ0vOnM&amp;tbnid=WH2IuLhtWGIxyM:&amp;ved=0CAUQjRw&amp;url=http://journalism273.wordpress.com/page/17/&amp;ei=8WREUpK_A5TY9ASilYDIAg&amp;bvm=bv.53217764,d.eWU&amp;psig=AFQjCNEwGVuV7N10NMyNqTjVgNCUqPZ7ZQ&amp;ust=1380295705189694" TargetMode="External"/><Relationship Id="rId1" Type="http://schemas.openxmlformats.org/officeDocument/2006/relationships/slideLayout" Target="../slideLayouts/slideLayout131.xml"/><Relationship Id="rId6" Type="http://schemas.openxmlformats.org/officeDocument/2006/relationships/hyperlink" Target="http://www.google.com/url?sa=i&amp;rct=j&amp;q=&amp;esrc=s&amp;frm=1&amp;source=images&amp;cd=&amp;cad=rja&amp;docid=_vR9GSgQFPy-AM&amp;tbnid=KshchNPk4N1EdM:&amp;ved=0CAUQjRw&amp;url=http://www.xfire.com/communities/dcteamcod4&amp;ei=wZJEUsj9EoiC9QTSwIGQDw&amp;psig=AFQjCNHCxoeb7XQwJWT-6QsXemUXbQiwLA&amp;ust=1380312123457984" TargetMode="External"/><Relationship Id="rId11" Type="http://schemas.openxmlformats.org/officeDocument/2006/relationships/image" Target="../media/image77.png"/><Relationship Id="rId5" Type="http://schemas.openxmlformats.org/officeDocument/2006/relationships/image" Target="../media/image74.jpeg"/><Relationship Id="rId10" Type="http://schemas.openxmlformats.org/officeDocument/2006/relationships/hyperlink" Target="http://www.google.com/url?sa=i&amp;rct=j&amp;q=&amp;esrc=s&amp;frm=1&amp;source=images&amp;cd=&amp;cad=rja&amp;docid=JUI8cYdAmHUHBM&amp;tbnid=P7l_BklOf4V3dM:&amp;ved=0CAUQjRw&amp;url=http://sixrevisions.com/web_design/gestalt-principles-applied-in-design/&amp;ei=TZVEUomXM8Kc2gWFooHwCQ&amp;bvm=bv.53217764,d.eWU&amp;psig=AFQjCNEwGVuV7N10NMyNqTjVgNCUqPZ7ZQ&amp;ust=1380295705189694" TargetMode="External"/><Relationship Id="rId4" Type="http://schemas.openxmlformats.org/officeDocument/2006/relationships/hyperlink" Target="http://www.google.com/url?sa=i&amp;rct=j&amp;q=&amp;esrc=s&amp;frm=1&amp;source=images&amp;cd=&amp;cad=rja&amp;docid=4DsIZIOy5sqMJM&amp;tbnid=PnnKs6eXonLwLM:&amp;ved=0CAUQjRw&amp;url=http://www.famouslogos.net/starbucks-logo&amp;ei=bGZEUvTmH4Tq8wT64ID4Ag&amp;bvm=bv.53217764,d.eWU&amp;psig=AFQjCNEQOPkIurLvXdHqwbWH3PpAOyRMMw&amp;ust=1380300749446773" TargetMode="External"/><Relationship Id="rId9" Type="http://schemas.openxmlformats.org/officeDocument/2006/relationships/image" Target="../media/image76.jpeg"/><Relationship Id="rId14" Type="http://schemas.openxmlformats.org/officeDocument/2006/relationships/image" Target="../media/image79.png"/></Relationships>
</file>

<file path=ppt/slides/_rels/slide1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14.xml"/></Relationships>
</file>

<file path=ppt/slides/_rels/slide1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4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7.xml"/></Relationships>
</file>

<file path=ppt/slides/_rels/slide1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1.xml"/></Relationships>
</file>

<file path=ppt/slides/_rels/slide1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4.xml"/></Relationships>
</file>

<file path=ppt/slides/_rels/slide14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4.jpeg"/><Relationship Id="rId1" Type="http://schemas.openxmlformats.org/officeDocument/2006/relationships/slideLayout" Target="../slideLayouts/slideLayout11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5.jpeg"/><Relationship Id="rId1" Type="http://schemas.openxmlformats.org/officeDocument/2006/relationships/slideLayout" Target="../slideLayouts/slideLayout11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0.xml"/></Relationships>
</file>

<file path=ppt/slides/_rels/slide1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7.xml"/></Relationships>
</file>

<file path=ppt/slides/_rels/slide15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7.xml"/></Relationships>
</file>

<file path=ppt/slides/_rels/slide15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1.xml"/></Relationships>
</file>

<file path=ppt/slides/_rels/slide15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7.xml"/></Relationships>
</file>

<file path=ppt/slides/_rels/slide1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7.xml"/></Relationships>
</file>

<file path=ppt/slides/_rels/slide162.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31.xml"/></Relationships>
</file>

<file path=ppt/slides/_rels/slide1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33.xml"/></Relationships>
</file>

<file path=ppt/slides/_rels/slide1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7.xml"/></Relationships>
</file>

<file path=ppt/slides/_rels/slide1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67.xml.rels><?xml version="1.0" encoding="UTF-8" standalone="yes"?>
<Relationships xmlns="http://schemas.openxmlformats.org/package/2006/relationships"><Relationship Id="rId3" Type="http://schemas.openxmlformats.org/officeDocument/2006/relationships/hyperlink" Target="https://www.wimp.com/ghostbusters-halloween-light-show/" TargetMode="External"/><Relationship Id="rId2" Type="http://schemas.openxmlformats.org/officeDocument/2006/relationships/image" Target="../media/image97.gif"/><Relationship Id="rId1" Type="http://schemas.openxmlformats.org/officeDocument/2006/relationships/slideLayout" Target="../slideLayouts/slideLayout13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6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7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7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7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7.xml"/></Relationships>
</file>

<file path=ppt/slides/_rels/slide17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7.xml"/></Relationships>
</file>

<file path=ppt/slides/_rels/slide1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1.xml"/></Relationships>
</file>

<file path=ppt/slides/_rels/slide1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1.xml"/></Relationships>
</file>

<file path=ppt/slides/_rels/slide1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1.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5.xml"/></Relationships>
</file>

<file path=ppt/slides/_rels/slide1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1.xml"/></Relationships>
</file>

<file path=ppt/slides/_rels/slide18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7.xml"/></Relationships>
</file>

<file path=ppt/slides/_rels/slide18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5.png"/><Relationship Id="rId1" Type="http://schemas.openxmlformats.org/officeDocument/2006/relationships/slideLayout" Target="../slideLayouts/slideLayout110.xml"/></Relationships>
</file>

<file path=ppt/slides/_rels/slide1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0.xml"/></Relationships>
</file>

<file path=ppt/slides/_rels/slide1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0.xml"/></Relationships>
</file>

<file path=ppt/slides/_rels/slide1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0.xml"/></Relationships>
</file>

<file path=ppt/slides/_rels/slide1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0.xml"/></Relationships>
</file>

<file path=ppt/slides/_rels/slide1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0.xml"/></Relationships>
</file>

<file path=ppt/slides/_rels/slide1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0.xml"/></Relationships>
</file>

<file path=ppt/slides/_rels/slide1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5.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5.xml"/></Relationships>
</file>

<file path=ppt/slides/_rels/slide19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6.xml"/></Relationships>
</file>

<file path=ppt/slides/_rels/slide1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5.xml"/></Relationships>
</file>

<file path=ppt/slides/_rels/slide19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60.xml"/><Relationship Id="rId4" Type="http://schemas.openxmlformats.org/officeDocument/2006/relationships/image" Target="../media/image5.png"/></Relationships>
</file>

<file path=ppt/slides/_rels/slide19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60.xml"/><Relationship Id="rId4" Type="http://schemas.openxmlformats.org/officeDocument/2006/relationships/image" Target="../media/image5.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9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6.xml"/></Relationships>
</file>

<file path=ppt/slides/_rels/slide19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70.xml"/></Relationships>
</file>

<file path=ppt/slides/_rels/slide1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8.png"/><Relationship Id="rId1" Type="http://schemas.openxmlformats.org/officeDocument/2006/relationships/slideLayout" Target="../slideLayouts/slideLayout170.xml"/></Relationships>
</file>

<file path=ppt/slides/_rels/slide19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63.xml"/></Relationships>
</file>

<file path=ppt/slides/_rels/slide19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6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63.xml"/></Relationships>
</file>

<file path=ppt/slides/_rels/slide20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63.xml"/></Relationships>
</file>

<file path=ppt/slides/_rels/slide20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63.xml"/></Relationships>
</file>

<file path=ppt/slides/_rels/slide20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63.xml"/></Relationships>
</file>

<file path=ppt/slides/_rels/slide20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49.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0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5.xml"/></Relationships>
</file>

<file path=ppt/slides/_rels/slide20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6.xml"/></Relationships>
</file>

<file path=ppt/slides/_rels/slide2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0.png"/><Relationship Id="rId1" Type="http://schemas.openxmlformats.org/officeDocument/2006/relationships/slideLayout" Target="../slideLayouts/slideLayout146.xml"/></Relationships>
</file>

<file path=ppt/slides/_rels/slide20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6.xml"/></Relationships>
</file>

<file path=ppt/slides/_rels/slide2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1.png"/><Relationship Id="rId1" Type="http://schemas.openxmlformats.org/officeDocument/2006/relationships/slideLayout" Target="../slideLayouts/slideLayout146.xml"/></Relationships>
</file>

<file path=ppt/slides/_rels/slide2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9.png"/><Relationship Id="rId1" Type="http://schemas.openxmlformats.org/officeDocument/2006/relationships/slideLayout" Target="../slideLayouts/slideLayout149.xml"/></Relationships>
</file>

<file path=ppt/slides/_rels/slide2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5.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21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72.xml"/></Relationships>
</file>

<file path=ppt/slides/_rels/slide21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63.xml"/></Relationships>
</file>

<file path=ppt/slides/_rels/slide21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7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22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6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2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5.xml"/></Relationships>
</file>

<file path=ppt/slides/_rels/slide2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5.xml"/></Relationships>
</file>

<file path=ppt/slides/_rels/slide2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5.xml"/></Relationships>
</file>

<file path=ppt/slides/_rels/slide2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7.png"/><Relationship Id="rId1" Type="http://schemas.openxmlformats.org/officeDocument/2006/relationships/slideLayout" Target="../slideLayouts/slideLayout146.xml"/></Relationships>
</file>

<file path=ppt/slides/_rels/slide2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5.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2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5.xml"/></Relationships>
</file>

<file path=ppt/slides/_rels/slide2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5.xml"/></Relationships>
</file>

<file path=ppt/slides/_rels/slide2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5.xml"/></Relationships>
</file>

<file path=ppt/slides/_rels/slide2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5.xml"/></Relationships>
</file>

<file path=ppt/slides/_rels/slide2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8.xml"/><Relationship Id="rId5" Type="http://schemas.openxmlformats.org/officeDocument/2006/relationships/image" Target="../media/image6.png"/><Relationship Id="rId4" Type="http://schemas.openxmlformats.org/officeDocument/2006/relationships/image" Target="../media/image3.jpeg"/></Relationships>
</file>

<file path=ppt/slides/_rels/slide2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9.xml"/></Relationships>
</file>

<file path=ppt/slides/_rels/slide2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8.png"/><Relationship Id="rId1" Type="http://schemas.openxmlformats.org/officeDocument/2006/relationships/slideLayout" Target="../slideLayouts/slideLayout191.xml"/></Relationships>
</file>

<file path=ppt/slides/_rels/slide23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80.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2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0.png"/><Relationship Id="rId1" Type="http://schemas.openxmlformats.org/officeDocument/2006/relationships/slideLayout" Target="../slideLayouts/slideLayout179.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10.xml"/></Relationships>
</file>

<file path=ppt/slides/_rels/slide24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07.xml"/></Relationships>
</file>

<file path=ppt/slides/_rels/slide24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89.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24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07.xml"/></Relationships>
</file>

<file path=ppt/slides/_rels/slide24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07.xml"/></Relationships>
</file>

<file path=ppt/slides/_rels/slide24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07.xml"/></Relationships>
</file>

<file path=ppt/slides/_rels/slide24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0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24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8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9.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2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6.png"/><Relationship Id="rId1" Type="http://schemas.openxmlformats.org/officeDocument/2006/relationships/slideLayout" Target="../slideLayouts/slideLayout180.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25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80.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2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9.xml"/></Relationships>
</file>

<file path=ppt/slides/_rels/slide2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9.xml"/></Relationships>
</file>

<file path=ppt/slides/_rels/slide25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79.xml"/></Relationships>
</file>

<file path=ppt/slides/_rels/slide25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0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1.xml"/></Relationships>
</file>

<file path=ppt/slides/_rels/slide26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05.xml"/></Relationships>
</file>

<file path=ppt/slides/_rels/slide26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05.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2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03.xml"/></Relationships>
</file>

<file path=ppt/slides/_rels/slide26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01.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2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01.xml"/></Relationships>
</file>

<file path=ppt/slides/_rels/slide26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07.xml"/></Relationships>
</file>

<file path=ppt/slides/_rels/slide2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0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272.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01.xml"/></Relationships>
</file>

<file path=ppt/slides/_rels/slide273.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179.xml"/></Relationships>
</file>

<file path=ppt/slides/_rels/slide2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9.xml"/></Relationships>
</file>

<file path=ppt/slides/_rels/slide2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9.xml"/></Relationships>
</file>

<file path=ppt/slides/_rels/slide2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9.xml"/></Relationships>
</file>

<file path=ppt/slides/_rels/slide2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9.xml"/></Relationships>
</file>

<file path=ppt/slides/_rels/slide2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9.xml"/></Relationships>
</file>

<file path=ppt/slides/_rels/slide2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9.xml"/></Relationships>
</file>

<file path=ppt/slides/_rels/slide2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hyperlink" Target="http://www.thedailybeast.com/articles/2013/04/09/why-did-pirates-wear-eye-patches.html" TargetMode="External"/><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57.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0.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5.xm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6.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85.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1.xml"/><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76.xml"/></Relationships>
</file>

<file path=ppt/slides/_rels/slide7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94.xml"/></Relationships>
</file>

<file path=ppt/slides/_rels/slide7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4.xml"/></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4.xml"/></Relationships>
</file>

<file path=ppt/slides/_rels/slide7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7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4.xml"/></Relationships>
</file>

<file path=ppt/slides/_rels/slide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4.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4.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0.xml"/></Relationships>
</file>

<file path=ppt/slides/_rels/slide8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4.xml"/></Relationships>
</file>

<file path=ppt/slides/_rels/slide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6.png"/><Relationship Id="rId1" Type="http://schemas.openxmlformats.org/officeDocument/2006/relationships/slideLayout" Target="../slideLayouts/slideLayout76.xml"/></Relationships>
</file>

<file path=ppt/slides/_rels/slide8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4.xml"/></Relationships>
</file>

<file path=ppt/slides/_rels/slide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7.xml"/></Relationships>
</file>

<file path=ppt/slides/_rels/slide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0.xml"/></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0.xml"/></Relationships>
</file>

<file path=ppt/slides/_rels/slide9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9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D9B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82568ED-F137-4F4A-854F-F087601411BD}"/>
              </a:ext>
            </a:extLst>
          </p:cNvPr>
          <p:cNvSpPr>
            <a:spLocks noGrp="1"/>
          </p:cNvSpPr>
          <p:nvPr>
            <p:ph type="ctrTitle"/>
          </p:nvPr>
        </p:nvSpPr>
        <p:spPr>
          <a:xfrm>
            <a:off x="6921624" y="196695"/>
            <a:ext cx="3624309" cy="1220582"/>
          </a:xfrm>
          <a:noFill/>
        </p:spPr>
        <p:txBody>
          <a:bodyPr>
            <a:normAutofit/>
          </a:bodyPr>
          <a:lstStyle/>
          <a:p>
            <a:r>
              <a:rPr lang="en-US" sz="2000" dirty="0"/>
              <a:t>Unit 4</a:t>
            </a:r>
            <a:br>
              <a:rPr lang="en-US" sz="2000" dirty="0"/>
            </a:br>
            <a:r>
              <a:rPr lang="en-US" sz="2000" dirty="0"/>
              <a:t>Sensation and Perception</a:t>
            </a:r>
          </a:p>
        </p:txBody>
      </p:sp>
      <p:pic>
        <p:nvPicPr>
          <p:cNvPr id="4" name="Picture 3" descr="Unit 4&#10;Sensation and Perception">
            <a:extLst>
              <a:ext uri="{FF2B5EF4-FFF2-40B4-BE49-F238E27FC236}">
                <a16:creationId xmlns:a16="http://schemas.microsoft.com/office/drawing/2014/main" id="{793F9F27-CD82-42E9-B0E7-D5A8AE2F9C3D}"/>
              </a:ext>
            </a:extLst>
          </p:cNvPr>
          <p:cNvPicPr>
            <a:picLocks noChangeAspect="1"/>
          </p:cNvPicPr>
          <p:nvPr/>
        </p:nvPicPr>
        <p:blipFill>
          <a:blip r:embed="rId2"/>
          <a:stretch>
            <a:fillRect/>
          </a:stretch>
        </p:blipFill>
        <p:spPr>
          <a:xfrm>
            <a:off x="1524001" y="0"/>
            <a:ext cx="9166745" cy="2270662"/>
          </a:xfrm>
          <a:prstGeom prst="rect">
            <a:avLst/>
          </a:prstGeom>
        </p:spPr>
      </p:pic>
      <p:pic>
        <p:nvPicPr>
          <p:cNvPr id="5" name="Picture 4" descr="Module&#10;16. Basic Concepts of Sensation and Perception&#10;17. Influences on Perception&#10;18. Vision: Sensory and Perceptual Processing&#10;19. Visual Organization and Interpretation&#10;20. Hearing&#10;21. The Other Senses">
            <a:extLst>
              <a:ext uri="{FF2B5EF4-FFF2-40B4-BE49-F238E27FC236}">
                <a16:creationId xmlns:a16="http://schemas.microsoft.com/office/drawing/2014/main" id="{250C75EC-ECB3-4A18-9857-443529E80493}"/>
              </a:ext>
            </a:extLst>
          </p:cNvPr>
          <p:cNvPicPr>
            <a:picLocks noChangeAspect="1"/>
          </p:cNvPicPr>
          <p:nvPr/>
        </p:nvPicPr>
        <p:blipFill>
          <a:blip r:embed="rId3"/>
          <a:stretch>
            <a:fillRect/>
          </a:stretch>
        </p:blipFill>
        <p:spPr>
          <a:xfrm>
            <a:off x="2298701" y="2270663"/>
            <a:ext cx="2428571" cy="2761905"/>
          </a:xfrm>
          <a:prstGeom prst="rect">
            <a:avLst/>
          </a:prstGeom>
        </p:spPr>
      </p:pic>
      <p:pic>
        <p:nvPicPr>
          <p:cNvPr id="6" name="Picture 5">
            <a:extLst>
              <a:ext uri="{FF2B5EF4-FFF2-40B4-BE49-F238E27FC236}">
                <a16:creationId xmlns:a16="http://schemas.microsoft.com/office/drawing/2014/main" id="{9E5BFB8F-E622-456A-990A-62CE902E99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9412" y="2299236"/>
            <a:ext cx="2960647" cy="4450814"/>
          </a:xfrm>
          <a:prstGeom prst="rect">
            <a:avLst/>
          </a:prstGeom>
        </p:spPr>
      </p:pic>
      <p:pic>
        <p:nvPicPr>
          <p:cNvPr id="7" name="Picture 6" descr="Mary Altaffer/AP Images">
            <a:extLst>
              <a:ext uri="{FF2B5EF4-FFF2-40B4-BE49-F238E27FC236}">
                <a16:creationId xmlns:a16="http://schemas.microsoft.com/office/drawing/2014/main" id="{A88E2801-462F-4C80-A5D2-CF939527A8BC}"/>
              </a:ext>
            </a:extLst>
          </p:cNvPr>
          <p:cNvPicPr>
            <a:picLocks noChangeAspect="1"/>
          </p:cNvPicPr>
          <p:nvPr/>
        </p:nvPicPr>
        <p:blipFill>
          <a:blip r:embed="rId5"/>
          <a:stretch>
            <a:fillRect/>
          </a:stretch>
        </p:blipFill>
        <p:spPr>
          <a:xfrm>
            <a:off x="6353436" y="5290147"/>
            <a:ext cx="140220" cy="999831"/>
          </a:xfrm>
          <a:prstGeom prst="rect">
            <a:avLst/>
          </a:prstGeom>
        </p:spPr>
      </p:pic>
      <p:sp>
        <p:nvSpPr>
          <p:cNvPr id="3" name="TextBox 2"/>
          <p:cNvSpPr txBox="1"/>
          <p:nvPr/>
        </p:nvSpPr>
        <p:spPr>
          <a:xfrm>
            <a:off x="7315200" y="0"/>
            <a:ext cx="3013364" cy="923330"/>
          </a:xfrm>
          <a:prstGeom prst="rect">
            <a:avLst/>
          </a:prstGeom>
          <a:noFill/>
        </p:spPr>
        <p:txBody>
          <a:bodyPr wrap="square" rtlCol="0">
            <a:spAutoFit/>
          </a:bodyPr>
          <a:lstStyle/>
          <a:p>
            <a:r>
              <a:rPr lang="en-US" sz="5400" dirty="0" smtClean="0">
                <a:solidFill>
                  <a:schemeClr val="bg1"/>
                </a:solidFill>
              </a:rPr>
              <a:t>6-8%</a:t>
            </a:r>
            <a:endParaRPr lang="en-US" sz="5400" dirty="0">
              <a:solidFill>
                <a:schemeClr val="bg1"/>
              </a:solidFill>
            </a:endParaRPr>
          </a:p>
        </p:txBody>
      </p:sp>
    </p:spTree>
    <p:extLst>
      <p:ext uri="{BB962C8B-B14F-4D97-AF65-F5344CB8AC3E}">
        <p14:creationId xmlns:p14="http://schemas.microsoft.com/office/powerpoint/2010/main" val="3934865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78CE8F-35E9-4CFE-8F79-4C9C81AEDB8F}"/>
              </a:ext>
            </a:extLst>
          </p:cNvPr>
          <p:cNvSpPr>
            <a:spLocks noGrp="1"/>
          </p:cNvSpPr>
          <p:nvPr>
            <p:ph type="title"/>
          </p:nvPr>
        </p:nvSpPr>
        <p:spPr>
          <a:solidFill>
            <a:srgbClr val="D4E5F4"/>
          </a:solidFill>
        </p:spPr>
        <p:txBody>
          <a:bodyPr/>
          <a:lstStyle/>
          <a:p>
            <a:r>
              <a:rPr lang="en-US" dirty="0">
                <a:solidFill>
                  <a:schemeClr val="tx1"/>
                </a:solidFill>
              </a:rPr>
              <a:t>1. What Would You Answer?</a:t>
            </a:r>
          </a:p>
        </p:txBody>
      </p:sp>
      <p:sp>
        <p:nvSpPr>
          <p:cNvPr id="8" name="Content Placeholder 7"/>
          <p:cNvSpPr>
            <a:spLocks noGrp="1"/>
          </p:cNvSpPr>
          <p:nvPr>
            <p:ph idx="1"/>
          </p:nvPr>
        </p:nvSpPr>
        <p:spPr>
          <a:solidFill>
            <a:srgbClr val="E7D9B1"/>
          </a:solidFill>
          <a:ln w="76200">
            <a:solidFill>
              <a:srgbClr val="D4E5F4"/>
            </a:solidFill>
          </a:ln>
        </p:spPr>
        <p:txBody>
          <a:bodyPr anchor="ctr">
            <a:normAutofit/>
          </a:bodyPr>
          <a:lstStyle/>
          <a:p>
            <a:pPr marL="0" indent="0">
              <a:buNone/>
            </a:pPr>
            <a:r>
              <a:rPr lang="en-US" b="1" dirty="0"/>
              <a:t>What occurs when experiences influence our interpretation of data?</a:t>
            </a:r>
          </a:p>
          <a:p>
            <a:pPr marL="0" indent="0" algn="l">
              <a:buNone/>
            </a:pPr>
            <a:endParaRPr lang="en-US" b="1" dirty="0"/>
          </a:p>
          <a:p>
            <a:pPr marL="457200" indent="-457200" algn="l">
              <a:buAutoNum type="alphaUcPeriod"/>
            </a:pPr>
            <a:r>
              <a:rPr lang="en-US" dirty="0"/>
              <a:t>selective attention</a:t>
            </a:r>
            <a:endParaRPr lang="en-US" sz="2400" dirty="0"/>
          </a:p>
          <a:p>
            <a:pPr marL="0" indent="0" algn="l">
              <a:buNone/>
            </a:pPr>
            <a:r>
              <a:rPr lang="en-US" sz="2400" dirty="0"/>
              <a:t>B.  </a:t>
            </a:r>
            <a:r>
              <a:rPr lang="en-US" dirty="0"/>
              <a:t>transduction</a:t>
            </a:r>
            <a:endParaRPr lang="en-US" sz="2400" dirty="0"/>
          </a:p>
          <a:p>
            <a:pPr marL="0" indent="0" algn="l">
              <a:buNone/>
            </a:pPr>
            <a:r>
              <a:rPr lang="en-US" sz="2400" dirty="0"/>
              <a:t>C.  </a:t>
            </a:r>
            <a:r>
              <a:rPr lang="en-US" dirty="0"/>
              <a:t>bottom-up processing</a:t>
            </a:r>
            <a:endParaRPr lang="en-US" sz="2400" dirty="0"/>
          </a:p>
          <a:p>
            <a:pPr marL="0" indent="0" algn="l">
              <a:buNone/>
            </a:pPr>
            <a:r>
              <a:rPr lang="en-US" sz="2400" dirty="0"/>
              <a:t>D.  </a:t>
            </a:r>
            <a:r>
              <a:rPr lang="en-US" dirty="0"/>
              <a:t>top-down processing</a:t>
            </a:r>
            <a:endParaRPr lang="en-US" sz="2400" dirty="0"/>
          </a:p>
          <a:p>
            <a:pPr marL="457200" indent="-457200" algn="l">
              <a:buAutoNum type="alphaUcPeriod" startAt="5"/>
            </a:pPr>
            <a:r>
              <a:rPr lang="en-US" dirty="0"/>
              <a:t>signal detection theory</a:t>
            </a:r>
            <a:endParaRPr lang="en-US" sz="2400" dirty="0"/>
          </a:p>
          <a:p>
            <a:pPr marL="0" indent="0" algn="l">
              <a:buNone/>
            </a:pPr>
            <a:endParaRPr lang="en-US" sz="2400" dirty="0"/>
          </a:p>
        </p:txBody>
      </p:sp>
    </p:spTree>
    <p:extLst>
      <p:ext uri="{BB962C8B-B14F-4D97-AF65-F5344CB8AC3E}">
        <p14:creationId xmlns:p14="http://schemas.microsoft.com/office/powerpoint/2010/main" val="1164867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webvision.med.utah.edu/imageswv/GourasFig%2015.jpg"/>
          <p:cNvPicPr>
            <a:picLocks noChangeAspect="1" noChangeArrowheads="1"/>
          </p:cNvPicPr>
          <p:nvPr/>
        </p:nvPicPr>
        <p:blipFill rotWithShape="1">
          <a:blip r:embed="rId2">
            <a:extLst>
              <a:ext uri="{28A0092B-C50C-407E-A947-70E740481C1C}">
                <a14:useLocalDpi xmlns:a14="http://schemas.microsoft.com/office/drawing/2010/main" val="0"/>
              </a:ext>
            </a:extLst>
          </a:blip>
          <a:srcRect r="-116" b="10364"/>
          <a:stretch/>
        </p:blipFill>
        <p:spPr bwMode="auto">
          <a:xfrm>
            <a:off x="2909887" y="0"/>
            <a:ext cx="6379586" cy="6463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70472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43A8AB-9F11-4473-BF28-377A6392755C}"/>
              </a:ext>
            </a:extLst>
          </p:cNvPr>
          <p:cNvSpPr>
            <a:spLocks noGrp="1"/>
          </p:cNvSpPr>
          <p:nvPr>
            <p:ph type="title"/>
          </p:nvPr>
        </p:nvSpPr>
        <p:spPr>
          <a:xfrm>
            <a:off x="2019298" y="365127"/>
            <a:ext cx="8234936" cy="1325563"/>
          </a:xfrm>
        </p:spPr>
        <p:txBody>
          <a:bodyPr>
            <a:normAutofit/>
          </a:bodyPr>
          <a:lstStyle/>
          <a:p>
            <a:r>
              <a:rPr lang="en-US" dirty="0"/>
              <a:t>What are some characteristics of </a:t>
            </a:r>
            <a:br>
              <a:rPr lang="en-US" dirty="0"/>
            </a:br>
            <a:r>
              <a:rPr lang="en-US" dirty="0"/>
              <a:t>color blindness?</a:t>
            </a:r>
          </a:p>
        </p:txBody>
      </p:sp>
      <p:sp>
        <p:nvSpPr>
          <p:cNvPr id="3" name="Text Placeholder 2"/>
          <p:cNvSpPr>
            <a:spLocks noGrp="1"/>
          </p:cNvSpPr>
          <p:nvPr>
            <p:ph type="body" sz="quarter" idx="4294967295"/>
          </p:nvPr>
        </p:nvSpPr>
        <p:spPr>
          <a:xfrm>
            <a:off x="2019297" y="1875200"/>
            <a:ext cx="8234936" cy="914400"/>
          </a:xfrm>
        </p:spPr>
        <p:txBody>
          <a:bodyPr/>
          <a:lstStyle/>
          <a:p>
            <a:pPr marL="0" indent="0">
              <a:buNone/>
            </a:pPr>
            <a:r>
              <a:rPr lang="en-US" sz="2400" dirty="0"/>
              <a:t>About one person in 50 is color blind.</a:t>
            </a:r>
          </a:p>
        </p:txBody>
      </p:sp>
      <p:sp>
        <p:nvSpPr>
          <p:cNvPr id="4" name="Text Placeholder 3"/>
          <p:cNvSpPr>
            <a:spLocks noGrp="1"/>
          </p:cNvSpPr>
          <p:nvPr>
            <p:ph type="body" sz="quarter" idx="4294967295"/>
          </p:nvPr>
        </p:nvSpPr>
        <p:spPr>
          <a:xfrm>
            <a:off x="2019297" y="3047387"/>
            <a:ext cx="8234936" cy="914400"/>
          </a:xfrm>
        </p:spPr>
        <p:txBody>
          <a:bodyPr>
            <a:normAutofit/>
          </a:bodyPr>
          <a:lstStyle/>
          <a:p>
            <a:pPr marL="0" indent="0">
              <a:buNone/>
            </a:pPr>
            <a:r>
              <a:rPr lang="en-US" sz="2400" dirty="0"/>
              <a:t>Males are more affected since the defect is </a:t>
            </a:r>
          </a:p>
          <a:p>
            <a:pPr marL="0" indent="0">
              <a:buNone/>
            </a:pPr>
            <a:r>
              <a:rPr lang="en-US" sz="2400" dirty="0"/>
              <a:t>genetically sex-linked.</a:t>
            </a:r>
          </a:p>
        </p:txBody>
      </p:sp>
      <p:sp>
        <p:nvSpPr>
          <p:cNvPr id="5" name="Text Placeholder 4"/>
          <p:cNvSpPr>
            <a:spLocks noGrp="1"/>
          </p:cNvSpPr>
          <p:nvPr>
            <p:ph type="body" sz="quarter" idx="4294967295"/>
          </p:nvPr>
        </p:nvSpPr>
        <p:spPr>
          <a:xfrm>
            <a:off x="2019297" y="4219574"/>
            <a:ext cx="8234936" cy="1157288"/>
          </a:xfrm>
        </p:spPr>
        <p:txBody>
          <a:bodyPr>
            <a:noAutofit/>
          </a:bodyPr>
          <a:lstStyle/>
          <a:p>
            <a:pPr marL="0" indent="0">
              <a:buNone/>
            </a:pPr>
            <a:r>
              <a:rPr lang="en-US" sz="2400" dirty="0"/>
              <a:t>Most people are not actually blind to all colors. They simply lack functioning red- or green-sensitive cones, or sometimes both.</a:t>
            </a:r>
          </a:p>
        </p:txBody>
      </p:sp>
      <p:sp>
        <p:nvSpPr>
          <p:cNvPr id="6" name="Text Placeholder 4"/>
          <p:cNvSpPr txBox="1">
            <a:spLocks/>
          </p:cNvSpPr>
          <p:nvPr/>
        </p:nvSpPr>
        <p:spPr>
          <a:xfrm>
            <a:off x="2019299" y="5634649"/>
            <a:ext cx="8234935" cy="914400"/>
          </a:xfrm>
          <a:prstGeom prst="rect">
            <a:avLst/>
          </a:prstGeom>
          <a:solidFill>
            <a:srgbClr val="E7D9B1"/>
          </a:solidFill>
          <a:ln w="76200">
            <a:solidFill>
              <a:schemeClr val="accent4"/>
            </a:solidFill>
          </a:ln>
        </p:spPr>
        <p:txBody>
          <a:bodyPr vert="horz" lIns="91440" tIns="45720" rIns="91440" bIns="45720" rtlCol="0" anchor="ctr">
            <a:normAutofit/>
          </a:bodyPr>
          <a:lstStyle>
            <a:lvl1pPr marL="0" indent="0" algn="ctr" defTabSz="685800" rtl="0" eaLnBrk="1" latinLnBrk="0" hangingPunct="1">
              <a:lnSpc>
                <a:spcPct val="100000"/>
              </a:lnSpc>
              <a:spcBef>
                <a:spcPts val="0"/>
              </a:spcBef>
              <a:buFontTx/>
              <a:buNone/>
              <a:defRPr sz="2600" kern="1200">
                <a:solidFill>
                  <a:schemeClr val="tx1"/>
                </a:solidFill>
                <a:latin typeface="+mn-lt"/>
                <a:ea typeface="+mn-ea"/>
                <a:cs typeface="+mn-cs"/>
              </a:defRPr>
            </a:lvl1pPr>
            <a:lvl2pPr marL="5143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2pPr>
            <a:lvl3pPr marL="8572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3pPr>
            <a:lvl4pPr marL="12001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4pPr>
            <a:lvl5pPr marL="15430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a:solidFill>
                  <a:prstClr val="black"/>
                </a:solidFill>
              </a:rPr>
              <a:t>Vision is monochromatic (one color) or dichromatic </a:t>
            </a:r>
          </a:p>
          <a:p>
            <a:r>
              <a:rPr lang="en-US" sz="2400" dirty="0">
                <a:solidFill>
                  <a:prstClr val="black"/>
                </a:solidFill>
              </a:rPr>
              <a:t>(two-color) and  seems ‘normal’ to them.</a:t>
            </a:r>
          </a:p>
        </p:txBody>
      </p:sp>
    </p:spTree>
    <p:extLst>
      <p:ext uri="{BB962C8B-B14F-4D97-AF65-F5344CB8AC3E}">
        <p14:creationId xmlns:p14="http://schemas.microsoft.com/office/powerpoint/2010/main" val="324856428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dirty="0">
                <a:solidFill>
                  <a:schemeClr val="bg1"/>
                </a:solidFill>
              </a:rPr>
              <a:t>AP</a:t>
            </a:r>
            <a:r>
              <a:rPr lang="en-US" baseline="30000" dirty="0">
                <a:solidFill>
                  <a:schemeClr val="bg1"/>
                </a:solidFill>
              </a:rPr>
              <a:t>®</a:t>
            </a:r>
            <a:r>
              <a:rPr lang="en-US" dirty="0">
                <a:solidFill>
                  <a:schemeClr val="bg1"/>
                </a:solidFill>
              </a:rPr>
              <a:t> Exam Tip 2</a:t>
            </a:r>
          </a:p>
        </p:txBody>
      </p:sp>
      <p:sp>
        <p:nvSpPr>
          <p:cNvPr id="3" name="Content Placeholder 2"/>
          <p:cNvSpPr>
            <a:spLocks noGrp="1"/>
          </p:cNvSpPr>
          <p:nvPr>
            <p:ph idx="1"/>
          </p:nvPr>
        </p:nvSpPr>
        <p:spPr>
          <a:xfrm>
            <a:off x="2152650" y="1897038"/>
            <a:ext cx="8101584" cy="4380932"/>
          </a:xfrm>
          <a:solidFill>
            <a:srgbClr val="E7D9B1"/>
          </a:solidFill>
          <a:ln w="76200">
            <a:solidFill>
              <a:schemeClr val="accent4"/>
            </a:solidFill>
          </a:ln>
        </p:spPr>
        <p:txBody>
          <a:bodyPr>
            <a:normAutofit/>
          </a:bodyPr>
          <a:lstStyle/>
          <a:p>
            <a:r>
              <a:rPr lang="en-US" sz="2400" dirty="0"/>
              <a:t> </a:t>
            </a:r>
          </a:p>
          <a:p>
            <a:r>
              <a:rPr lang="en-US" sz="2400" dirty="0"/>
              <a:t>There is typically a question about color blindness on </a:t>
            </a:r>
          </a:p>
          <a:p>
            <a:r>
              <a:rPr lang="en-US" sz="2400" dirty="0"/>
              <a:t>the AP </a:t>
            </a:r>
            <a:r>
              <a:rPr lang="en-US" sz="2400" baseline="30000" dirty="0"/>
              <a:t>®</a:t>
            </a:r>
            <a:r>
              <a:rPr lang="en-US" sz="2400" dirty="0"/>
              <a:t> Exam.</a:t>
            </a:r>
          </a:p>
          <a:p>
            <a:endParaRPr lang="en-US" sz="2400" dirty="0"/>
          </a:p>
          <a:p>
            <a:r>
              <a:rPr lang="en-US" sz="2400" dirty="0"/>
              <a:t>It is important to remember that color blindness is most prevalent in males and that the red-green cone deficiency is the most common form of color blindness.</a:t>
            </a:r>
          </a:p>
        </p:txBody>
      </p:sp>
      <p:pic>
        <p:nvPicPr>
          <p:cNvPr id="4" name="Picture 3" descr="decorative"/>
          <p:cNvPicPr>
            <a:picLocks noChangeAspect="1"/>
          </p:cNvPicPr>
          <p:nvPr/>
        </p:nvPicPr>
        <p:blipFill>
          <a:blip r:embed="rId2"/>
          <a:stretch>
            <a:fillRect/>
          </a:stretch>
        </p:blipFill>
        <p:spPr>
          <a:xfrm>
            <a:off x="2226819" y="413736"/>
            <a:ext cx="914479" cy="914479"/>
          </a:xfrm>
          <a:prstGeom prst="rect">
            <a:avLst/>
          </a:prstGeom>
        </p:spPr>
      </p:pic>
    </p:spTree>
    <p:extLst>
      <p:ext uri="{BB962C8B-B14F-4D97-AF65-F5344CB8AC3E}">
        <p14:creationId xmlns:p14="http://schemas.microsoft.com/office/powerpoint/2010/main" val="403977165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a:t>
            </a:r>
            <a:r>
              <a:rPr lang="en-US" dirty="0" err="1"/>
              <a:t>Hering</a:t>
            </a:r>
            <a:r>
              <a:rPr lang="en-US" dirty="0"/>
              <a:t> opponent-process theory?</a:t>
            </a:r>
          </a:p>
        </p:txBody>
      </p:sp>
      <p:sp>
        <p:nvSpPr>
          <p:cNvPr id="3" name="Content Placeholder 2"/>
          <p:cNvSpPr>
            <a:spLocks noGrp="1"/>
          </p:cNvSpPr>
          <p:nvPr>
            <p:ph idx="1"/>
          </p:nvPr>
        </p:nvSpPr>
        <p:spPr/>
        <p:txBody>
          <a:bodyPr/>
          <a:lstStyle/>
          <a:p>
            <a:r>
              <a:rPr lang="en-US" dirty="0"/>
              <a:t>The theory that cone photoreceptors are paired together (red-green, blue-yellow, white-black) </a:t>
            </a:r>
          </a:p>
          <a:p>
            <a:r>
              <a:rPr lang="en-US" dirty="0"/>
              <a:t>to enable color vision.  </a:t>
            </a:r>
          </a:p>
          <a:p>
            <a:endParaRPr lang="en-US" dirty="0"/>
          </a:p>
          <a:p>
            <a:r>
              <a:rPr lang="en-US" dirty="0"/>
              <a:t>Activation of one color of the pair inhibits </a:t>
            </a:r>
          </a:p>
          <a:p>
            <a:r>
              <a:rPr lang="en-US" dirty="0"/>
              <a:t>activation of the other.</a:t>
            </a:r>
          </a:p>
          <a:p>
            <a:endParaRPr lang="en-US" dirty="0"/>
          </a:p>
          <a:p>
            <a:r>
              <a:rPr lang="en-US" dirty="0"/>
              <a:t>For example, some cells are stimulated by green and inhibited by red; others are stimulated by</a:t>
            </a:r>
          </a:p>
          <a:p>
            <a:r>
              <a:rPr lang="en-US" dirty="0"/>
              <a:t>red and inhibited by green.</a:t>
            </a:r>
          </a:p>
        </p:txBody>
      </p:sp>
    </p:spTree>
    <p:extLst>
      <p:ext uri="{BB962C8B-B14F-4D97-AF65-F5344CB8AC3E}">
        <p14:creationId xmlns:p14="http://schemas.microsoft.com/office/powerpoint/2010/main" val="221018124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opponent-process theory.</a:t>
            </a:r>
          </a:p>
        </p:txBody>
      </p:sp>
      <p:sp>
        <p:nvSpPr>
          <p:cNvPr id="3" name="Text Placeholder 2"/>
          <p:cNvSpPr>
            <a:spLocks noGrp="1"/>
          </p:cNvSpPr>
          <p:nvPr>
            <p:ph type="body" sz="quarter" idx="18"/>
          </p:nvPr>
        </p:nvSpPr>
        <p:spPr>
          <a:xfrm>
            <a:off x="2152650" y="5588418"/>
            <a:ext cx="7994650" cy="1255595"/>
          </a:xfrm>
        </p:spPr>
        <p:txBody>
          <a:bodyPr>
            <a:noAutofit/>
          </a:bodyPr>
          <a:lstStyle/>
          <a:p>
            <a:r>
              <a:rPr lang="en-US" sz="2400" dirty="0"/>
              <a:t>Stare at the center of the flag for a minute. </a:t>
            </a:r>
          </a:p>
          <a:p>
            <a:r>
              <a:rPr lang="en-US" sz="2400" dirty="0"/>
              <a:t>Then go to the next slide.</a:t>
            </a:r>
          </a:p>
        </p:txBody>
      </p:sp>
      <p:pic>
        <p:nvPicPr>
          <p:cNvPr id="5" name="Content Placeholder 4"/>
          <p:cNvPicPr>
            <a:picLocks noGrp="1" noChangeAspect="1"/>
          </p:cNvPicPr>
          <p:nvPr>
            <p:ph sz="quarter" idx="19"/>
          </p:nvPr>
        </p:nvPicPr>
        <p:blipFill>
          <a:blip r:embed="rId2"/>
          <a:stretch>
            <a:fillRect/>
          </a:stretch>
        </p:blipFill>
        <p:spPr>
          <a:xfrm>
            <a:off x="3193415" y="2315893"/>
            <a:ext cx="5913119" cy="3187071"/>
          </a:xfrm>
          <a:prstGeom prst="rect">
            <a:avLst/>
          </a:prstGeom>
          <a:ln>
            <a:noFill/>
          </a:ln>
        </p:spPr>
      </p:pic>
    </p:spTree>
    <p:extLst>
      <p:ext uri="{BB962C8B-B14F-4D97-AF65-F5344CB8AC3E}">
        <p14:creationId xmlns:p14="http://schemas.microsoft.com/office/powerpoint/2010/main" val="169128328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opponent-process theory, cont.</a:t>
            </a:r>
          </a:p>
        </p:txBody>
      </p:sp>
      <p:sp>
        <p:nvSpPr>
          <p:cNvPr id="3" name="Text Placeholder 2"/>
          <p:cNvSpPr>
            <a:spLocks noGrp="1"/>
          </p:cNvSpPr>
          <p:nvPr>
            <p:ph type="body" sz="quarter" idx="18"/>
          </p:nvPr>
        </p:nvSpPr>
        <p:spPr>
          <a:xfrm>
            <a:off x="2152650" y="5717406"/>
            <a:ext cx="7994650" cy="737986"/>
          </a:xfrm>
        </p:spPr>
        <p:txBody>
          <a:bodyPr>
            <a:noAutofit/>
          </a:bodyPr>
          <a:lstStyle/>
          <a:p>
            <a:r>
              <a:rPr lang="en-US" sz="2400" dirty="0"/>
              <a:t>Stare at the black dot above.</a:t>
            </a:r>
          </a:p>
          <a:p>
            <a:r>
              <a:rPr lang="en-US" sz="2400" dirty="0"/>
              <a:t>What do you see? </a:t>
            </a:r>
          </a:p>
        </p:txBody>
      </p:sp>
      <p:sp>
        <p:nvSpPr>
          <p:cNvPr id="6" name="Oval 5"/>
          <p:cNvSpPr/>
          <p:nvPr/>
        </p:nvSpPr>
        <p:spPr>
          <a:xfrm>
            <a:off x="6124877" y="3667226"/>
            <a:ext cx="144379" cy="14437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38487112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happened?</a:t>
            </a:r>
          </a:p>
        </p:txBody>
      </p:sp>
      <p:sp>
        <p:nvSpPr>
          <p:cNvPr id="3" name="Content Placeholder 2"/>
          <p:cNvSpPr>
            <a:spLocks noGrp="1"/>
          </p:cNvSpPr>
          <p:nvPr>
            <p:ph idx="1"/>
          </p:nvPr>
        </p:nvSpPr>
        <p:spPr>
          <a:xfrm>
            <a:off x="2152650" y="1825625"/>
            <a:ext cx="8101584" cy="4820835"/>
          </a:xfrm>
        </p:spPr>
        <p:txBody>
          <a:bodyPr/>
          <a:lstStyle/>
          <a:p>
            <a:r>
              <a:rPr lang="en-US" dirty="0"/>
              <a:t>Did you see a red, white and blue </a:t>
            </a:r>
          </a:p>
          <a:p>
            <a:r>
              <a:rPr lang="en-US" dirty="0"/>
              <a:t>British Union Jack?</a:t>
            </a:r>
          </a:p>
          <a:p>
            <a:r>
              <a:rPr lang="en-US" dirty="0"/>
              <a:t>Here’s the answer for why the green became red:</a:t>
            </a:r>
          </a:p>
          <a:p>
            <a:pPr>
              <a:buFont typeface="Wingdings" panose="05000000000000000000" pitchFamily="2" charset="2"/>
              <a:buChar char="§"/>
            </a:pPr>
            <a:r>
              <a:rPr lang="en-US" dirty="0"/>
              <a:t>First, you stared at green bars, which tired your green response. </a:t>
            </a:r>
          </a:p>
          <a:p>
            <a:pPr>
              <a:buFont typeface="Wingdings" panose="05000000000000000000" pitchFamily="2" charset="2"/>
              <a:buChar char="§"/>
            </a:pPr>
            <a:r>
              <a:rPr lang="en-US" dirty="0"/>
              <a:t>Then you stared at a white area. </a:t>
            </a:r>
          </a:p>
          <a:p>
            <a:pPr>
              <a:buFont typeface="Wingdings" panose="05000000000000000000" pitchFamily="2" charset="2"/>
              <a:buChar char="§"/>
            </a:pPr>
            <a:r>
              <a:rPr lang="en-US" dirty="0"/>
              <a:t>White contains all colors, including red. </a:t>
            </a:r>
          </a:p>
          <a:p>
            <a:pPr>
              <a:buFont typeface="Wingdings" panose="05000000000000000000" pitchFamily="2" charset="2"/>
              <a:buChar char="§"/>
            </a:pPr>
            <a:r>
              <a:rPr lang="en-US" dirty="0"/>
              <a:t>Because you had tired your green response, only the red part of the green-red pairing fired normally.</a:t>
            </a:r>
          </a:p>
          <a:p>
            <a:pPr>
              <a:buFont typeface="Wingdings" panose="05000000000000000000" pitchFamily="2" charset="2"/>
              <a:buChar char="§"/>
            </a:pPr>
            <a:r>
              <a:rPr lang="en-US" dirty="0"/>
              <a:t>The same happened with the blue-yellow pair and the black-white pair.</a:t>
            </a:r>
          </a:p>
        </p:txBody>
      </p:sp>
    </p:spTree>
    <p:extLst>
      <p:ext uri="{BB962C8B-B14F-4D97-AF65-F5344CB8AC3E}">
        <p14:creationId xmlns:p14="http://schemas.microsoft.com/office/powerpoint/2010/main" val="19748254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jesus"/>
          <p:cNvPicPr>
            <a:picLocks noChangeAspect="1" noChangeArrowheads="1"/>
          </p:cNvPicPr>
          <p:nvPr/>
        </p:nvPicPr>
        <p:blipFill>
          <a:blip r:embed="rId2"/>
          <a:srcRect/>
          <a:stretch>
            <a:fillRect/>
          </a:stretch>
        </p:blipFill>
        <p:spPr bwMode="auto">
          <a:xfrm>
            <a:off x="1908176" y="-17463"/>
            <a:ext cx="8378825" cy="6940551"/>
          </a:xfrm>
          <a:prstGeom prst="rect">
            <a:avLst/>
          </a:prstGeom>
          <a:noFill/>
          <a:ln w="9525">
            <a:noFill/>
            <a:miter lim="800000"/>
            <a:headEnd/>
            <a:tailEnd/>
          </a:ln>
        </p:spPr>
      </p:pic>
    </p:spTree>
    <p:extLst>
      <p:ext uri="{BB962C8B-B14F-4D97-AF65-F5344CB8AC3E}">
        <p14:creationId xmlns:p14="http://schemas.microsoft.com/office/powerpoint/2010/main" val="9488800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86786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how does color processing occur?</a:t>
            </a:r>
          </a:p>
        </p:txBody>
      </p:sp>
      <p:sp>
        <p:nvSpPr>
          <p:cNvPr id="3" name="Text Placeholder 2"/>
          <p:cNvSpPr>
            <a:spLocks noGrp="1"/>
          </p:cNvSpPr>
          <p:nvPr>
            <p:ph type="body" sz="quarter" idx="13"/>
          </p:nvPr>
        </p:nvSpPr>
        <p:spPr>
          <a:xfrm>
            <a:off x="2152650" y="2489390"/>
            <a:ext cx="1289050" cy="1244600"/>
          </a:xfrm>
        </p:spPr>
        <p:txBody>
          <a:bodyPr/>
          <a:lstStyle/>
          <a:p>
            <a:r>
              <a:rPr lang="en-US" dirty="0"/>
              <a:t>1</a:t>
            </a:r>
          </a:p>
        </p:txBody>
      </p:sp>
      <p:sp>
        <p:nvSpPr>
          <p:cNvPr id="6" name="Text Placeholder 5"/>
          <p:cNvSpPr>
            <a:spLocks noGrp="1"/>
          </p:cNvSpPr>
          <p:nvPr>
            <p:ph type="body" sz="quarter" idx="16"/>
          </p:nvPr>
        </p:nvSpPr>
        <p:spPr>
          <a:xfrm>
            <a:off x="3854735" y="2197290"/>
            <a:ext cx="6291072" cy="1828800"/>
          </a:xfrm>
        </p:spPr>
        <p:txBody>
          <a:bodyPr>
            <a:normAutofit/>
          </a:bodyPr>
          <a:lstStyle/>
          <a:p>
            <a:r>
              <a:rPr lang="en-US" dirty="0"/>
              <a:t>The retina’s red, green, and blue cones respond in varying degrees to different color</a:t>
            </a:r>
          </a:p>
          <a:p>
            <a:r>
              <a:rPr lang="en-US" dirty="0"/>
              <a:t>stimuli, as the Young-Helmholtz trichromatic theory suggested.</a:t>
            </a:r>
          </a:p>
        </p:txBody>
      </p:sp>
      <p:sp>
        <p:nvSpPr>
          <p:cNvPr id="4" name="Text Placeholder 3"/>
          <p:cNvSpPr>
            <a:spLocks noGrp="1"/>
          </p:cNvSpPr>
          <p:nvPr>
            <p:ph type="body" sz="quarter" idx="14"/>
          </p:nvPr>
        </p:nvSpPr>
        <p:spPr>
          <a:xfrm>
            <a:off x="2152650" y="4683741"/>
            <a:ext cx="1289050" cy="1244600"/>
          </a:xfrm>
        </p:spPr>
        <p:txBody>
          <a:bodyPr/>
          <a:lstStyle/>
          <a:p>
            <a:r>
              <a:rPr lang="en-US" dirty="0"/>
              <a:t>2</a:t>
            </a:r>
          </a:p>
        </p:txBody>
      </p:sp>
      <p:sp>
        <p:nvSpPr>
          <p:cNvPr id="7" name="Text Placeholder 6"/>
          <p:cNvSpPr>
            <a:spLocks noGrp="1"/>
          </p:cNvSpPr>
          <p:nvPr>
            <p:ph type="body" sz="quarter" idx="17"/>
          </p:nvPr>
        </p:nvSpPr>
        <p:spPr>
          <a:xfrm>
            <a:off x="3854735" y="4391641"/>
            <a:ext cx="6291072" cy="1828800"/>
          </a:xfrm>
        </p:spPr>
        <p:txBody>
          <a:bodyPr/>
          <a:lstStyle/>
          <a:p>
            <a:r>
              <a:rPr lang="en-US" dirty="0"/>
              <a:t>The cones responses are then processed by opponent-process cells, as </a:t>
            </a:r>
            <a:r>
              <a:rPr lang="en-US" dirty="0" err="1"/>
              <a:t>Hering’s</a:t>
            </a:r>
            <a:endParaRPr lang="en-US" dirty="0"/>
          </a:p>
          <a:p>
            <a:r>
              <a:rPr lang="en-US" dirty="0"/>
              <a:t>opponent-process theory proposed.</a:t>
            </a:r>
          </a:p>
        </p:txBody>
      </p:sp>
    </p:spTree>
    <p:extLst>
      <p:ext uri="{BB962C8B-B14F-4D97-AF65-F5344CB8AC3E}">
        <p14:creationId xmlns:p14="http://schemas.microsoft.com/office/powerpoint/2010/main" val="10484159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selective attention?</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Our tendency to focus on just a particular stimulus among the many that are being received.</a:t>
            </a:r>
          </a:p>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dirty="0">
                <a:latin typeface="Arial" panose="020B0604020202020204" pitchFamily="34" charset="0"/>
                <a:cs typeface="Arial" panose="020B0604020202020204" pitchFamily="34" charset="0"/>
              </a:rPr>
              <a:t>Although we are surrounded by sights and sounds, smells and tastes, we tend to pay attention to only a few at a time.</a:t>
            </a:r>
          </a:p>
          <a:p>
            <a:pPr marL="0" indent="0">
              <a:buNone/>
            </a:pPr>
            <a:endParaRPr lang="en-US" dirty="0"/>
          </a:p>
        </p:txBody>
      </p:sp>
      <p:pic>
        <p:nvPicPr>
          <p:cNvPr id="4" name="Picture 3" descr="decorative"/>
          <p:cNvPicPr>
            <a:picLocks noChangeAspect="1"/>
          </p:cNvPicPr>
          <p:nvPr/>
        </p:nvPicPr>
        <p:blipFill>
          <a:blip r:embed="rId2"/>
          <a:stretch>
            <a:fillRect/>
          </a:stretch>
        </p:blipFill>
        <p:spPr>
          <a:xfrm>
            <a:off x="2215714" y="420172"/>
            <a:ext cx="688908" cy="688908"/>
          </a:xfrm>
          <a:prstGeom prst="rect">
            <a:avLst/>
          </a:prstGeom>
        </p:spPr>
      </p:pic>
    </p:spTree>
    <p:extLst>
      <p:ext uri="{BB962C8B-B14F-4D97-AF65-F5344CB8AC3E}">
        <p14:creationId xmlns:p14="http://schemas.microsoft.com/office/powerpoint/2010/main" val="24889443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3840" y="457200"/>
            <a:ext cx="8101584" cy="1325880"/>
          </a:xfrm>
        </p:spPr>
        <p:txBody>
          <a:bodyPr/>
          <a:lstStyle/>
          <a:p>
            <a:r>
              <a:rPr lang="en-US" b="1" dirty="0"/>
              <a:t>What are feature detectors and </a:t>
            </a:r>
            <a:br>
              <a:rPr lang="en-US" b="1" dirty="0"/>
            </a:br>
            <a:r>
              <a:rPr lang="en-US" b="1" dirty="0"/>
              <a:t>where are they located?</a:t>
            </a:r>
          </a:p>
        </p:txBody>
      </p:sp>
      <p:sp>
        <p:nvSpPr>
          <p:cNvPr id="4" name="Text Placeholder 3"/>
          <p:cNvSpPr>
            <a:spLocks noGrp="1"/>
          </p:cNvSpPr>
          <p:nvPr>
            <p:ph type="body" sz="half" idx="2"/>
          </p:nvPr>
        </p:nvSpPr>
        <p:spPr>
          <a:xfrm>
            <a:off x="2153841" y="2048048"/>
            <a:ext cx="3464487" cy="3820941"/>
          </a:xfrm>
        </p:spPr>
        <p:txBody>
          <a:bodyPr>
            <a:normAutofit/>
          </a:bodyPr>
          <a:lstStyle/>
          <a:p>
            <a:r>
              <a:rPr lang="en-US" dirty="0"/>
              <a:t>Feature detectors are nerve cells located in the visual cortex of the occipital lobe that respond to a scene’s edges, lines, angles and movements.</a:t>
            </a:r>
          </a:p>
        </p:txBody>
      </p:sp>
      <p:pic>
        <p:nvPicPr>
          <p:cNvPr id="5" name="Content Placeholder 4"/>
          <p:cNvPicPr>
            <a:picLocks noGrp="1" noChangeAspect="1"/>
          </p:cNvPicPr>
          <p:nvPr>
            <p:ph idx="1"/>
          </p:nvPr>
        </p:nvPicPr>
        <p:blipFill>
          <a:blip r:embed="rId2"/>
          <a:stretch>
            <a:fillRect/>
          </a:stretch>
        </p:blipFill>
        <p:spPr>
          <a:xfrm>
            <a:off x="6689498" y="2048048"/>
            <a:ext cx="3371418" cy="3820941"/>
          </a:xfrm>
          <a:prstGeom prst="rect">
            <a:avLst/>
          </a:prstGeom>
        </p:spPr>
      </p:pic>
      <p:pic>
        <p:nvPicPr>
          <p:cNvPr id="6" name="Picture 5" descr="decorative"/>
          <p:cNvPicPr>
            <a:picLocks noChangeAspect="1"/>
          </p:cNvPicPr>
          <p:nvPr/>
        </p:nvPicPr>
        <p:blipFill>
          <a:blip r:embed="rId3"/>
          <a:stretch>
            <a:fillRect/>
          </a:stretch>
        </p:blipFill>
        <p:spPr>
          <a:xfrm>
            <a:off x="2203127" y="518766"/>
            <a:ext cx="688908" cy="688908"/>
          </a:xfrm>
          <a:prstGeom prst="rect">
            <a:avLst/>
          </a:prstGeom>
        </p:spPr>
      </p:pic>
    </p:spTree>
    <p:extLst>
      <p:ext uri="{BB962C8B-B14F-4D97-AF65-F5344CB8AC3E}">
        <p14:creationId xmlns:p14="http://schemas.microsoft.com/office/powerpoint/2010/main" val="417785173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what do feature detectors do?</a:t>
            </a:r>
          </a:p>
        </p:txBody>
      </p:sp>
      <p:sp>
        <p:nvSpPr>
          <p:cNvPr id="3" name="Content Placeholder 2"/>
          <p:cNvSpPr>
            <a:spLocks noGrp="1"/>
          </p:cNvSpPr>
          <p:nvPr>
            <p:ph idx="1"/>
          </p:nvPr>
        </p:nvSpPr>
        <p:spPr>
          <a:xfrm>
            <a:off x="2152650" y="2082658"/>
            <a:ext cx="8101584" cy="4258078"/>
          </a:xfrm>
        </p:spPr>
        <p:txBody>
          <a:bodyPr>
            <a:normAutofit/>
          </a:bodyPr>
          <a:lstStyle/>
          <a:p>
            <a:r>
              <a:rPr lang="en-US" dirty="0"/>
              <a:t>Feature detectors receive information from individual ganglion cells in the retina and </a:t>
            </a:r>
          </a:p>
          <a:p>
            <a:r>
              <a:rPr lang="en-US" dirty="0"/>
              <a:t>pass it to other cortical areas, where </a:t>
            </a:r>
          </a:p>
          <a:p>
            <a:r>
              <a:rPr lang="en-US" i="1" dirty="0"/>
              <a:t>supercell clusters</a:t>
            </a:r>
            <a:r>
              <a:rPr lang="en-US" dirty="0"/>
              <a:t> respond to more complex patterns.</a:t>
            </a:r>
          </a:p>
        </p:txBody>
      </p:sp>
    </p:spTree>
    <p:extLst>
      <p:ext uri="{BB962C8B-B14F-4D97-AF65-F5344CB8AC3E}">
        <p14:creationId xmlns:p14="http://schemas.microsoft.com/office/powerpoint/2010/main" val="303852301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feature detectors </a:t>
            </a:r>
            <a:br>
              <a:rPr lang="en-US" dirty="0"/>
            </a:br>
            <a:r>
              <a:rPr lang="en-US" dirty="0"/>
              <a:t>operate in real life?</a:t>
            </a:r>
          </a:p>
        </p:txBody>
      </p:sp>
      <p:sp>
        <p:nvSpPr>
          <p:cNvPr id="4" name="Text Placeholder 3"/>
          <p:cNvSpPr>
            <a:spLocks noGrp="1"/>
          </p:cNvSpPr>
          <p:nvPr>
            <p:ph type="body" sz="quarter" idx="14"/>
          </p:nvPr>
        </p:nvSpPr>
        <p:spPr>
          <a:xfrm>
            <a:off x="6610350" y="2004704"/>
            <a:ext cx="3429000" cy="4505278"/>
          </a:xfrm>
        </p:spPr>
        <p:txBody>
          <a:bodyPr>
            <a:normAutofit fontScale="92500" lnSpcReduction="10000"/>
          </a:bodyPr>
          <a:lstStyle/>
          <a:p>
            <a:endParaRPr lang="en-US" dirty="0"/>
          </a:p>
          <a:p>
            <a:r>
              <a:rPr lang="en-US" dirty="0"/>
              <a:t>In a 2011 World Cup match, USA’s Abby Wambach instantly</a:t>
            </a:r>
          </a:p>
          <a:p>
            <a:r>
              <a:rPr lang="en-US" dirty="0"/>
              <a:t>processed visual information about</a:t>
            </a:r>
          </a:p>
          <a:p>
            <a:r>
              <a:rPr lang="en-US" dirty="0"/>
              <a:t>the positions and movements of</a:t>
            </a:r>
          </a:p>
          <a:p>
            <a:r>
              <a:rPr lang="en-US" dirty="0"/>
              <a:t>Brazil’s defenders and goalkeeper and managed to get the ball around them all and into the net.</a:t>
            </a:r>
          </a:p>
          <a:p>
            <a:endParaRPr lang="en-US" dirty="0"/>
          </a:p>
        </p:txBody>
      </p:sp>
      <p:pic>
        <p:nvPicPr>
          <p:cNvPr id="6" name="Picture 5"/>
          <p:cNvPicPr>
            <a:picLocks noChangeAspect="1"/>
          </p:cNvPicPr>
          <p:nvPr/>
        </p:nvPicPr>
        <p:blipFill>
          <a:blip r:embed="rId2"/>
          <a:stretch>
            <a:fillRect/>
          </a:stretch>
        </p:blipFill>
        <p:spPr>
          <a:xfrm>
            <a:off x="2152650" y="2533033"/>
            <a:ext cx="4248150" cy="2912716"/>
          </a:xfrm>
          <a:prstGeom prst="rect">
            <a:avLst/>
          </a:prstGeom>
          <a:ln w="76200">
            <a:solidFill>
              <a:schemeClr val="accent4"/>
            </a:solidFill>
          </a:ln>
        </p:spPr>
      </p:pic>
    </p:spTree>
    <p:extLst>
      <p:ext uri="{BB962C8B-B14F-4D97-AF65-F5344CB8AC3E}">
        <p14:creationId xmlns:p14="http://schemas.microsoft.com/office/powerpoint/2010/main" val="381613154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parallel processing?</a:t>
            </a:r>
          </a:p>
        </p:txBody>
      </p:sp>
      <p:sp>
        <p:nvSpPr>
          <p:cNvPr id="3" name="Content Placeholder 2"/>
          <p:cNvSpPr>
            <a:spLocks noGrp="1"/>
          </p:cNvSpPr>
          <p:nvPr>
            <p:ph idx="1"/>
          </p:nvPr>
        </p:nvSpPr>
        <p:spPr/>
        <p:txBody>
          <a:bodyPr/>
          <a:lstStyle/>
          <a:p>
            <a:r>
              <a:rPr lang="en-US" dirty="0"/>
              <a:t>Parallel processing is thinking about many aspects of a problem simultaneously.  </a:t>
            </a:r>
          </a:p>
          <a:p>
            <a:endParaRPr lang="en-US" dirty="0"/>
          </a:p>
          <a:p>
            <a:r>
              <a:rPr lang="en-US" dirty="0"/>
              <a:t>This is the brain’s natural mode of information processing for many functions, including vision.</a:t>
            </a:r>
          </a:p>
        </p:txBody>
      </p:sp>
    </p:spTree>
    <p:extLst>
      <p:ext uri="{BB962C8B-B14F-4D97-AF65-F5344CB8AC3E}">
        <p14:creationId xmlns:p14="http://schemas.microsoft.com/office/powerpoint/2010/main" val="156081610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parallel processing operate?</a:t>
            </a:r>
          </a:p>
        </p:txBody>
      </p:sp>
      <p:pic>
        <p:nvPicPr>
          <p:cNvPr id="5" name="Content Placeholder 4"/>
          <p:cNvPicPr>
            <a:picLocks noGrp="1" noChangeAspect="1"/>
          </p:cNvPicPr>
          <p:nvPr>
            <p:ph idx="1"/>
          </p:nvPr>
        </p:nvPicPr>
        <p:blipFill>
          <a:blip r:embed="rId2"/>
          <a:stretch>
            <a:fillRect/>
          </a:stretch>
        </p:blipFill>
        <p:spPr>
          <a:xfrm>
            <a:off x="704088" y="1738321"/>
            <a:ext cx="10341124" cy="3384708"/>
          </a:xfrm>
          <a:prstGeom prst="rect">
            <a:avLst/>
          </a:prstGeom>
        </p:spPr>
      </p:pic>
      <p:sp>
        <p:nvSpPr>
          <p:cNvPr id="4" name="Content Placeholder 3"/>
          <p:cNvSpPr>
            <a:spLocks noGrp="1"/>
          </p:cNvSpPr>
          <p:nvPr>
            <p:ph sz="quarter" idx="13"/>
          </p:nvPr>
        </p:nvSpPr>
        <p:spPr>
          <a:xfrm>
            <a:off x="2052638" y="5239718"/>
            <a:ext cx="8101012" cy="1552243"/>
          </a:xfrm>
        </p:spPr>
        <p:txBody>
          <a:bodyPr>
            <a:normAutofit lnSpcReduction="10000"/>
          </a:bodyPr>
          <a:lstStyle/>
          <a:p>
            <a:r>
              <a:rPr lang="en-US" dirty="0"/>
              <a:t>The brain delegates the work of processing motion, form, depth, and color to different areas.  </a:t>
            </a:r>
          </a:p>
          <a:p>
            <a:r>
              <a:rPr lang="en-US" dirty="0"/>
              <a:t>After taking a scene apart, the brain integrates these </a:t>
            </a:r>
            <a:r>
              <a:rPr lang="en-US" dirty="0" err="1"/>
              <a:t>subdimensions</a:t>
            </a:r>
            <a:r>
              <a:rPr lang="en-US" dirty="0"/>
              <a:t> into the perceived image.</a:t>
            </a:r>
          </a:p>
        </p:txBody>
      </p:sp>
    </p:spTree>
    <p:extLst>
      <p:ext uri="{BB962C8B-B14F-4D97-AF65-F5344CB8AC3E}">
        <p14:creationId xmlns:p14="http://schemas.microsoft.com/office/powerpoint/2010/main" val="47694143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recognize faces using parallel processing? </a:t>
            </a:r>
          </a:p>
        </p:txBody>
      </p:sp>
      <p:sp>
        <p:nvSpPr>
          <p:cNvPr id="3" name="Content Placeholder 2"/>
          <p:cNvSpPr>
            <a:spLocks noGrp="1"/>
          </p:cNvSpPr>
          <p:nvPr>
            <p:ph idx="1"/>
          </p:nvPr>
        </p:nvSpPr>
        <p:spPr/>
        <p:txBody>
          <a:bodyPr>
            <a:normAutofit lnSpcReduction="10000"/>
          </a:bodyPr>
          <a:lstStyle/>
          <a:p>
            <a:r>
              <a:rPr lang="en-US" dirty="0"/>
              <a:t>To recognize a face, your brain integrates information projected by your retinas to several</a:t>
            </a:r>
          </a:p>
          <a:p>
            <a:r>
              <a:rPr lang="en-US" dirty="0"/>
              <a:t>visual cortex areas and compares it with stored information, thus enabling your fusiform</a:t>
            </a:r>
          </a:p>
          <a:p>
            <a:r>
              <a:rPr lang="en-US" dirty="0"/>
              <a:t>face area to recognize the face: </a:t>
            </a:r>
            <a:r>
              <a:rPr lang="en-US" i="1" dirty="0"/>
              <a:t>Grandmother! </a:t>
            </a:r>
          </a:p>
          <a:p>
            <a:endParaRPr lang="en-US" i="1" dirty="0"/>
          </a:p>
          <a:p>
            <a:r>
              <a:rPr lang="en-US" dirty="0"/>
              <a:t>Some supercells</a:t>
            </a:r>
            <a:r>
              <a:rPr lang="en-US" i="1" dirty="0"/>
              <a:t>—</a:t>
            </a:r>
            <a:r>
              <a:rPr lang="en-US" dirty="0"/>
              <a:t>actually nicknamed </a:t>
            </a:r>
          </a:p>
          <a:p>
            <a:r>
              <a:rPr lang="en-US" i="1" dirty="0"/>
              <a:t>grandmother cells</a:t>
            </a:r>
            <a:r>
              <a:rPr lang="en-US" dirty="0"/>
              <a:t>—do appear to respond very</a:t>
            </a:r>
          </a:p>
          <a:p>
            <a:r>
              <a:rPr lang="en-US" dirty="0"/>
              <a:t>selectively to 1 or 2 faces in 100.</a:t>
            </a:r>
          </a:p>
          <a:p>
            <a:r>
              <a:rPr lang="en-US" dirty="0"/>
              <a:t> </a:t>
            </a:r>
          </a:p>
          <a:p>
            <a:r>
              <a:rPr lang="en-US" sz="2000" i="1" dirty="0"/>
              <a:t>(Bowers, 2009; </a:t>
            </a:r>
            <a:r>
              <a:rPr lang="en-US" sz="2000" i="1" dirty="0" err="1"/>
              <a:t>Quiroga</a:t>
            </a:r>
            <a:r>
              <a:rPr lang="en-US" sz="2000" i="1" dirty="0"/>
              <a:t> et al., 2013)</a:t>
            </a:r>
          </a:p>
        </p:txBody>
      </p:sp>
    </p:spTree>
    <p:extLst>
      <p:ext uri="{BB962C8B-B14F-4D97-AF65-F5344CB8AC3E}">
        <p14:creationId xmlns:p14="http://schemas.microsoft.com/office/powerpoint/2010/main" val="94850751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EA043-9775-4A29-8DCD-596C225A4E0F}"/>
              </a:ext>
            </a:extLst>
          </p:cNvPr>
          <p:cNvSpPr>
            <a:spLocks noGrp="1"/>
          </p:cNvSpPr>
          <p:nvPr>
            <p:ph type="title"/>
          </p:nvPr>
        </p:nvSpPr>
        <p:spPr>
          <a:solidFill>
            <a:srgbClr val="D4E5F4"/>
          </a:solidFill>
        </p:spPr>
        <p:txBody>
          <a:bodyPr/>
          <a:lstStyle/>
          <a:p>
            <a:r>
              <a:rPr lang="en-US" dirty="0">
                <a:solidFill>
                  <a:schemeClr val="tx1"/>
                </a:solidFill>
              </a:rPr>
              <a:t>3. What Would You Answer?</a:t>
            </a:r>
          </a:p>
        </p:txBody>
      </p:sp>
      <p:sp>
        <p:nvSpPr>
          <p:cNvPr id="8" name="Content Placeholder 7"/>
          <p:cNvSpPr>
            <a:spLocks noGrp="1"/>
          </p:cNvSpPr>
          <p:nvPr>
            <p:ph idx="1"/>
          </p:nvPr>
        </p:nvSpPr>
        <p:spPr>
          <a:solidFill>
            <a:srgbClr val="E7D9B1"/>
          </a:solidFill>
          <a:ln w="76200">
            <a:solidFill>
              <a:srgbClr val="D4E5F4"/>
            </a:solidFill>
          </a:ln>
        </p:spPr>
        <p:txBody>
          <a:bodyPr anchor="ctr">
            <a:normAutofit/>
          </a:bodyPr>
          <a:lstStyle/>
          <a:p>
            <a:r>
              <a:rPr lang="en-US" b="1" dirty="0"/>
              <a:t>Which perceptual process explains why you can see varied aspects of your favorite singer’s face and instantly recognize him or her?</a:t>
            </a:r>
          </a:p>
          <a:p>
            <a:pPr algn="l"/>
            <a:endParaRPr lang="en-US" b="1" dirty="0"/>
          </a:p>
          <a:p>
            <a:pPr marL="457200" indent="-457200" algn="l">
              <a:buAutoNum type="alphaUcPeriod"/>
            </a:pPr>
            <a:r>
              <a:rPr lang="en-US" dirty="0"/>
              <a:t>selective attention</a:t>
            </a:r>
            <a:endParaRPr lang="en-US" sz="2400" dirty="0"/>
          </a:p>
          <a:p>
            <a:pPr algn="l"/>
            <a:r>
              <a:rPr lang="en-US" sz="2400" dirty="0"/>
              <a:t>B.  </a:t>
            </a:r>
            <a:r>
              <a:rPr lang="en-US" dirty="0"/>
              <a:t>accommodation</a:t>
            </a:r>
            <a:endParaRPr lang="en-US" sz="2400" dirty="0"/>
          </a:p>
          <a:p>
            <a:pPr algn="l"/>
            <a:r>
              <a:rPr lang="en-US" sz="2400" dirty="0"/>
              <a:t>C.  </a:t>
            </a:r>
            <a:r>
              <a:rPr lang="en-US" dirty="0"/>
              <a:t>psychokinesis</a:t>
            </a:r>
            <a:endParaRPr lang="en-US" sz="2400" dirty="0"/>
          </a:p>
          <a:p>
            <a:pPr algn="l"/>
            <a:r>
              <a:rPr lang="en-US" sz="2400" dirty="0"/>
              <a:t>D.  </a:t>
            </a:r>
            <a:r>
              <a:rPr lang="en-US" dirty="0" err="1"/>
              <a:t>blindsight</a:t>
            </a:r>
            <a:endParaRPr lang="en-US" sz="2400" dirty="0"/>
          </a:p>
          <a:p>
            <a:pPr marL="457200" indent="-457200" algn="l">
              <a:buAutoNum type="alphaUcPeriod" startAt="5"/>
            </a:pPr>
            <a:r>
              <a:rPr lang="en-US" dirty="0"/>
              <a:t>parallel processing</a:t>
            </a:r>
            <a:endParaRPr lang="en-US" sz="2400" dirty="0"/>
          </a:p>
        </p:txBody>
      </p:sp>
    </p:spTree>
    <p:extLst>
      <p:ext uri="{BB962C8B-B14F-4D97-AF65-F5344CB8AC3E}">
        <p14:creationId xmlns:p14="http://schemas.microsoft.com/office/powerpoint/2010/main" val="207506687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101584" cy="1325563"/>
          </a:xfrm>
        </p:spPr>
        <p:txBody>
          <a:bodyPr/>
          <a:lstStyle/>
          <a:p>
            <a:r>
              <a:rPr lang="en-US" dirty="0"/>
              <a:t>So in the end…. how do we “see”?</a:t>
            </a:r>
          </a:p>
        </p:txBody>
      </p:sp>
      <p:sp>
        <p:nvSpPr>
          <p:cNvPr id="4" name="TextBox 3"/>
          <p:cNvSpPr txBox="1"/>
          <p:nvPr/>
        </p:nvSpPr>
        <p:spPr>
          <a:xfrm>
            <a:off x="1074420" y="2000497"/>
            <a:ext cx="10469880" cy="2708663"/>
          </a:xfrm>
          <a:prstGeom prst="rect">
            <a:avLst/>
          </a:prstGeom>
          <a:solidFill>
            <a:srgbClr val="E7D9B1"/>
          </a:solidFill>
          <a:ln w="76200">
            <a:solidFill>
              <a:schemeClr val="accent4"/>
            </a:solidFill>
          </a:ln>
        </p:spPr>
        <p:txBody>
          <a:bodyPr wrap="square" rtlCol="0" anchor="ctr">
            <a:spAutoFit/>
          </a:bodyPr>
          <a:lstStyle/>
          <a:p>
            <a:pPr algn="ctr"/>
            <a:r>
              <a:rPr lang="en-US" sz="2400" dirty="0">
                <a:solidFill>
                  <a:prstClr val="black"/>
                </a:solidFill>
              </a:rPr>
              <a:t>As you read these words, the letters reflect light rays onto your retina, which triggers a process that sends formless nerve impulses to several areas of your brain, which integrate the information and decode its meaning. The</a:t>
            </a:r>
          </a:p>
          <a:p>
            <a:pPr algn="ctr"/>
            <a:r>
              <a:rPr lang="en-US" sz="2400" dirty="0">
                <a:solidFill>
                  <a:prstClr val="black"/>
                </a:solidFill>
              </a:rPr>
              <a:t>amazing result: we have transferred information across time and space, from our minds to your mind.</a:t>
            </a:r>
          </a:p>
          <a:p>
            <a:pPr algn="ctr"/>
            <a:r>
              <a:rPr lang="en-US" sz="2400" dirty="0">
                <a:solidFill>
                  <a:prstClr val="black"/>
                </a:solidFill>
              </a:rPr>
              <a:t>That all of this happens instantly, effortlessly, and continuously is indeed awesome.</a:t>
            </a:r>
          </a:p>
        </p:txBody>
      </p:sp>
      <p:pic>
        <p:nvPicPr>
          <p:cNvPr id="5" name="Picture 4"/>
          <p:cNvPicPr>
            <a:picLocks noChangeAspect="1"/>
          </p:cNvPicPr>
          <p:nvPr/>
        </p:nvPicPr>
        <p:blipFill>
          <a:blip r:embed="rId2"/>
          <a:stretch>
            <a:fillRect/>
          </a:stretch>
        </p:blipFill>
        <p:spPr>
          <a:xfrm>
            <a:off x="153295" y="5047485"/>
            <a:ext cx="12096484" cy="1263988"/>
          </a:xfrm>
          <a:prstGeom prst="rect">
            <a:avLst/>
          </a:prstGeom>
        </p:spPr>
      </p:pic>
    </p:spTree>
    <p:extLst>
      <p:ext uri="{BB962C8B-B14F-4D97-AF65-F5344CB8AC3E}">
        <p14:creationId xmlns:p14="http://schemas.microsoft.com/office/powerpoint/2010/main" val="194745728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26CC13-03B1-4608-8C99-6C3803B7BCEA}"/>
              </a:ext>
            </a:extLst>
          </p:cNvPr>
          <p:cNvSpPr>
            <a:spLocks noGrp="1"/>
          </p:cNvSpPr>
          <p:nvPr>
            <p:ph type="title"/>
          </p:nvPr>
        </p:nvSpPr>
        <p:spPr>
          <a:xfrm>
            <a:off x="1931624" y="365127"/>
            <a:ext cx="8322610" cy="1325563"/>
          </a:xfrm>
        </p:spPr>
        <p:txBody>
          <a:bodyPr>
            <a:normAutofit/>
          </a:bodyPr>
          <a:lstStyle/>
          <a:p>
            <a:pPr algn="l"/>
            <a:r>
              <a:rPr lang="en-US" sz="3600" dirty="0"/>
              <a:t>Learning Target 18-1 Review</a:t>
            </a:r>
          </a:p>
        </p:txBody>
      </p:sp>
      <p:sp>
        <p:nvSpPr>
          <p:cNvPr id="4" name="Content Placeholder 3"/>
          <p:cNvSpPr>
            <a:spLocks noGrp="1"/>
          </p:cNvSpPr>
          <p:nvPr>
            <p:ph sz="quarter" idx="4294967295"/>
          </p:nvPr>
        </p:nvSpPr>
        <p:spPr>
          <a:xfrm>
            <a:off x="1931625" y="1830389"/>
            <a:ext cx="8322610" cy="1800225"/>
          </a:xfrm>
          <a:solidFill>
            <a:srgbClr val="D4E5F4"/>
          </a:solidFill>
          <a:ln>
            <a:noFill/>
          </a:ln>
        </p:spPr>
        <p:txBody>
          <a:bodyPr>
            <a:noAutofit/>
          </a:bodyPr>
          <a:lstStyle/>
          <a:p>
            <a:pPr marL="0" indent="0">
              <a:buNone/>
            </a:pPr>
            <a:r>
              <a:rPr lang="en-US" dirty="0"/>
              <a:t>Discuss the characteristics of the energy </a:t>
            </a:r>
          </a:p>
          <a:p>
            <a:pPr marL="0" indent="0">
              <a:buNone/>
            </a:pPr>
            <a:r>
              <a:rPr lang="en-US" dirty="0"/>
              <a:t>that we see as visible light, and describe the structures in the eye that help focus that energy.</a:t>
            </a:r>
            <a:endParaRPr lang="en-US" sz="2800" dirty="0"/>
          </a:p>
        </p:txBody>
      </p:sp>
      <p:sp>
        <p:nvSpPr>
          <p:cNvPr id="3" name="Content Placeholder 2"/>
          <p:cNvSpPr>
            <a:spLocks noGrp="1"/>
          </p:cNvSpPr>
          <p:nvPr>
            <p:ph idx="1"/>
          </p:nvPr>
        </p:nvSpPr>
        <p:spPr>
          <a:xfrm>
            <a:off x="1931624" y="3770313"/>
            <a:ext cx="8322610" cy="2722562"/>
          </a:xfrm>
          <a:solidFill>
            <a:schemeClr val="bg1"/>
          </a:solidFill>
        </p:spPr>
        <p:txBody>
          <a:bodyPr>
            <a:normAutofit lnSpcReduction="10000"/>
          </a:bodyPr>
          <a:lstStyle/>
          <a:p>
            <a:pPr marL="342900" indent="-342900" algn="l">
              <a:buFont typeface="Wingdings" panose="05000000000000000000" pitchFamily="2" charset="2"/>
              <a:buChar char="§"/>
            </a:pPr>
            <a:r>
              <a:rPr lang="en-US" dirty="0"/>
              <a:t>The </a:t>
            </a:r>
            <a:r>
              <a:rPr lang="en-US" b="1" i="1" dirty="0"/>
              <a:t>hue</a:t>
            </a:r>
            <a:r>
              <a:rPr lang="en-US" i="1" dirty="0"/>
              <a:t> </a:t>
            </a:r>
            <a:r>
              <a:rPr lang="en-US" dirty="0"/>
              <a:t>we perceive in light depends on its </a:t>
            </a:r>
            <a:r>
              <a:rPr lang="en-US" b="1" i="1" dirty="0"/>
              <a:t>wavelength</a:t>
            </a:r>
            <a:r>
              <a:rPr lang="en-US" i="1" dirty="0"/>
              <a:t>, </a:t>
            </a:r>
            <a:r>
              <a:rPr lang="en-US" dirty="0"/>
              <a:t>and its brightness depends on its </a:t>
            </a:r>
            <a:r>
              <a:rPr lang="en-US" b="1" i="1" dirty="0"/>
              <a:t>intensity</a:t>
            </a:r>
            <a:r>
              <a:rPr lang="en-US" i="1" dirty="0"/>
              <a:t>.</a:t>
            </a:r>
          </a:p>
          <a:p>
            <a:pPr marL="342900" indent="-342900" algn="l">
              <a:buFont typeface="Wingdings" panose="05000000000000000000" pitchFamily="2" charset="2"/>
              <a:buChar char="§"/>
            </a:pPr>
            <a:r>
              <a:rPr lang="en-US" dirty="0"/>
              <a:t>After entering the eye through the </a:t>
            </a:r>
            <a:r>
              <a:rPr lang="en-US" b="1" i="1" dirty="0"/>
              <a:t>cornea</a:t>
            </a:r>
            <a:r>
              <a:rPr lang="en-US" i="1" dirty="0"/>
              <a:t>, </a:t>
            </a:r>
            <a:r>
              <a:rPr lang="en-US" dirty="0"/>
              <a:t>passing through the </a:t>
            </a:r>
            <a:r>
              <a:rPr lang="en-US" b="1" i="1" dirty="0"/>
              <a:t>pupil</a:t>
            </a:r>
            <a:r>
              <a:rPr lang="en-US" i="1" dirty="0"/>
              <a:t> </a:t>
            </a:r>
            <a:r>
              <a:rPr lang="en-US" dirty="0"/>
              <a:t>and </a:t>
            </a:r>
            <a:r>
              <a:rPr lang="en-US" b="1" i="1" dirty="0"/>
              <a:t>iris</a:t>
            </a:r>
            <a:r>
              <a:rPr lang="en-US" i="1" dirty="0"/>
              <a:t>, </a:t>
            </a:r>
            <a:r>
              <a:rPr lang="en-US" dirty="0"/>
              <a:t>and being focused by the </a:t>
            </a:r>
            <a:r>
              <a:rPr lang="en-US" b="1" i="1" dirty="0"/>
              <a:t>accommodation </a:t>
            </a:r>
            <a:r>
              <a:rPr lang="en-US" dirty="0"/>
              <a:t>of the </a:t>
            </a:r>
            <a:r>
              <a:rPr lang="en-US" b="1" i="1" dirty="0"/>
              <a:t>lens</a:t>
            </a:r>
            <a:r>
              <a:rPr lang="en-US" i="1" dirty="0"/>
              <a:t>, </a:t>
            </a:r>
            <a:r>
              <a:rPr lang="en-US" dirty="0"/>
              <a:t>light energy particles strike the eye’s inner surface, the </a:t>
            </a:r>
            <a:r>
              <a:rPr lang="en-US" b="1" i="1" dirty="0"/>
              <a:t>retina</a:t>
            </a:r>
            <a:r>
              <a:rPr lang="en-US" i="1" dirty="0"/>
              <a:t>.</a:t>
            </a:r>
            <a:endParaRPr lang="en-US" sz="2400" dirty="0"/>
          </a:p>
        </p:txBody>
      </p:sp>
      <p:pic>
        <p:nvPicPr>
          <p:cNvPr id="5" name="Picture 4" descr="decorative"/>
          <p:cNvPicPr>
            <a:picLocks noChangeAspect="1"/>
          </p:cNvPicPr>
          <p:nvPr/>
        </p:nvPicPr>
        <p:blipFill>
          <a:blip r:embed="rId2"/>
          <a:stretch>
            <a:fillRect/>
          </a:stretch>
        </p:blipFill>
        <p:spPr>
          <a:xfrm>
            <a:off x="1931624" y="1825625"/>
            <a:ext cx="688908" cy="688908"/>
          </a:xfrm>
          <a:prstGeom prst="rect">
            <a:avLst/>
          </a:prstGeom>
        </p:spPr>
      </p:pic>
    </p:spTree>
    <p:extLst>
      <p:ext uri="{BB962C8B-B14F-4D97-AF65-F5344CB8AC3E}">
        <p14:creationId xmlns:p14="http://schemas.microsoft.com/office/powerpoint/2010/main" val="19735265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6C2DD5-266F-4E57-AFA1-17D1D7D998C9}"/>
              </a:ext>
            </a:extLst>
          </p:cNvPr>
          <p:cNvSpPr>
            <a:spLocks noGrp="1"/>
          </p:cNvSpPr>
          <p:nvPr>
            <p:ph type="title"/>
          </p:nvPr>
        </p:nvSpPr>
        <p:spPr>
          <a:xfrm>
            <a:off x="1975692" y="365127"/>
            <a:ext cx="8278542" cy="1325563"/>
          </a:xfrm>
        </p:spPr>
        <p:txBody>
          <a:bodyPr>
            <a:normAutofit/>
          </a:bodyPr>
          <a:lstStyle/>
          <a:p>
            <a:pPr algn="l"/>
            <a:r>
              <a:rPr lang="en-US" sz="3600" dirty="0"/>
              <a:t>Learning Target 18-2 Review</a:t>
            </a:r>
          </a:p>
        </p:txBody>
      </p:sp>
      <p:sp>
        <p:nvSpPr>
          <p:cNvPr id="4" name="Content Placeholder 3"/>
          <p:cNvSpPr>
            <a:spLocks noGrp="1"/>
          </p:cNvSpPr>
          <p:nvPr>
            <p:ph sz="quarter" idx="4294967295"/>
          </p:nvPr>
        </p:nvSpPr>
        <p:spPr>
          <a:xfrm>
            <a:off x="1975692" y="1846263"/>
            <a:ext cx="8278542" cy="1066800"/>
          </a:xfrm>
          <a:solidFill>
            <a:srgbClr val="D4E5F4"/>
          </a:solidFill>
          <a:ln>
            <a:noFill/>
          </a:ln>
        </p:spPr>
        <p:txBody>
          <a:bodyPr>
            <a:normAutofit fontScale="92500" lnSpcReduction="20000"/>
          </a:bodyPr>
          <a:lstStyle/>
          <a:p>
            <a:pPr marL="0" indent="0">
              <a:buNone/>
            </a:pPr>
            <a:r>
              <a:rPr lang="en-US" dirty="0"/>
              <a:t>Describe how the rods and cones process</a:t>
            </a:r>
          </a:p>
          <a:p>
            <a:pPr marL="0" indent="0">
              <a:buNone/>
            </a:pPr>
            <a:r>
              <a:rPr lang="en-US" dirty="0"/>
              <a:t>information, and explain the path information </a:t>
            </a:r>
          </a:p>
          <a:p>
            <a:pPr marL="0" indent="0">
              <a:buNone/>
            </a:pPr>
            <a:r>
              <a:rPr lang="en-US" dirty="0"/>
              <a:t>travels from the eye to the brain.</a:t>
            </a:r>
          </a:p>
        </p:txBody>
      </p:sp>
      <p:sp>
        <p:nvSpPr>
          <p:cNvPr id="3" name="Content Placeholder 2"/>
          <p:cNvSpPr>
            <a:spLocks noGrp="1"/>
          </p:cNvSpPr>
          <p:nvPr>
            <p:ph idx="1"/>
          </p:nvPr>
        </p:nvSpPr>
        <p:spPr>
          <a:xfrm>
            <a:off x="1975692" y="3068638"/>
            <a:ext cx="8278542" cy="3424237"/>
          </a:xfrm>
          <a:solidFill>
            <a:schemeClr val="bg1"/>
          </a:solidFill>
        </p:spPr>
        <p:txBody>
          <a:bodyPr>
            <a:normAutofit fontScale="92500" lnSpcReduction="10000"/>
          </a:bodyPr>
          <a:lstStyle/>
          <a:p>
            <a:pPr marL="342900" indent="-342900" algn="l">
              <a:buFont typeface="Wingdings" panose="05000000000000000000" pitchFamily="2" charset="2"/>
              <a:buChar char="§"/>
            </a:pPr>
            <a:r>
              <a:rPr lang="en-US" b="1" i="1" dirty="0"/>
              <a:t>Rods</a:t>
            </a:r>
            <a:r>
              <a:rPr lang="en-US" i="1" dirty="0"/>
              <a:t> </a:t>
            </a:r>
            <a:r>
              <a:rPr lang="en-US" dirty="0"/>
              <a:t>and </a:t>
            </a:r>
            <a:r>
              <a:rPr lang="en-US" b="1" i="1" dirty="0"/>
              <a:t>cones</a:t>
            </a:r>
            <a:r>
              <a:rPr lang="en-US" i="1" dirty="0"/>
              <a:t> </a:t>
            </a:r>
            <a:r>
              <a:rPr lang="en-US" dirty="0"/>
              <a:t>convert light energy into neural impulses.</a:t>
            </a:r>
          </a:p>
          <a:p>
            <a:pPr marL="342900" indent="-342900" algn="l">
              <a:buFont typeface="Wingdings" panose="05000000000000000000" pitchFamily="2" charset="2"/>
              <a:buChar char="§"/>
            </a:pPr>
            <a:r>
              <a:rPr lang="en-US" b="1" i="1" dirty="0"/>
              <a:t>Cones</a:t>
            </a:r>
            <a:r>
              <a:rPr lang="en-US" i="1" dirty="0"/>
              <a:t> </a:t>
            </a:r>
            <a:r>
              <a:rPr lang="en-US" dirty="0"/>
              <a:t>are found in and around the </a:t>
            </a:r>
            <a:r>
              <a:rPr lang="en-US" b="1" i="1" dirty="0"/>
              <a:t>fovea, rods </a:t>
            </a:r>
            <a:r>
              <a:rPr lang="en-US" dirty="0"/>
              <a:t>on the outer regions. Cones connect to one bipolar cell.  Rods share a bipolar cell.</a:t>
            </a:r>
          </a:p>
          <a:p>
            <a:pPr marL="342900" indent="-342900" algn="l">
              <a:buFont typeface="Wingdings" panose="05000000000000000000" pitchFamily="2" charset="2"/>
              <a:buChar char="§"/>
            </a:pPr>
            <a:r>
              <a:rPr lang="en-US" dirty="0"/>
              <a:t>Cones are sensitive to detail and color, rods to faint light and peripheral motion.</a:t>
            </a:r>
          </a:p>
          <a:p>
            <a:pPr marL="342900" indent="-342900" algn="l">
              <a:buFont typeface="Wingdings" panose="05000000000000000000" pitchFamily="2" charset="2"/>
              <a:buChar char="§"/>
            </a:pPr>
            <a:r>
              <a:rPr lang="en-US" dirty="0"/>
              <a:t>Impulses move through bipolar and ganglion cells through the </a:t>
            </a:r>
            <a:r>
              <a:rPr lang="en-US" b="1" i="1" dirty="0"/>
              <a:t>optic nerve</a:t>
            </a:r>
            <a:r>
              <a:rPr lang="en-US" i="1" dirty="0"/>
              <a:t>, </a:t>
            </a:r>
            <a:r>
              <a:rPr lang="en-US" dirty="0"/>
              <a:t>create a </a:t>
            </a:r>
            <a:r>
              <a:rPr lang="en-US" b="1" i="1" dirty="0"/>
              <a:t>blind spot, </a:t>
            </a:r>
            <a:r>
              <a:rPr lang="en-US" dirty="0"/>
              <a:t>then to the thalamus, and on to the visual cortex.</a:t>
            </a:r>
          </a:p>
        </p:txBody>
      </p:sp>
      <p:pic>
        <p:nvPicPr>
          <p:cNvPr id="5" name="Picture 4" descr="decorative"/>
          <p:cNvPicPr>
            <a:picLocks noChangeAspect="1"/>
          </p:cNvPicPr>
          <p:nvPr/>
        </p:nvPicPr>
        <p:blipFill>
          <a:blip r:embed="rId2"/>
          <a:stretch>
            <a:fillRect/>
          </a:stretch>
        </p:blipFill>
        <p:spPr>
          <a:xfrm>
            <a:off x="1975692" y="1846263"/>
            <a:ext cx="688908" cy="688908"/>
          </a:xfrm>
          <a:prstGeom prst="rect">
            <a:avLst/>
          </a:prstGeom>
        </p:spPr>
      </p:pic>
    </p:spTree>
    <p:extLst>
      <p:ext uri="{BB962C8B-B14F-4D97-AF65-F5344CB8AC3E}">
        <p14:creationId xmlns:p14="http://schemas.microsoft.com/office/powerpoint/2010/main" val="19660470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Has this happened to you?</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2400" dirty="0"/>
              <a:t>You are at a crowded party with lots of your friends and everyone is talking so it is LOUD!</a:t>
            </a:r>
          </a:p>
          <a:p>
            <a:pPr>
              <a:buFont typeface="Wingdings" panose="05000000000000000000" pitchFamily="2" charset="2"/>
              <a:buChar char="§"/>
            </a:pPr>
            <a:r>
              <a:rPr lang="en-US" sz="2400" dirty="0"/>
              <a:t>You are focusing your attention on the conversation with your friend nearby.</a:t>
            </a:r>
          </a:p>
          <a:p>
            <a:pPr>
              <a:buFont typeface="Wingdings" panose="05000000000000000000" pitchFamily="2" charset="2"/>
              <a:buChar char="§"/>
            </a:pPr>
            <a:r>
              <a:rPr lang="en-US" sz="2400" dirty="0"/>
              <a:t>Then someone on the other side of the room says </a:t>
            </a:r>
          </a:p>
          <a:p>
            <a:pPr marL="0" indent="0">
              <a:buNone/>
            </a:pPr>
            <a:r>
              <a:rPr lang="en-US" sz="2400" dirty="0"/>
              <a:t>YOUR name…and you HEAR it!!</a:t>
            </a:r>
          </a:p>
          <a:p>
            <a:pPr>
              <a:buFont typeface="Wingdings" panose="05000000000000000000" pitchFamily="2" charset="2"/>
              <a:buChar char="§"/>
            </a:pPr>
            <a:r>
              <a:rPr lang="en-US" sz="2400" dirty="0"/>
              <a:t>This is called the </a:t>
            </a:r>
            <a:r>
              <a:rPr lang="en-US" sz="2400" b="1" i="1" dirty="0"/>
              <a:t>cocktail party effect </a:t>
            </a:r>
            <a:r>
              <a:rPr lang="en-US" sz="2400" dirty="0"/>
              <a:t>– you focused your attention on one particular voice (that person who called your name) amidst the crazy loudness of all those other voices.</a:t>
            </a:r>
          </a:p>
          <a:p>
            <a:pPr>
              <a:buFont typeface="Wingdings" panose="05000000000000000000" pitchFamily="2" charset="2"/>
              <a:buChar char="§"/>
            </a:pPr>
            <a:r>
              <a:rPr lang="en-US" sz="2400" dirty="0"/>
              <a:t>The cocktail party effect is a great example of selective attention.</a:t>
            </a:r>
          </a:p>
        </p:txBody>
      </p:sp>
    </p:spTree>
    <p:extLst>
      <p:ext uri="{BB962C8B-B14F-4D97-AF65-F5344CB8AC3E}">
        <p14:creationId xmlns:p14="http://schemas.microsoft.com/office/powerpoint/2010/main" val="21645087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96C9A6-F2C7-426D-AEBA-6507A594AADE}"/>
              </a:ext>
            </a:extLst>
          </p:cNvPr>
          <p:cNvSpPr>
            <a:spLocks noGrp="1"/>
          </p:cNvSpPr>
          <p:nvPr>
            <p:ph type="title"/>
          </p:nvPr>
        </p:nvSpPr>
        <p:spPr>
          <a:xfrm>
            <a:off x="1964676" y="365127"/>
            <a:ext cx="8289559" cy="1325563"/>
          </a:xfrm>
        </p:spPr>
        <p:txBody>
          <a:bodyPr>
            <a:normAutofit/>
          </a:bodyPr>
          <a:lstStyle/>
          <a:p>
            <a:pPr algn="l"/>
            <a:r>
              <a:rPr lang="en-US" sz="3600" dirty="0"/>
              <a:t>Learning Target 18-3 Review</a:t>
            </a:r>
          </a:p>
        </p:txBody>
      </p:sp>
      <p:sp>
        <p:nvSpPr>
          <p:cNvPr id="4" name="Content Placeholder 3"/>
          <p:cNvSpPr>
            <a:spLocks noGrp="1"/>
          </p:cNvSpPr>
          <p:nvPr>
            <p:ph sz="quarter" idx="4294967295"/>
          </p:nvPr>
        </p:nvSpPr>
        <p:spPr>
          <a:xfrm>
            <a:off x="1964676" y="1773717"/>
            <a:ext cx="8289559" cy="1139347"/>
          </a:xfrm>
          <a:solidFill>
            <a:srgbClr val="D4E5F4"/>
          </a:solidFill>
          <a:ln>
            <a:noFill/>
          </a:ln>
        </p:spPr>
        <p:txBody>
          <a:bodyPr/>
          <a:lstStyle/>
          <a:p>
            <a:pPr marL="0" indent="0">
              <a:buNone/>
            </a:pPr>
            <a:r>
              <a:rPr lang="en-US" dirty="0"/>
              <a:t>Discuss how we perceive color </a:t>
            </a:r>
          </a:p>
          <a:p>
            <a:pPr marL="0" indent="0">
              <a:buNone/>
            </a:pPr>
            <a:r>
              <a:rPr lang="en-US" dirty="0"/>
              <a:t>in the world around us.</a:t>
            </a:r>
          </a:p>
        </p:txBody>
      </p:sp>
      <p:sp>
        <p:nvSpPr>
          <p:cNvPr id="3" name="Content Placeholder 2"/>
          <p:cNvSpPr>
            <a:spLocks noGrp="1"/>
          </p:cNvSpPr>
          <p:nvPr>
            <p:ph idx="1"/>
          </p:nvPr>
        </p:nvSpPr>
        <p:spPr>
          <a:xfrm>
            <a:off x="1964676" y="3084723"/>
            <a:ext cx="8289559" cy="3503364"/>
          </a:xfrm>
          <a:solidFill>
            <a:schemeClr val="bg1"/>
          </a:solidFill>
        </p:spPr>
        <p:txBody>
          <a:bodyPr>
            <a:noAutofit/>
          </a:bodyPr>
          <a:lstStyle/>
          <a:p>
            <a:pPr marL="342900" indent="-342900" algn="l">
              <a:buFont typeface="Wingdings" panose="05000000000000000000" pitchFamily="2" charset="2"/>
              <a:buChar char="§"/>
            </a:pPr>
            <a:r>
              <a:rPr lang="en-US" sz="2400" dirty="0"/>
              <a:t>The </a:t>
            </a:r>
            <a:r>
              <a:rPr lang="en-US" sz="2400" b="1" i="1" dirty="0"/>
              <a:t>Young-Helmholtz trichromatic (three-color) theory:  </a:t>
            </a:r>
            <a:r>
              <a:rPr lang="en-US" sz="2400" dirty="0"/>
              <a:t>the retina contains three types of color receptors. each most sensitive to the wavelengths of one of either red, green, or blue</a:t>
            </a:r>
          </a:p>
          <a:p>
            <a:pPr marL="342900" indent="-342900" algn="l">
              <a:buFont typeface="Wingdings" panose="05000000000000000000" pitchFamily="2" charset="2"/>
              <a:buChar char="§"/>
            </a:pPr>
            <a:r>
              <a:rPr lang="en-US" sz="2400" dirty="0" err="1"/>
              <a:t>Hering’s</a:t>
            </a:r>
            <a:r>
              <a:rPr lang="en-US" sz="2400" dirty="0"/>
              <a:t> </a:t>
            </a:r>
            <a:r>
              <a:rPr lang="en-US" sz="2400" b="1" i="1" dirty="0"/>
              <a:t>opponent-process</a:t>
            </a:r>
            <a:r>
              <a:rPr lang="en-US" sz="2400" i="1" dirty="0"/>
              <a:t> </a:t>
            </a:r>
            <a:r>
              <a:rPr lang="en-US" sz="2400" b="1" i="1" dirty="0"/>
              <a:t>theory: </a:t>
            </a:r>
            <a:r>
              <a:rPr lang="en-US" sz="2400" dirty="0"/>
              <a:t>neurons in the retina and the thalamus code the color-related information from the cones into pairs of opponent colors (red/green, yellow/blue and black/white).</a:t>
            </a:r>
          </a:p>
          <a:p>
            <a:pPr marL="342900" indent="-342900" algn="l">
              <a:buFont typeface="Wingdings" panose="05000000000000000000" pitchFamily="2" charset="2"/>
              <a:buChar char="§"/>
            </a:pPr>
            <a:r>
              <a:rPr lang="en-US" sz="2400" dirty="0"/>
              <a:t>Color processing occurs in two stages.</a:t>
            </a:r>
          </a:p>
        </p:txBody>
      </p:sp>
      <p:pic>
        <p:nvPicPr>
          <p:cNvPr id="5" name="Picture 4" descr="decorative"/>
          <p:cNvPicPr>
            <a:picLocks noChangeAspect="1"/>
          </p:cNvPicPr>
          <p:nvPr/>
        </p:nvPicPr>
        <p:blipFill>
          <a:blip r:embed="rId2"/>
          <a:stretch>
            <a:fillRect/>
          </a:stretch>
        </p:blipFill>
        <p:spPr>
          <a:xfrm>
            <a:off x="1937766" y="1773716"/>
            <a:ext cx="688908" cy="688908"/>
          </a:xfrm>
          <a:prstGeom prst="rect">
            <a:avLst/>
          </a:prstGeom>
        </p:spPr>
      </p:pic>
    </p:spTree>
    <p:extLst>
      <p:ext uri="{BB962C8B-B14F-4D97-AF65-F5344CB8AC3E}">
        <p14:creationId xmlns:p14="http://schemas.microsoft.com/office/powerpoint/2010/main" val="193659649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473102-40D8-4090-8FDA-0837E50E49F7}"/>
              </a:ext>
            </a:extLst>
          </p:cNvPr>
          <p:cNvSpPr>
            <a:spLocks noGrp="1"/>
          </p:cNvSpPr>
          <p:nvPr>
            <p:ph type="title"/>
          </p:nvPr>
        </p:nvSpPr>
        <p:spPr>
          <a:xfrm>
            <a:off x="1937766" y="365127"/>
            <a:ext cx="8316468" cy="1325563"/>
          </a:xfrm>
        </p:spPr>
        <p:txBody>
          <a:bodyPr>
            <a:normAutofit/>
          </a:bodyPr>
          <a:lstStyle/>
          <a:p>
            <a:pPr algn="l"/>
            <a:r>
              <a:rPr lang="en-US" sz="3600" dirty="0"/>
              <a:t>Learning Target 18-4 Review</a:t>
            </a:r>
          </a:p>
        </p:txBody>
      </p:sp>
      <p:sp>
        <p:nvSpPr>
          <p:cNvPr id="4" name="Content Placeholder 3"/>
          <p:cNvSpPr>
            <a:spLocks noGrp="1"/>
          </p:cNvSpPr>
          <p:nvPr>
            <p:ph sz="quarter" idx="4294967295"/>
          </p:nvPr>
        </p:nvSpPr>
        <p:spPr>
          <a:xfrm>
            <a:off x="1937766" y="1795750"/>
            <a:ext cx="8316468" cy="1134738"/>
          </a:xfrm>
          <a:solidFill>
            <a:srgbClr val="D4E5F4"/>
          </a:solidFill>
          <a:ln>
            <a:noFill/>
          </a:ln>
        </p:spPr>
        <p:txBody>
          <a:bodyPr>
            <a:normAutofit/>
          </a:bodyPr>
          <a:lstStyle/>
          <a:p>
            <a:pPr marL="0" indent="0">
              <a:lnSpc>
                <a:spcPct val="120000"/>
              </a:lnSpc>
              <a:buNone/>
            </a:pPr>
            <a:r>
              <a:rPr lang="en-US" dirty="0"/>
              <a:t>Describe the location and function </a:t>
            </a:r>
          </a:p>
          <a:p>
            <a:pPr marL="0" indent="0">
              <a:lnSpc>
                <a:spcPct val="120000"/>
              </a:lnSpc>
              <a:buNone/>
            </a:pPr>
            <a:r>
              <a:rPr lang="en-US" dirty="0"/>
              <a:t>of feature detectors.</a:t>
            </a:r>
          </a:p>
        </p:txBody>
      </p:sp>
      <p:sp>
        <p:nvSpPr>
          <p:cNvPr id="3" name="Content Placeholder 2"/>
          <p:cNvSpPr>
            <a:spLocks noGrp="1"/>
          </p:cNvSpPr>
          <p:nvPr>
            <p:ph idx="1"/>
          </p:nvPr>
        </p:nvSpPr>
        <p:spPr>
          <a:xfrm>
            <a:off x="1937766" y="3035550"/>
            <a:ext cx="8316468" cy="3288133"/>
          </a:xfrm>
          <a:solidFill>
            <a:schemeClr val="bg1"/>
          </a:solidFill>
        </p:spPr>
        <p:txBody>
          <a:bodyPr>
            <a:normAutofit/>
          </a:bodyPr>
          <a:lstStyle/>
          <a:p>
            <a:pPr marL="342900" indent="-342900" algn="l">
              <a:buFont typeface="Wingdings" panose="05000000000000000000" pitchFamily="2" charset="2"/>
              <a:buChar char="§"/>
            </a:pPr>
            <a:r>
              <a:rPr lang="en-US" b="1" i="1" dirty="0"/>
              <a:t>Feature detectors</a:t>
            </a:r>
            <a:r>
              <a:rPr lang="en-US" i="1" dirty="0"/>
              <a:t>, </a:t>
            </a:r>
            <a:r>
              <a:rPr lang="en-US" dirty="0"/>
              <a:t>specialized neurons in the occipital lobe’s visual cortex, respond to specific aspects of the visual stimulus.</a:t>
            </a:r>
          </a:p>
          <a:p>
            <a:pPr marL="342900" indent="-342900" algn="l">
              <a:buFont typeface="Wingdings" panose="05000000000000000000" pitchFamily="2" charset="2"/>
              <a:buChar char="§"/>
            </a:pPr>
            <a:r>
              <a:rPr lang="en-US" dirty="0"/>
              <a:t>They receive information from individual ganglion cells in the retina and pass it to other cortical areas, where supercell clusters respond to more complex patterns.</a:t>
            </a:r>
          </a:p>
        </p:txBody>
      </p:sp>
      <p:pic>
        <p:nvPicPr>
          <p:cNvPr id="5" name="Picture 4" descr="decorative"/>
          <p:cNvPicPr>
            <a:picLocks noChangeAspect="1"/>
          </p:cNvPicPr>
          <p:nvPr/>
        </p:nvPicPr>
        <p:blipFill>
          <a:blip r:embed="rId2"/>
          <a:stretch>
            <a:fillRect/>
          </a:stretch>
        </p:blipFill>
        <p:spPr>
          <a:xfrm>
            <a:off x="1937766" y="1812341"/>
            <a:ext cx="688908" cy="688908"/>
          </a:xfrm>
          <a:prstGeom prst="rect">
            <a:avLst/>
          </a:prstGeom>
        </p:spPr>
      </p:pic>
    </p:spTree>
    <p:extLst>
      <p:ext uri="{BB962C8B-B14F-4D97-AF65-F5344CB8AC3E}">
        <p14:creationId xmlns:p14="http://schemas.microsoft.com/office/powerpoint/2010/main" val="311638425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F68176-B74B-44CC-B6D6-710B7CD15055}"/>
              </a:ext>
            </a:extLst>
          </p:cNvPr>
          <p:cNvSpPr>
            <a:spLocks noGrp="1"/>
          </p:cNvSpPr>
          <p:nvPr>
            <p:ph type="title"/>
          </p:nvPr>
        </p:nvSpPr>
        <p:spPr>
          <a:xfrm>
            <a:off x="1975692" y="365127"/>
            <a:ext cx="8278542" cy="1325563"/>
          </a:xfrm>
        </p:spPr>
        <p:txBody>
          <a:bodyPr>
            <a:normAutofit/>
          </a:bodyPr>
          <a:lstStyle/>
          <a:p>
            <a:pPr algn="l"/>
            <a:r>
              <a:rPr lang="en-US" sz="3600" dirty="0"/>
              <a:t>Learning Target 18-5 Review</a:t>
            </a:r>
          </a:p>
        </p:txBody>
      </p:sp>
      <p:sp>
        <p:nvSpPr>
          <p:cNvPr id="4" name="Content Placeholder 3"/>
          <p:cNvSpPr>
            <a:spLocks noGrp="1"/>
          </p:cNvSpPr>
          <p:nvPr>
            <p:ph sz="quarter" idx="4294967295"/>
          </p:nvPr>
        </p:nvSpPr>
        <p:spPr>
          <a:xfrm>
            <a:off x="1975692" y="1846264"/>
            <a:ext cx="8278542" cy="1341437"/>
          </a:xfrm>
          <a:solidFill>
            <a:srgbClr val="D4E5F4"/>
          </a:solidFill>
          <a:ln>
            <a:noFill/>
          </a:ln>
        </p:spPr>
        <p:txBody>
          <a:bodyPr>
            <a:normAutofit/>
          </a:bodyPr>
          <a:lstStyle/>
          <a:p>
            <a:pPr marL="0" indent="0">
              <a:buNone/>
            </a:pPr>
            <a:r>
              <a:rPr lang="en-US" dirty="0"/>
              <a:t>Explain how the brain uses parallel </a:t>
            </a:r>
          </a:p>
          <a:p>
            <a:pPr marL="0" indent="0">
              <a:buNone/>
            </a:pPr>
            <a:r>
              <a:rPr lang="en-US" dirty="0"/>
              <a:t>processing to construct visual perceptions.</a:t>
            </a:r>
          </a:p>
        </p:txBody>
      </p:sp>
      <p:sp>
        <p:nvSpPr>
          <p:cNvPr id="3" name="Content Placeholder 2"/>
          <p:cNvSpPr>
            <a:spLocks noGrp="1"/>
          </p:cNvSpPr>
          <p:nvPr>
            <p:ph idx="1"/>
          </p:nvPr>
        </p:nvSpPr>
        <p:spPr>
          <a:xfrm>
            <a:off x="1975692" y="3343275"/>
            <a:ext cx="8278542" cy="3149599"/>
          </a:xfrm>
          <a:solidFill>
            <a:schemeClr val="bg1"/>
          </a:solidFill>
        </p:spPr>
        <p:txBody>
          <a:bodyPr>
            <a:normAutofit/>
          </a:bodyPr>
          <a:lstStyle/>
          <a:p>
            <a:pPr marL="342900" indent="-342900" algn="l">
              <a:buFont typeface="Wingdings" panose="05000000000000000000" pitchFamily="2" charset="2"/>
              <a:buChar char="§"/>
            </a:pPr>
            <a:r>
              <a:rPr lang="en-US" dirty="0"/>
              <a:t>Through </a:t>
            </a:r>
            <a:r>
              <a:rPr lang="en-US" b="1" i="1" dirty="0"/>
              <a:t>parallel processing</a:t>
            </a:r>
            <a:r>
              <a:rPr lang="en-US" i="1" dirty="0"/>
              <a:t>, </a:t>
            </a:r>
            <a:r>
              <a:rPr lang="en-US" dirty="0"/>
              <a:t>the brain handles many aspects of vision (color, movement, form, and depth) simultaneously.</a:t>
            </a:r>
          </a:p>
          <a:p>
            <a:pPr marL="342900" indent="-342900" algn="l">
              <a:buFont typeface="Wingdings" panose="05000000000000000000" pitchFamily="2" charset="2"/>
              <a:buChar char="§"/>
            </a:pPr>
            <a:r>
              <a:rPr lang="en-US" dirty="0"/>
              <a:t>Other neural teams integrate the results, comparing them with stored information and enabling perceptions.</a:t>
            </a:r>
          </a:p>
        </p:txBody>
      </p:sp>
      <p:pic>
        <p:nvPicPr>
          <p:cNvPr id="5" name="Picture 4" descr="decorative"/>
          <p:cNvPicPr>
            <a:picLocks noChangeAspect="1"/>
          </p:cNvPicPr>
          <p:nvPr/>
        </p:nvPicPr>
        <p:blipFill>
          <a:blip r:embed="rId2"/>
          <a:stretch>
            <a:fillRect/>
          </a:stretch>
        </p:blipFill>
        <p:spPr>
          <a:xfrm>
            <a:off x="1975692" y="1846263"/>
            <a:ext cx="688908" cy="688908"/>
          </a:xfrm>
          <a:prstGeom prst="rect">
            <a:avLst/>
          </a:prstGeom>
        </p:spPr>
      </p:pic>
    </p:spTree>
    <p:extLst>
      <p:ext uri="{BB962C8B-B14F-4D97-AF65-F5344CB8AC3E}">
        <p14:creationId xmlns:p14="http://schemas.microsoft.com/office/powerpoint/2010/main" val="166660633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656080" y="162560"/>
            <a:ext cx="2123440" cy="6573520"/>
          </a:xfrm>
          <a:ln>
            <a:noFill/>
          </a:ln>
        </p:spPr>
        <p:txBody>
          <a:bodyPr/>
          <a:lstStyle/>
          <a:p>
            <a:pPr marL="0" indent="0">
              <a:buNone/>
            </a:pPr>
            <a:r>
              <a:rPr lang="en-US" sz="3600" dirty="0"/>
              <a:t>Module 19</a:t>
            </a:r>
          </a:p>
          <a:p>
            <a:pPr marL="0" indent="0">
              <a:buNone/>
            </a:pPr>
            <a:endParaRPr lang="en-US" dirty="0"/>
          </a:p>
          <a:p>
            <a:pPr marL="0" indent="0">
              <a:buNone/>
            </a:pPr>
            <a:endParaRPr lang="en-US" dirty="0"/>
          </a:p>
        </p:txBody>
      </p:sp>
      <p:sp>
        <p:nvSpPr>
          <p:cNvPr id="4" name="Text Placeholder 3"/>
          <p:cNvSpPr>
            <a:spLocks noGrp="1"/>
          </p:cNvSpPr>
          <p:nvPr>
            <p:ph type="body" sz="quarter" idx="4294967295"/>
          </p:nvPr>
        </p:nvSpPr>
        <p:spPr>
          <a:xfrm>
            <a:off x="1656080" y="3996218"/>
            <a:ext cx="2123440" cy="1790700"/>
          </a:xfrm>
          <a:noFill/>
          <a:ln>
            <a:noFill/>
          </a:ln>
        </p:spPr>
        <p:txBody>
          <a:bodyPr>
            <a:normAutofit fontScale="92500"/>
          </a:bodyPr>
          <a:lstStyle/>
          <a:p>
            <a:pPr marL="0" indent="0">
              <a:buNone/>
            </a:pPr>
            <a:r>
              <a:rPr lang="en-US" dirty="0"/>
              <a:t>Visual Organization and Interpretation</a:t>
            </a:r>
          </a:p>
        </p:txBody>
      </p:sp>
      <p:sp>
        <p:nvSpPr>
          <p:cNvPr id="8" name="Title 7">
            <a:extLst>
              <a:ext uri="{FF2B5EF4-FFF2-40B4-BE49-F238E27FC236}">
                <a16:creationId xmlns:a16="http://schemas.microsoft.com/office/drawing/2014/main" id="{AF41328C-D90C-406F-9C59-B951732A3001}"/>
              </a:ext>
            </a:extLst>
          </p:cNvPr>
          <p:cNvSpPr>
            <a:spLocks noGrp="1"/>
          </p:cNvSpPr>
          <p:nvPr>
            <p:ph type="title"/>
          </p:nvPr>
        </p:nvSpPr>
        <p:spPr>
          <a:xfrm>
            <a:off x="1788160" y="255163"/>
            <a:ext cx="8595360" cy="1130192"/>
          </a:xfrm>
        </p:spPr>
        <p:txBody>
          <a:bodyPr>
            <a:normAutofit/>
          </a:bodyPr>
          <a:lstStyle/>
          <a:p>
            <a:pPr algn="l"/>
            <a:r>
              <a:rPr lang="en-US" sz="3600" dirty="0"/>
              <a:t>Learning Targets</a:t>
            </a:r>
          </a:p>
        </p:txBody>
      </p:sp>
      <p:pic>
        <p:nvPicPr>
          <p:cNvPr id="11" name="Picture 10" descr="decorative"/>
          <p:cNvPicPr>
            <a:picLocks noChangeAspect="1"/>
          </p:cNvPicPr>
          <p:nvPr/>
        </p:nvPicPr>
        <p:blipFill>
          <a:blip r:embed="rId2"/>
          <a:stretch>
            <a:fillRect/>
          </a:stretch>
        </p:blipFill>
        <p:spPr>
          <a:xfrm>
            <a:off x="3784540" y="1477958"/>
            <a:ext cx="457240" cy="457240"/>
          </a:xfrm>
          <a:prstGeom prst="rect">
            <a:avLst/>
          </a:prstGeom>
        </p:spPr>
      </p:pic>
      <p:sp>
        <p:nvSpPr>
          <p:cNvPr id="6" name="Content Placeholder 5"/>
          <p:cNvSpPr>
            <a:spLocks noGrp="1"/>
          </p:cNvSpPr>
          <p:nvPr>
            <p:ph idx="1"/>
          </p:nvPr>
        </p:nvSpPr>
        <p:spPr>
          <a:xfrm>
            <a:off x="4241780" y="1475898"/>
            <a:ext cx="6294140" cy="1442892"/>
          </a:xfrm>
          <a:noFill/>
          <a:ln>
            <a:noFill/>
          </a:ln>
        </p:spPr>
        <p:txBody>
          <a:bodyPr>
            <a:normAutofit lnSpcReduction="10000"/>
          </a:bodyPr>
          <a:lstStyle/>
          <a:p>
            <a:pPr algn="l"/>
            <a:r>
              <a:rPr lang="en-US" sz="2400" b="1" dirty="0">
                <a:solidFill>
                  <a:srgbClr val="C00000"/>
                </a:solidFill>
              </a:rPr>
              <a:t>19-1</a:t>
            </a:r>
            <a:r>
              <a:rPr lang="en-US" sz="2400" dirty="0"/>
              <a:t> Describe the Gestalt psychologists’ understanding of perceptual organization, and explain how figure-ground and grouping principles contribute to our perceptions.</a:t>
            </a:r>
          </a:p>
        </p:txBody>
      </p:sp>
      <p:pic>
        <p:nvPicPr>
          <p:cNvPr id="12" name="Picture 11" descr="decorative"/>
          <p:cNvPicPr>
            <a:picLocks noChangeAspect="1"/>
          </p:cNvPicPr>
          <p:nvPr/>
        </p:nvPicPr>
        <p:blipFill>
          <a:blip r:embed="rId2"/>
          <a:stretch>
            <a:fillRect/>
          </a:stretch>
        </p:blipFill>
        <p:spPr>
          <a:xfrm>
            <a:off x="3840936" y="2841833"/>
            <a:ext cx="457240" cy="457240"/>
          </a:xfrm>
          <a:prstGeom prst="rect">
            <a:avLst/>
          </a:prstGeom>
        </p:spPr>
      </p:pic>
      <p:sp>
        <p:nvSpPr>
          <p:cNvPr id="7" name="Content Placeholder 6"/>
          <p:cNvSpPr>
            <a:spLocks noGrp="1"/>
          </p:cNvSpPr>
          <p:nvPr>
            <p:ph sz="quarter" idx="4294967295"/>
          </p:nvPr>
        </p:nvSpPr>
        <p:spPr>
          <a:xfrm>
            <a:off x="4241780" y="3162868"/>
            <a:ext cx="6237744" cy="923925"/>
          </a:xfrm>
          <a:noFill/>
          <a:ln>
            <a:noFill/>
          </a:ln>
        </p:spPr>
        <p:txBody>
          <a:bodyPr>
            <a:noAutofit/>
          </a:bodyPr>
          <a:lstStyle/>
          <a:p>
            <a:pPr marL="0" indent="0" algn="l">
              <a:buNone/>
            </a:pPr>
            <a:r>
              <a:rPr lang="en-US" sz="2400" b="1" dirty="0">
                <a:solidFill>
                  <a:srgbClr val="C00000"/>
                </a:solidFill>
              </a:rPr>
              <a:t>19-2</a:t>
            </a:r>
            <a:r>
              <a:rPr lang="en-US" sz="2400" b="1" dirty="0">
                <a:solidFill>
                  <a:srgbClr val="FF0000"/>
                </a:solidFill>
              </a:rPr>
              <a:t> </a:t>
            </a:r>
            <a:r>
              <a:rPr lang="en-US" sz="2400" dirty="0"/>
              <a:t>Explain how we use binocular and monocular cues to perceive the world in three dimensions, and discuss how we perceive motion.</a:t>
            </a:r>
          </a:p>
        </p:txBody>
      </p:sp>
      <p:pic>
        <p:nvPicPr>
          <p:cNvPr id="13" name="Picture 12" descr="decorative"/>
          <p:cNvPicPr>
            <a:picLocks noChangeAspect="1"/>
          </p:cNvPicPr>
          <p:nvPr/>
        </p:nvPicPr>
        <p:blipFill>
          <a:blip r:embed="rId2"/>
          <a:stretch>
            <a:fillRect/>
          </a:stretch>
        </p:blipFill>
        <p:spPr>
          <a:xfrm>
            <a:off x="3840936" y="4330869"/>
            <a:ext cx="457240" cy="457240"/>
          </a:xfrm>
          <a:prstGeom prst="rect">
            <a:avLst/>
          </a:prstGeom>
        </p:spPr>
      </p:pic>
      <p:sp>
        <p:nvSpPr>
          <p:cNvPr id="19" name="Content Placeholder 6"/>
          <p:cNvSpPr>
            <a:spLocks noGrp="1"/>
          </p:cNvSpPr>
          <p:nvPr>
            <p:ph sz="quarter" idx="4294967295"/>
          </p:nvPr>
        </p:nvSpPr>
        <p:spPr>
          <a:xfrm>
            <a:off x="4298176" y="4399028"/>
            <a:ext cx="6237744" cy="685800"/>
          </a:xfrm>
          <a:noFill/>
          <a:ln>
            <a:noFill/>
          </a:ln>
        </p:spPr>
        <p:txBody>
          <a:bodyPr>
            <a:noAutofit/>
          </a:bodyPr>
          <a:lstStyle/>
          <a:p>
            <a:pPr marL="0" indent="0" algn="l">
              <a:buNone/>
            </a:pPr>
            <a:r>
              <a:rPr lang="en-US" sz="2400" b="1" dirty="0">
                <a:solidFill>
                  <a:srgbClr val="C00000"/>
                </a:solidFill>
              </a:rPr>
              <a:t>19-3</a:t>
            </a:r>
            <a:r>
              <a:rPr lang="en-US" sz="2400" b="1" dirty="0">
                <a:solidFill>
                  <a:srgbClr val="FF0000"/>
                </a:solidFill>
              </a:rPr>
              <a:t> </a:t>
            </a:r>
            <a:r>
              <a:rPr lang="en-US" sz="2400" dirty="0"/>
              <a:t>Explain how perceptual constancies help us construct meaningful perceptions.</a:t>
            </a:r>
          </a:p>
        </p:txBody>
      </p:sp>
      <p:pic>
        <p:nvPicPr>
          <p:cNvPr id="17" name="Picture 16" descr="decorative"/>
          <p:cNvPicPr>
            <a:picLocks noChangeAspect="1"/>
          </p:cNvPicPr>
          <p:nvPr/>
        </p:nvPicPr>
        <p:blipFill>
          <a:blip r:embed="rId2"/>
          <a:stretch>
            <a:fillRect/>
          </a:stretch>
        </p:blipFill>
        <p:spPr>
          <a:xfrm>
            <a:off x="3854236" y="5100345"/>
            <a:ext cx="457240" cy="457240"/>
          </a:xfrm>
          <a:prstGeom prst="rect">
            <a:avLst/>
          </a:prstGeom>
        </p:spPr>
      </p:pic>
      <p:sp>
        <p:nvSpPr>
          <p:cNvPr id="24" name="Content Placeholder 23"/>
          <p:cNvSpPr>
            <a:spLocks noGrp="1"/>
          </p:cNvSpPr>
          <p:nvPr>
            <p:ph sz="quarter" idx="4294967295"/>
          </p:nvPr>
        </p:nvSpPr>
        <p:spPr>
          <a:xfrm>
            <a:off x="4265280" y="5426909"/>
            <a:ext cx="6369824" cy="885825"/>
          </a:xfrm>
          <a:noFill/>
          <a:ln>
            <a:noFill/>
          </a:ln>
        </p:spPr>
        <p:txBody>
          <a:bodyPr>
            <a:noAutofit/>
          </a:bodyPr>
          <a:lstStyle/>
          <a:p>
            <a:pPr marL="0" indent="0" algn="l">
              <a:buNone/>
            </a:pPr>
            <a:r>
              <a:rPr lang="en-US" sz="2400" b="1" dirty="0">
                <a:solidFill>
                  <a:srgbClr val="C00000"/>
                </a:solidFill>
              </a:rPr>
              <a:t>19-4</a:t>
            </a:r>
            <a:r>
              <a:rPr lang="en-US" sz="2400" dirty="0"/>
              <a:t> Describe what research on restored vision, sensory restriction, and perceptual adaptation reveals about the effects of experience on perception.</a:t>
            </a:r>
          </a:p>
        </p:txBody>
      </p:sp>
    </p:spTree>
    <p:extLst>
      <p:ext uri="{BB962C8B-B14F-4D97-AF65-F5344CB8AC3E}">
        <p14:creationId xmlns:p14="http://schemas.microsoft.com/office/powerpoint/2010/main" val="334115430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did the Gestalt psychologists </a:t>
            </a:r>
            <a:br>
              <a:rPr lang="en-US" dirty="0"/>
            </a:br>
            <a:r>
              <a:rPr lang="en-US" dirty="0"/>
              <a:t>understand perceptual organization?</a:t>
            </a:r>
          </a:p>
        </p:txBody>
      </p:sp>
      <p:sp>
        <p:nvSpPr>
          <p:cNvPr id="3" name="Content Placeholder 2"/>
          <p:cNvSpPr>
            <a:spLocks noGrp="1"/>
          </p:cNvSpPr>
          <p:nvPr>
            <p:ph idx="1"/>
          </p:nvPr>
        </p:nvSpPr>
        <p:spPr>
          <a:xfrm>
            <a:off x="2152650" y="2074461"/>
            <a:ext cx="8101584" cy="3746902"/>
          </a:xfrm>
        </p:spPr>
        <p:txBody>
          <a:bodyPr/>
          <a:lstStyle/>
          <a:p>
            <a:r>
              <a:rPr lang="en-US" dirty="0"/>
              <a:t>Early in the twentieth century, a group of German psychologists noticed that people who are given a cluster of sensations tend to organize them into a </a:t>
            </a:r>
            <a:r>
              <a:rPr lang="en-US" b="1" dirty="0"/>
              <a:t>gestalt, </a:t>
            </a:r>
            <a:r>
              <a:rPr lang="en-US" dirty="0"/>
              <a:t>a German word meaning a “form” or a “whole.”</a:t>
            </a:r>
          </a:p>
          <a:p>
            <a:endParaRPr lang="en-US" dirty="0"/>
          </a:p>
          <a:p>
            <a:r>
              <a:rPr lang="en-US" dirty="0"/>
              <a:t>Gestalt psychologists believe that in perception,</a:t>
            </a:r>
          </a:p>
          <a:p>
            <a:r>
              <a:rPr lang="en-US" i="1" dirty="0"/>
              <a:t>the whole may exceed the sum of its parts.</a:t>
            </a:r>
            <a:endParaRPr lang="en-US" dirty="0"/>
          </a:p>
        </p:txBody>
      </p:sp>
      <p:pic>
        <p:nvPicPr>
          <p:cNvPr id="4" name="Picture 3" descr="decorative"/>
          <p:cNvPicPr>
            <a:picLocks noChangeAspect="1"/>
          </p:cNvPicPr>
          <p:nvPr/>
        </p:nvPicPr>
        <p:blipFill>
          <a:blip r:embed="rId2"/>
          <a:stretch>
            <a:fillRect/>
          </a:stretch>
        </p:blipFill>
        <p:spPr>
          <a:xfrm>
            <a:off x="2216775" y="423232"/>
            <a:ext cx="688908" cy="688908"/>
          </a:xfrm>
          <a:prstGeom prst="rect">
            <a:avLst/>
          </a:prstGeom>
        </p:spPr>
      </p:pic>
    </p:spTree>
    <p:extLst>
      <p:ext uri="{BB962C8B-B14F-4D97-AF65-F5344CB8AC3E}">
        <p14:creationId xmlns:p14="http://schemas.microsoft.com/office/powerpoint/2010/main" val="122164998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perception understood </a:t>
            </a:r>
            <a:br>
              <a:rPr lang="en-US" dirty="0"/>
            </a:br>
            <a:r>
              <a:rPr lang="en-US" dirty="0"/>
              <a:t>by the </a:t>
            </a:r>
            <a:r>
              <a:rPr lang="en-US" dirty="0" err="1"/>
              <a:t>Gestaltists</a:t>
            </a:r>
            <a:r>
              <a:rPr lang="en-US" dirty="0"/>
              <a:t>?</a:t>
            </a:r>
          </a:p>
        </p:txBody>
      </p:sp>
      <p:sp>
        <p:nvSpPr>
          <p:cNvPr id="3" name="Content Placeholder 2"/>
          <p:cNvSpPr>
            <a:spLocks noGrp="1"/>
          </p:cNvSpPr>
          <p:nvPr>
            <p:ph idx="1"/>
          </p:nvPr>
        </p:nvSpPr>
        <p:spPr>
          <a:xfrm>
            <a:off x="2152650" y="2006222"/>
            <a:ext cx="8101584" cy="4531057"/>
          </a:xfrm>
        </p:spPr>
        <p:txBody>
          <a:bodyPr>
            <a:normAutofit/>
          </a:bodyPr>
          <a:lstStyle/>
          <a:p>
            <a:r>
              <a:rPr lang="en-US" dirty="0"/>
              <a:t>Underlying Gestalt principles is a fundamental truth:</a:t>
            </a:r>
          </a:p>
          <a:p>
            <a:endParaRPr lang="en-US" dirty="0"/>
          </a:p>
          <a:p>
            <a:r>
              <a:rPr lang="en-US" dirty="0"/>
              <a:t> </a:t>
            </a:r>
          </a:p>
          <a:p>
            <a:r>
              <a:rPr lang="en-US" i="1" dirty="0"/>
              <a:t>Our brain does more than register information </a:t>
            </a:r>
          </a:p>
          <a:p>
            <a:r>
              <a:rPr lang="en-US" i="1" dirty="0"/>
              <a:t>about the world. </a:t>
            </a:r>
          </a:p>
          <a:p>
            <a:endParaRPr lang="en-US" i="1" dirty="0"/>
          </a:p>
          <a:p>
            <a:r>
              <a:rPr lang="en-US" dirty="0"/>
              <a:t>Perception is not just opening a shutter and letting a picture print itself on the brain. We filter incoming</a:t>
            </a:r>
          </a:p>
          <a:p>
            <a:r>
              <a:rPr lang="en-US" dirty="0"/>
              <a:t>information and </a:t>
            </a:r>
            <a:r>
              <a:rPr lang="en-US" i="1" dirty="0"/>
              <a:t>construct </a:t>
            </a:r>
            <a:r>
              <a:rPr lang="en-US" dirty="0"/>
              <a:t>perceptions. Mind matters.</a:t>
            </a:r>
          </a:p>
        </p:txBody>
      </p:sp>
    </p:spTree>
    <p:extLst>
      <p:ext uri="{BB962C8B-B14F-4D97-AF65-F5344CB8AC3E}">
        <p14:creationId xmlns:p14="http://schemas.microsoft.com/office/powerpoint/2010/main" val="378458644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4238" y="457200"/>
            <a:ext cx="4132830" cy="1600200"/>
          </a:xfrm>
        </p:spPr>
        <p:txBody>
          <a:bodyPr>
            <a:normAutofit/>
          </a:bodyPr>
          <a:lstStyle/>
          <a:p>
            <a:r>
              <a:rPr lang="en-US" dirty="0"/>
              <a:t>How does the Necker cube illustrate a Gestalt?</a:t>
            </a:r>
          </a:p>
        </p:txBody>
      </p:sp>
      <p:sp>
        <p:nvSpPr>
          <p:cNvPr id="4" name="Text Placeholder 3"/>
          <p:cNvSpPr>
            <a:spLocks noGrp="1"/>
          </p:cNvSpPr>
          <p:nvPr>
            <p:ph type="body" sz="half" idx="2"/>
          </p:nvPr>
        </p:nvSpPr>
        <p:spPr>
          <a:xfrm>
            <a:off x="2154238" y="2374710"/>
            <a:ext cx="4132831" cy="4135272"/>
          </a:xfrm>
        </p:spPr>
        <p:txBody>
          <a:bodyPr>
            <a:normAutofit lnSpcReduction="10000"/>
          </a:bodyPr>
          <a:lstStyle/>
          <a:p>
            <a:r>
              <a:rPr lang="en-US" dirty="0"/>
              <a:t>The individual elements of this figure, called a </a:t>
            </a:r>
            <a:r>
              <a:rPr lang="en-US" i="1" dirty="0"/>
              <a:t>Necker cube, </a:t>
            </a:r>
            <a:r>
              <a:rPr lang="en-US" dirty="0"/>
              <a:t>are really nothing but eight blue circles, each containing three converging white lines. </a:t>
            </a:r>
          </a:p>
          <a:p>
            <a:r>
              <a:rPr lang="en-US" dirty="0"/>
              <a:t>When we view these elements all together, however, we see a cube that sometimes reverses direction.</a:t>
            </a:r>
          </a:p>
        </p:txBody>
      </p:sp>
      <p:pic>
        <p:nvPicPr>
          <p:cNvPr id="5" name="Content Placeholder 4"/>
          <p:cNvPicPr>
            <a:picLocks noGrp="1" noChangeAspect="1"/>
          </p:cNvPicPr>
          <p:nvPr>
            <p:ph idx="1"/>
          </p:nvPr>
        </p:nvPicPr>
        <p:blipFill>
          <a:blip r:embed="rId2"/>
          <a:stretch>
            <a:fillRect/>
          </a:stretch>
        </p:blipFill>
        <p:spPr>
          <a:xfrm>
            <a:off x="6614614" y="1005840"/>
            <a:ext cx="5556903" cy="5151713"/>
          </a:xfrm>
          <a:prstGeom prst="rect">
            <a:avLst/>
          </a:prstGeom>
        </p:spPr>
      </p:pic>
    </p:spTree>
    <p:extLst>
      <p:ext uri="{BB962C8B-B14F-4D97-AF65-F5344CB8AC3E}">
        <p14:creationId xmlns:p14="http://schemas.microsoft.com/office/powerpoint/2010/main" val="128526259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dirty="0">
                <a:solidFill>
                  <a:schemeClr val="bg1"/>
                </a:solidFill>
              </a:rPr>
              <a:t>AP</a:t>
            </a:r>
            <a:r>
              <a:rPr lang="en-US" baseline="30000" dirty="0">
                <a:solidFill>
                  <a:schemeClr val="bg1"/>
                </a:solidFill>
              </a:rPr>
              <a:t>®</a:t>
            </a:r>
            <a:r>
              <a:rPr lang="en-US" dirty="0">
                <a:solidFill>
                  <a:schemeClr val="bg1"/>
                </a:solidFill>
              </a:rPr>
              <a:t> Exam Tip 1</a:t>
            </a:r>
          </a:p>
        </p:txBody>
      </p:sp>
      <p:sp>
        <p:nvSpPr>
          <p:cNvPr id="3" name="Content Placeholder 2"/>
          <p:cNvSpPr>
            <a:spLocks noGrp="1"/>
          </p:cNvSpPr>
          <p:nvPr>
            <p:ph idx="1"/>
          </p:nvPr>
        </p:nvSpPr>
        <p:spPr>
          <a:xfrm>
            <a:off x="2152650" y="1897038"/>
            <a:ext cx="8101584" cy="4380932"/>
          </a:xfrm>
          <a:solidFill>
            <a:srgbClr val="E7D9B1"/>
          </a:solidFill>
          <a:ln w="76200">
            <a:solidFill>
              <a:schemeClr val="accent4"/>
            </a:solidFill>
          </a:ln>
        </p:spPr>
        <p:txBody>
          <a:bodyPr>
            <a:normAutofit/>
          </a:bodyPr>
          <a:lstStyle/>
          <a:p>
            <a:r>
              <a:rPr lang="en-US" sz="2400" dirty="0"/>
              <a:t>The Necker cube is an excellent vehicle for understanding the distinction between sensation and perception.</a:t>
            </a:r>
          </a:p>
          <a:p>
            <a:endParaRPr lang="en-US" sz="2400" dirty="0"/>
          </a:p>
          <a:p>
            <a:r>
              <a:rPr lang="en-US" sz="2400" dirty="0"/>
              <a:t>The only visual stimuli are the blue wedges. (sensation) </a:t>
            </a:r>
          </a:p>
          <a:p>
            <a:endParaRPr lang="en-US" sz="2400" dirty="0"/>
          </a:p>
          <a:p>
            <a:r>
              <a:rPr lang="en-US" sz="2400" dirty="0"/>
              <a:t>The circles, lines, and cube are all the products of your mind and not on the page. (perception)</a:t>
            </a:r>
          </a:p>
        </p:txBody>
      </p:sp>
      <p:pic>
        <p:nvPicPr>
          <p:cNvPr id="4" name="Picture 3" descr="decorative"/>
          <p:cNvPicPr>
            <a:picLocks noChangeAspect="1"/>
          </p:cNvPicPr>
          <p:nvPr/>
        </p:nvPicPr>
        <p:blipFill>
          <a:blip r:embed="rId2"/>
          <a:stretch>
            <a:fillRect/>
          </a:stretch>
        </p:blipFill>
        <p:spPr>
          <a:xfrm>
            <a:off x="2226819" y="413736"/>
            <a:ext cx="914479" cy="914479"/>
          </a:xfrm>
          <a:prstGeom prst="rect">
            <a:avLst/>
          </a:prstGeom>
        </p:spPr>
      </p:pic>
    </p:spTree>
    <p:extLst>
      <p:ext uri="{BB962C8B-B14F-4D97-AF65-F5344CB8AC3E}">
        <p14:creationId xmlns:p14="http://schemas.microsoft.com/office/powerpoint/2010/main" val="145543801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figure-ground?</a:t>
            </a:r>
          </a:p>
        </p:txBody>
      </p:sp>
      <p:sp>
        <p:nvSpPr>
          <p:cNvPr id="3" name="Content Placeholder 2"/>
          <p:cNvSpPr>
            <a:spLocks noGrp="1"/>
          </p:cNvSpPr>
          <p:nvPr>
            <p:ph sz="half" idx="1"/>
          </p:nvPr>
        </p:nvSpPr>
        <p:spPr/>
        <p:txBody>
          <a:bodyPr/>
          <a:lstStyle/>
          <a:p>
            <a:pPr marL="0" indent="0">
              <a:buNone/>
            </a:pPr>
            <a:r>
              <a:rPr lang="en-US" dirty="0"/>
              <a:t>the organization</a:t>
            </a:r>
          </a:p>
          <a:p>
            <a:pPr marL="0" indent="0">
              <a:buNone/>
            </a:pPr>
            <a:r>
              <a:rPr lang="en-US" dirty="0"/>
              <a:t>of the visual field into objects (the </a:t>
            </a:r>
            <a:r>
              <a:rPr lang="en-US" i="1" dirty="0"/>
              <a:t>figures</a:t>
            </a:r>
            <a:r>
              <a:rPr lang="en-US" dirty="0"/>
              <a:t>) that stand out from their</a:t>
            </a:r>
          </a:p>
          <a:p>
            <a:pPr marL="0" indent="0">
              <a:buNone/>
            </a:pPr>
            <a:r>
              <a:rPr lang="en-US" dirty="0"/>
              <a:t>surroundings </a:t>
            </a:r>
          </a:p>
          <a:p>
            <a:pPr marL="0" indent="0">
              <a:buNone/>
            </a:pPr>
            <a:r>
              <a:rPr lang="en-US" dirty="0"/>
              <a:t>(the </a:t>
            </a:r>
            <a:r>
              <a:rPr lang="en-US" i="1" dirty="0"/>
              <a:t>ground</a:t>
            </a:r>
            <a:r>
              <a:rPr lang="en-US" dirty="0"/>
              <a:t>)</a:t>
            </a:r>
          </a:p>
        </p:txBody>
      </p:sp>
      <p:pic>
        <p:nvPicPr>
          <p:cNvPr id="5" name="Content Placeholder 4"/>
          <p:cNvPicPr>
            <a:picLocks noGrp="1" noChangeAspect="1"/>
          </p:cNvPicPr>
          <p:nvPr>
            <p:ph sz="half" idx="2"/>
          </p:nvPr>
        </p:nvPicPr>
        <p:blipFill>
          <a:blip r:embed="rId2"/>
          <a:stretch>
            <a:fillRect/>
          </a:stretch>
        </p:blipFill>
        <p:spPr>
          <a:xfrm>
            <a:off x="6393376" y="1825625"/>
            <a:ext cx="5246936" cy="4418471"/>
          </a:xfrm>
          <a:prstGeom prst="rect">
            <a:avLst/>
          </a:prstGeom>
        </p:spPr>
      </p:pic>
    </p:spTree>
    <p:extLst>
      <p:ext uri="{BB962C8B-B14F-4D97-AF65-F5344CB8AC3E}">
        <p14:creationId xmlns:p14="http://schemas.microsoft.com/office/powerpoint/2010/main" val="145097174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95600" y="0"/>
            <a:ext cx="6400800" cy="6737684"/>
          </a:xfrm>
          <a:prstGeom prst="rect">
            <a:avLst/>
          </a:prstGeom>
        </p:spPr>
      </p:pic>
    </p:spTree>
    <p:extLst>
      <p:ext uri="{BB962C8B-B14F-4D97-AF65-F5344CB8AC3E}">
        <p14:creationId xmlns:p14="http://schemas.microsoft.com/office/powerpoint/2010/main" val="5850732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you text or talk on your cell phone while driving your car?</a:t>
            </a:r>
          </a:p>
        </p:txBody>
      </p:sp>
      <p:sp>
        <p:nvSpPr>
          <p:cNvPr id="4" name="Content Placeholder 3"/>
          <p:cNvSpPr>
            <a:spLocks noGrp="1"/>
          </p:cNvSpPr>
          <p:nvPr>
            <p:ph sz="quarter" idx="13"/>
          </p:nvPr>
        </p:nvSpPr>
        <p:spPr>
          <a:xfrm>
            <a:off x="704851" y="5481320"/>
            <a:ext cx="10801349" cy="1219200"/>
          </a:xfrm>
        </p:spPr>
        <p:txBody>
          <a:bodyPr/>
          <a:lstStyle/>
          <a:p>
            <a:r>
              <a:rPr lang="en-US" dirty="0"/>
              <a:t>Selective attention and accidents</a:t>
            </a:r>
          </a:p>
        </p:txBody>
      </p:sp>
      <p:pic>
        <p:nvPicPr>
          <p:cNvPr id="6" name="Content Placeholder 5"/>
          <p:cNvPicPr>
            <a:picLocks noGrp="1" noChangeAspect="1"/>
          </p:cNvPicPr>
          <p:nvPr>
            <p:ph idx="1"/>
          </p:nvPr>
        </p:nvPicPr>
        <p:blipFill>
          <a:blip r:embed="rId2"/>
          <a:stretch>
            <a:fillRect/>
          </a:stretch>
        </p:blipFill>
        <p:spPr>
          <a:xfrm>
            <a:off x="4091940" y="1411686"/>
            <a:ext cx="3684441" cy="4069634"/>
          </a:xfrm>
          <a:prstGeom prst="rect">
            <a:avLst/>
          </a:prstGeom>
        </p:spPr>
      </p:pic>
    </p:spTree>
    <p:extLst>
      <p:ext uri="{BB962C8B-B14F-4D97-AF65-F5344CB8AC3E}">
        <p14:creationId xmlns:p14="http://schemas.microsoft.com/office/powerpoint/2010/main" val="42509068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ritton.disted.camosun.bc.ca/eschercube.jpg"/>
          <p:cNvPicPr>
            <a:picLocks noChangeAspect="1" noChangeArrowheads="1"/>
          </p:cNvPicPr>
          <p:nvPr/>
        </p:nvPicPr>
        <p:blipFill rotWithShape="1">
          <a:blip r:embed="rId2">
            <a:extLst>
              <a:ext uri="{28A0092B-C50C-407E-A947-70E740481C1C}">
                <a14:useLocalDpi xmlns:a14="http://schemas.microsoft.com/office/drawing/2010/main" val="0"/>
              </a:ext>
            </a:extLst>
          </a:blip>
          <a:srcRect l="895" t="24108" r="66308" b="51784"/>
          <a:stretch/>
        </p:blipFill>
        <p:spPr bwMode="auto">
          <a:xfrm rot="16200000" flipV="1">
            <a:off x="6305005" y="1019497"/>
            <a:ext cx="4943695" cy="50569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ritton.disted.camosun.bc.ca/eschercube.jpg"/>
          <p:cNvPicPr>
            <a:picLocks noChangeAspect="1" noChangeArrowheads="1"/>
          </p:cNvPicPr>
          <p:nvPr/>
        </p:nvPicPr>
        <p:blipFill rotWithShape="1">
          <a:blip r:embed="rId2">
            <a:extLst>
              <a:ext uri="{28A0092B-C50C-407E-A947-70E740481C1C}">
                <a14:useLocalDpi xmlns:a14="http://schemas.microsoft.com/office/drawing/2010/main" val="0"/>
              </a:ext>
            </a:extLst>
          </a:blip>
          <a:srcRect l="33101" t="48077" r="33798" b="28641"/>
          <a:stretch/>
        </p:blipFill>
        <p:spPr bwMode="auto">
          <a:xfrm rot="16200000">
            <a:off x="881799" y="1130788"/>
            <a:ext cx="5018516" cy="4911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6879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52638" y="152400"/>
            <a:ext cx="8086725" cy="6419850"/>
          </a:xfrm>
          <a:prstGeom prst="rect">
            <a:avLst/>
          </a:prstGeom>
        </p:spPr>
      </p:pic>
    </p:spTree>
    <p:extLst>
      <p:ext uri="{BB962C8B-B14F-4D97-AF65-F5344CB8AC3E}">
        <p14:creationId xmlns:p14="http://schemas.microsoft.com/office/powerpoint/2010/main" val="174040562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fed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436" y="794479"/>
            <a:ext cx="11320572" cy="5306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5286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Can you detect figure and ground?</a:t>
            </a:r>
          </a:p>
        </p:txBody>
      </p:sp>
      <p:sp>
        <p:nvSpPr>
          <p:cNvPr id="3" name="Text Placeholder 2"/>
          <p:cNvSpPr>
            <a:spLocks noGrp="1"/>
          </p:cNvSpPr>
          <p:nvPr>
            <p:ph type="body" sz="quarter" idx="18"/>
          </p:nvPr>
        </p:nvSpPr>
        <p:spPr>
          <a:xfrm>
            <a:off x="2152650" y="5135457"/>
            <a:ext cx="7994650" cy="1421423"/>
          </a:xfrm>
        </p:spPr>
        <p:txBody>
          <a:bodyPr>
            <a:normAutofit/>
          </a:bodyPr>
          <a:lstStyle/>
          <a:p>
            <a:r>
              <a:rPr lang="en-US" dirty="0"/>
              <a:t>See if you can reverse the figure and make it the ground… now try making the ground the figure. Your choice of what is figure is what creates this illusion.</a:t>
            </a:r>
          </a:p>
        </p:txBody>
      </p:sp>
      <p:pic>
        <p:nvPicPr>
          <p:cNvPr id="6" name="Content Placeholder 5"/>
          <p:cNvPicPr>
            <a:picLocks noGrp="1" noChangeAspect="1"/>
          </p:cNvPicPr>
          <p:nvPr>
            <p:ph sz="quarter" idx="19"/>
          </p:nvPr>
        </p:nvPicPr>
        <p:blipFill>
          <a:blip r:embed="rId2"/>
          <a:stretch>
            <a:fillRect/>
          </a:stretch>
        </p:blipFill>
        <p:spPr>
          <a:xfrm>
            <a:off x="4813543" y="2575940"/>
            <a:ext cx="2653276" cy="2234337"/>
          </a:xfrm>
          <a:prstGeom prst="rect">
            <a:avLst/>
          </a:prstGeom>
        </p:spPr>
      </p:pic>
    </p:spTree>
    <p:extLst>
      <p:ext uri="{BB962C8B-B14F-4D97-AF65-F5344CB8AC3E}">
        <p14:creationId xmlns:p14="http://schemas.microsoft.com/office/powerpoint/2010/main" val="250862137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0E859-EFA6-4F00-A8BB-0E5DC480321D}"/>
              </a:ext>
            </a:extLst>
          </p:cNvPr>
          <p:cNvSpPr>
            <a:spLocks noGrp="1"/>
          </p:cNvSpPr>
          <p:nvPr>
            <p:ph type="title"/>
          </p:nvPr>
        </p:nvSpPr>
        <p:spPr>
          <a:xfrm>
            <a:off x="2045208" y="334647"/>
            <a:ext cx="8101584" cy="1325563"/>
          </a:xfrm>
          <a:solidFill>
            <a:srgbClr val="D4E5F4"/>
          </a:solidFill>
        </p:spPr>
        <p:txBody>
          <a:bodyPr/>
          <a:lstStyle/>
          <a:p>
            <a:r>
              <a:rPr lang="en-US" dirty="0">
                <a:solidFill>
                  <a:schemeClr val="tx1"/>
                </a:solidFill>
              </a:rPr>
              <a:t>1. What Would You Answer?</a:t>
            </a:r>
          </a:p>
        </p:txBody>
      </p:sp>
      <p:sp>
        <p:nvSpPr>
          <p:cNvPr id="8" name="Content Placeholder 7"/>
          <p:cNvSpPr>
            <a:spLocks noGrp="1"/>
          </p:cNvSpPr>
          <p:nvPr>
            <p:ph idx="1"/>
          </p:nvPr>
        </p:nvSpPr>
        <p:spPr>
          <a:xfrm>
            <a:off x="2045208" y="1825625"/>
            <a:ext cx="8101584" cy="4351338"/>
          </a:xfrm>
          <a:solidFill>
            <a:srgbClr val="E7D9B1"/>
          </a:solidFill>
          <a:ln w="76200">
            <a:solidFill>
              <a:srgbClr val="D4E5F4"/>
            </a:solidFill>
          </a:ln>
        </p:spPr>
        <p:txBody>
          <a:bodyPr anchor="ctr">
            <a:normAutofit/>
          </a:bodyPr>
          <a:lstStyle/>
          <a:p>
            <a:r>
              <a:rPr lang="en-US" b="1" dirty="0"/>
              <a:t>Bryanna and Charles are in a dancing competition.  It is easy for spectators to see them against the dance floor because of</a:t>
            </a:r>
          </a:p>
          <a:p>
            <a:pPr algn="l"/>
            <a:endParaRPr lang="en-US" b="1" dirty="0"/>
          </a:p>
          <a:p>
            <a:pPr marL="457200" indent="-457200" algn="l">
              <a:buAutoNum type="alphaUcPeriod"/>
            </a:pPr>
            <a:r>
              <a:rPr lang="en-US" dirty="0"/>
              <a:t>the visual cliff.</a:t>
            </a:r>
            <a:endParaRPr lang="en-US" sz="2400" dirty="0"/>
          </a:p>
          <a:p>
            <a:pPr algn="l"/>
            <a:r>
              <a:rPr lang="en-US" sz="2400" dirty="0"/>
              <a:t>B.  </a:t>
            </a:r>
            <a:r>
              <a:rPr lang="en-US" dirty="0"/>
              <a:t>the phi phenomenon.</a:t>
            </a:r>
            <a:endParaRPr lang="en-US" sz="2400" dirty="0"/>
          </a:p>
          <a:p>
            <a:pPr algn="l"/>
            <a:r>
              <a:rPr lang="en-US" sz="2400" dirty="0"/>
              <a:t>C.  </a:t>
            </a:r>
            <a:r>
              <a:rPr lang="en-US" dirty="0"/>
              <a:t>color constancy.</a:t>
            </a:r>
            <a:endParaRPr lang="en-US" sz="2400" dirty="0"/>
          </a:p>
          <a:p>
            <a:pPr algn="l"/>
            <a:r>
              <a:rPr lang="en-US" sz="2400" dirty="0"/>
              <a:t>D.  </a:t>
            </a:r>
            <a:r>
              <a:rPr lang="en-US" dirty="0"/>
              <a:t>relative motion.</a:t>
            </a:r>
            <a:endParaRPr lang="en-US" sz="2400" dirty="0"/>
          </a:p>
          <a:p>
            <a:pPr marL="457200" indent="-457200" algn="l">
              <a:buAutoNum type="alphaUcPeriod" startAt="5"/>
            </a:pPr>
            <a:r>
              <a:rPr lang="en-US" dirty="0"/>
              <a:t>figure-ground relationships.</a:t>
            </a:r>
            <a:endParaRPr lang="en-US" sz="2400" dirty="0"/>
          </a:p>
        </p:txBody>
      </p:sp>
    </p:spTree>
    <p:extLst>
      <p:ext uri="{BB962C8B-B14F-4D97-AF65-F5344CB8AC3E}">
        <p14:creationId xmlns:p14="http://schemas.microsoft.com/office/powerpoint/2010/main" val="170708963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the </a:t>
            </a:r>
            <a:r>
              <a:rPr lang="en-US" dirty="0" err="1"/>
              <a:t>Gestaltists</a:t>
            </a:r>
            <a:r>
              <a:rPr lang="en-US" dirty="0"/>
              <a:t> apply rules for grouping to perception?</a:t>
            </a:r>
          </a:p>
        </p:txBody>
      </p:sp>
      <p:sp>
        <p:nvSpPr>
          <p:cNvPr id="3" name="Content Placeholder 2"/>
          <p:cNvSpPr>
            <a:spLocks noGrp="1"/>
          </p:cNvSpPr>
          <p:nvPr>
            <p:ph idx="1"/>
          </p:nvPr>
        </p:nvSpPr>
        <p:spPr/>
        <p:txBody>
          <a:bodyPr/>
          <a:lstStyle/>
          <a:p>
            <a:r>
              <a:rPr lang="en-US" dirty="0"/>
              <a:t>Our mind brings order and form to stimuli by following certain rules for </a:t>
            </a:r>
            <a:r>
              <a:rPr lang="en-US" b="1" dirty="0"/>
              <a:t>grouping, </a:t>
            </a:r>
            <a:r>
              <a:rPr lang="en-US" dirty="0"/>
              <a:t>also identified by the Gestalt psychologists. </a:t>
            </a:r>
          </a:p>
          <a:p>
            <a:endParaRPr lang="en-US" dirty="0"/>
          </a:p>
          <a:p>
            <a:r>
              <a:rPr lang="en-US" dirty="0"/>
              <a:t>These rules, which we apply even as infants and</a:t>
            </a:r>
          </a:p>
          <a:p>
            <a:r>
              <a:rPr lang="en-US" dirty="0"/>
              <a:t>even in our touch perceptions, illustrate how the perceived whole differs from the sum of</a:t>
            </a:r>
          </a:p>
          <a:p>
            <a:r>
              <a:rPr lang="en-US" dirty="0"/>
              <a:t>its parts, rather as water differs from its hydrogen and oxygen parts.</a:t>
            </a:r>
          </a:p>
        </p:txBody>
      </p:sp>
      <p:pic>
        <p:nvPicPr>
          <p:cNvPr id="4" name="Picture 3" descr="decorative"/>
          <p:cNvPicPr>
            <a:picLocks noChangeAspect="1"/>
          </p:cNvPicPr>
          <p:nvPr/>
        </p:nvPicPr>
        <p:blipFill>
          <a:blip r:embed="rId2"/>
          <a:stretch>
            <a:fillRect/>
          </a:stretch>
        </p:blipFill>
        <p:spPr>
          <a:xfrm>
            <a:off x="90474" y="131750"/>
            <a:ext cx="688908" cy="688908"/>
          </a:xfrm>
          <a:prstGeom prst="rect">
            <a:avLst/>
          </a:prstGeom>
        </p:spPr>
      </p:pic>
    </p:spTree>
    <p:extLst>
      <p:ext uri="{BB962C8B-B14F-4D97-AF65-F5344CB8AC3E}">
        <p14:creationId xmlns:p14="http://schemas.microsoft.com/office/powerpoint/2010/main" val="169650274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proximity?</a:t>
            </a:r>
          </a:p>
        </p:txBody>
      </p:sp>
      <p:sp>
        <p:nvSpPr>
          <p:cNvPr id="4" name="Text Placeholder 3"/>
          <p:cNvSpPr>
            <a:spLocks noGrp="1"/>
          </p:cNvSpPr>
          <p:nvPr>
            <p:ph type="body" sz="half" idx="2"/>
          </p:nvPr>
        </p:nvSpPr>
        <p:spPr>
          <a:xfrm>
            <a:off x="2154239" y="2265529"/>
            <a:ext cx="2949575" cy="4272199"/>
          </a:xfrm>
        </p:spPr>
        <p:txBody>
          <a:bodyPr/>
          <a:lstStyle/>
          <a:p>
            <a:r>
              <a:rPr lang="en-US" dirty="0"/>
              <a:t>A Gestalt law of grouping that states we group nearby figures together. </a:t>
            </a:r>
          </a:p>
          <a:p>
            <a:endParaRPr lang="en-US" dirty="0"/>
          </a:p>
          <a:p>
            <a:r>
              <a:rPr lang="en-US" dirty="0"/>
              <a:t>We see not six separate lines, but three sets</a:t>
            </a:r>
          </a:p>
          <a:p>
            <a:r>
              <a:rPr lang="en-US" dirty="0"/>
              <a:t>of two lines.</a:t>
            </a:r>
          </a:p>
        </p:txBody>
      </p:sp>
      <p:pic>
        <p:nvPicPr>
          <p:cNvPr id="5" name="Content Placeholder 4"/>
          <p:cNvPicPr>
            <a:picLocks noGrp="1" noChangeAspect="1"/>
          </p:cNvPicPr>
          <p:nvPr>
            <p:ph idx="1"/>
          </p:nvPr>
        </p:nvPicPr>
        <p:blipFill>
          <a:blip r:embed="rId2"/>
          <a:stretch>
            <a:fillRect/>
          </a:stretch>
        </p:blipFill>
        <p:spPr>
          <a:xfrm>
            <a:off x="6302320" y="692583"/>
            <a:ext cx="4784780" cy="5606411"/>
          </a:xfrm>
          <a:prstGeom prst="rect">
            <a:avLst/>
          </a:prstGeom>
        </p:spPr>
      </p:pic>
    </p:spTree>
    <p:extLst>
      <p:ext uri="{BB962C8B-B14F-4D97-AF65-F5344CB8AC3E}">
        <p14:creationId xmlns:p14="http://schemas.microsoft.com/office/powerpoint/2010/main" val="325076333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4238" y="457200"/>
            <a:ext cx="4258285" cy="1600200"/>
          </a:xfrm>
        </p:spPr>
        <p:txBody>
          <a:bodyPr/>
          <a:lstStyle/>
          <a:p>
            <a:r>
              <a:rPr lang="en-US" dirty="0"/>
              <a:t>What is continuity?</a:t>
            </a:r>
          </a:p>
        </p:txBody>
      </p:sp>
      <p:sp>
        <p:nvSpPr>
          <p:cNvPr id="4" name="Text Placeholder 3"/>
          <p:cNvSpPr>
            <a:spLocks noGrp="1"/>
          </p:cNvSpPr>
          <p:nvPr>
            <p:ph type="body" sz="half" idx="2"/>
          </p:nvPr>
        </p:nvSpPr>
        <p:spPr>
          <a:xfrm>
            <a:off x="2154237" y="2265529"/>
            <a:ext cx="4258286" cy="4272199"/>
          </a:xfrm>
        </p:spPr>
        <p:txBody>
          <a:bodyPr>
            <a:normAutofit lnSpcReduction="10000"/>
          </a:bodyPr>
          <a:lstStyle/>
          <a:p>
            <a:r>
              <a:rPr lang="en-US" dirty="0"/>
              <a:t>A Gestalt law of grouping that states we perceive smooth, continuous patterns rather than discontinuous ones.</a:t>
            </a:r>
          </a:p>
          <a:p>
            <a:r>
              <a:rPr lang="en-US" dirty="0"/>
              <a:t>This pattern could be a series of alternating semicircles, but we perceive it as two continuous lines—one wavy, one straight.</a:t>
            </a:r>
          </a:p>
        </p:txBody>
      </p:sp>
      <p:pic>
        <p:nvPicPr>
          <p:cNvPr id="6" name="Content Placeholder 5"/>
          <p:cNvPicPr>
            <a:picLocks noGrp="1" noChangeAspect="1"/>
          </p:cNvPicPr>
          <p:nvPr>
            <p:ph idx="1"/>
          </p:nvPr>
        </p:nvPicPr>
        <p:blipFill>
          <a:blip r:embed="rId2"/>
          <a:stretch>
            <a:fillRect/>
          </a:stretch>
        </p:blipFill>
        <p:spPr>
          <a:xfrm>
            <a:off x="6676293" y="1620305"/>
            <a:ext cx="5240887" cy="3767814"/>
          </a:xfrm>
          <a:prstGeom prst="rect">
            <a:avLst/>
          </a:prstGeom>
        </p:spPr>
      </p:pic>
    </p:spTree>
    <p:extLst>
      <p:ext uri="{BB962C8B-B14F-4D97-AF65-F5344CB8AC3E}">
        <p14:creationId xmlns:p14="http://schemas.microsoft.com/office/powerpoint/2010/main" val="134226111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4239" y="457200"/>
            <a:ext cx="4255661" cy="1600200"/>
          </a:xfrm>
        </p:spPr>
        <p:txBody>
          <a:bodyPr/>
          <a:lstStyle/>
          <a:p>
            <a:r>
              <a:rPr lang="en-US" dirty="0"/>
              <a:t>What is closure?</a:t>
            </a:r>
          </a:p>
        </p:txBody>
      </p:sp>
      <p:sp>
        <p:nvSpPr>
          <p:cNvPr id="4" name="Text Placeholder 3"/>
          <p:cNvSpPr>
            <a:spLocks noGrp="1"/>
          </p:cNvSpPr>
          <p:nvPr>
            <p:ph type="body" sz="half" idx="2"/>
          </p:nvPr>
        </p:nvSpPr>
        <p:spPr>
          <a:xfrm>
            <a:off x="2154239" y="2265529"/>
            <a:ext cx="4255661" cy="4272199"/>
          </a:xfrm>
        </p:spPr>
        <p:txBody>
          <a:bodyPr>
            <a:normAutofit fontScale="92500"/>
          </a:bodyPr>
          <a:lstStyle/>
          <a:p>
            <a:r>
              <a:rPr lang="en-US" dirty="0"/>
              <a:t>A Gestalt law of grouping that states we fill in gaps to create a complete, whole object. </a:t>
            </a:r>
          </a:p>
          <a:p>
            <a:r>
              <a:rPr lang="en-US" dirty="0"/>
              <a:t>Thus we assume that the</a:t>
            </a:r>
          </a:p>
          <a:p>
            <a:r>
              <a:rPr lang="en-US" dirty="0"/>
              <a:t>circles on the left are complete but partially blocked by the (illusory) triangle. Add</a:t>
            </a:r>
          </a:p>
          <a:p>
            <a:r>
              <a:rPr lang="en-US" dirty="0"/>
              <a:t>nothing more than little line segments to close off the circles and your brain stops</a:t>
            </a:r>
          </a:p>
          <a:p>
            <a:r>
              <a:rPr lang="en-US" dirty="0"/>
              <a:t>constructing a triangle.</a:t>
            </a:r>
          </a:p>
        </p:txBody>
      </p:sp>
      <p:pic>
        <p:nvPicPr>
          <p:cNvPr id="6" name="Content Placeholder 5"/>
          <p:cNvPicPr>
            <a:picLocks noGrp="1" noChangeAspect="1"/>
          </p:cNvPicPr>
          <p:nvPr>
            <p:ph idx="1"/>
          </p:nvPr>
        </p:nvPicPr>
        <p:blipFill>
          <a:blip r:embed="rId2"/>
          <a:stretch>
            <a:fillRect/>
          </a:stretch>
        </p:blipFill>
        <p:spPr>
          <a:xfrm>
            <a:off x="6677689" y="2184031"/>
            <a:ext cx="5359413" cy="3466141"/>
          </a:xfrm>
          <a:prstGeom prst="rect">
            <a:avLst/>
          </a:prstGeom>
        </p:spPr>
      </p:pic>
    </p:spTree>
    <p:extLst>
      <p:ext uri="{BB962C8B-B14F-4D97-AF65-F5344CB8AC3E}">
        <p14:creationId xmlns:p14="http://schemas.microsoft.com/office/powerpoint/2010/main" val="356814468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7219" name="Picture 4" descr="Fig03-23"/>
          <p:cNvPicPr>
            <a:picLocks noChangeAspect="1" noChangeArrowheads="1"/>
          </p:cNvPicPr>
          <p:nvPr/>
        </p:nvPicPr>
        <p:blipFill>
          <a:blip r:embed="rId2"/>
          <a:srcRect/>
          <a:stretch>
            <a:fillRect/>
          </a:stretch>
        </p:blipFill>
        <p:spPr bwMode="auto">
          <a:xfrm>
            <a:off x="1524000" y="1"/>
            <a:ext cx="9144000" cy="6900863"/>
          </a:xfrm>
          <a:prstGeom prst="rect">
            <a:avLst/>
          </a:prstGeom>
          <a:noFill/>
          <a:ln w="9525">
            <a:noFill/>
            <a:miter lim="800000"/>
            <a:headEnd/>
            <a:tailEnd/>
          </a:ln>
        </p:spPr>
      </p:pic>
    </p:spTree>
    <p:extLst>
      <p:ext uri="{BB962C8B-B14F-4D97-AF65-F5344CB8AC3E}">
        <p14:creationId xmlns:p14="http://schemas.microsoft.com/office/powerpoint/2010/main" val="40111320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consider the research on selective attention…</a:t>
            </a:r>
          </a:p>
        </p:txBody>
      </p:sp>
      <p:sp>
        <p:nvSpPr>
          <p:cNvPr id="3" name="Text Placeholder 2"/>
          <p:cNvSpPr>
            <a:spLocks noGrp="1"/>
          </p:cNvSpPr>
          <p:nvPr>
            <p:ph type="body" sz="quarter" idx="16"/>
          </p:nvPr>
        </p:nvSpPr>
        <p:spPr>
          <a:xfrm>
            <a:off x="2152650" y="1879599"/>
            <a:ext cx="8101584" cy="1244600"/>
          </a:xfrm>
        </p:spPr>
        <p:txBody>
          <a:bodyPr>
            <a:normAutofit/>
          </a:bodyPr>
          <a:lstStyle/>
          <a:p>
            <a:r>
              <a:rPr lang="en-US" sz="2400" dirty="0"/>
              <a:t>fMRI scans show a 37% decrease in brain activity in areas vital to driving when a driver is listening to a conversation. </a:t>
            </a:r>
            <a:r>
              <a:rPr lang="en-US" sz="2200" i="1" dirty="0"/>
              <a:t>(Just et al., 2008)</a:t>
            </a:r>
          </a:p>
        </p:txBody>
      </p:sp>
      <p:sp>
        <p:nvSpPr>
          <p:cNvPr id="4" name="Text Placeholder 3"/>
          <p:cNvSpPr>
            <a:spLocks noGrp="1"/>
          </p:cNvSpPr>
          <p:nvPr>
            <p:ph type="body" sz="quarter" idx="17"/>
          </p:nvPr>
        </p:nvSpPr>
        <p:spPr>
          <a:xfrm>
            <a:off x="2152650" y="3525353"/>
            <a:ext cx="8101585" cy="1244600"/>
          </a:xfrm>
        </p:spPr>
        <p:txBody>
          <a:bodyPr/>
          <a:lstStyle/>
          <a:p>
            <a:r>
              <a:rPr lang="en-US" sz="2400" dirty="0"/>
              <a:t>University of Sydney researchers found that cell phone users were four times more at risk of a car crash. </a:t>
            </a:r>
          </a:p>
          <a:p>
            <a:r>
              <a:rPr lang="en-US" sz="2200" i="1" dirty="0"/>
              <a:t>(McEvoy et al., 2005, 2007)</a:t>
            </a:r>
          </a:p>
        </p:txBody>
      </p:sp>
      <p:sp>
        <p:nvSpPr>
          <p:cNvPr id="5" name="Text Placeholder 4"/>
          <p:cNvSpPr>
            <a:spLocks noGrp="1"/>
          </p:cNvSpPr>
          <p:nvPr>
            <p:ph type="body" sz="quarter" idx="18"/>
          </p:nvPr>
        </p:nvSpPr>
        <p:spPr>
          <a:xfrm>
            <a:off x="2152650" y="5171107"/>
            <a:ext cx="8101584" cy="1244600"/>
          </a:xfrm>
        </p:spPr>
        <p:txBody>
          <a:bodyPr>
            <a:normAutofit/>
          </a:bodyPr>
          <a:lstStyle/>
          <a:p>
            <a:r>
              <a:rPr lang="en-US" sz="2400" dirty="0"/>
              <a:t>The National Safety Council found that 28% of traffic accidents occur when drivers are chatting on cell phones or texting. </a:t>
            </a:r>
            <a:r>
              <a:rPr lang="en-US" sz="2200" i="1" dirty="0"/>
              <a:t>(NSC, 2010)</a:t>
            </a:r>
          </a:p>
        </p:txBody>
      </p:sp>
    </p:spTree>
    <p:extLst>
      <p:ext uri="{BB962C8B-B14F-4D97-AF65-F5344CB8AC3E}">
        <p14:creationId xmlns:p14="http://schemas.microsoft.com/office/powerpoint/2010/main" val="300340415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yusylvia.files.wordpress.com/2010/03/gestalt_illustration-0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028" y="748146"/>
            <a:ext cx="11322882" cy="4710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77600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journalism273.files.wordpress.com/2013/03/blog-post-3.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77812"/>
            <a:ext cx="3662241" cy="229193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www.famouslogos.net/images/starbucks-logo.jp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12" r="17787" b="-128"/>
          <a:stretch/>
        </p:blipFill>
        <p:spPr bwMode="auto">
          <a:xfrm>
            <a:off x="1371600" y="3311068"/>
            <a:ext cx="3505201" cy="3290302"/>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http://4.bp.blogspot.com/-46jcwCfURoQ/URyBQElzsTI/AAAAAAAAAao/QnJy0zN1bEI/s1600/dc_logo.gif">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3400" y="55799"/>
            <a:ext cx="2403764" cy="2334977"/>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http://www.webdesign.org/img_articles/12476/black-path.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76200"/>
            <a:ext cx="2453852" cy="2453852"/>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18" descr="http://images.sixrevisions.com/2010/08/18-24_ibm_logo.pn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10005" y="4757174"/>
            <a:ext cx="4652504" cy="1700278"/>
          </a:xfrm>
          <a:prstGeom prst="rect">
            <a:avLst/>
          </a:prstGeom>
          <a:noFill/>
          <a:extLst>
            <a:ext uri="{909E8E84-426E-40DD-AFC4-6F175D3DCCD1}">
              <a14:hiddenFill xmlns:a14="http://schemas.microsoft.com/office/drawing/2010/main">
                <a:solidFill>
                  <a:srgbClr val="FFFFFF"/>
                </a:solidFill>
              </a14:hiddenFill>
            </a:ext>
          </a:extLst>
        </p:spPr>
      </p:pic>
      <p:pic>
        <p:nvPicPr>
          <p:cNvPr id="12310" name="Picture 22" descr="http://edmundrichtoh.com/wp-content/uploads/2012/04/transformer_logo.jp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53759" y="2950604"/>
            <a:ext cx="1872093" cy="18065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under armou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53400" y="2869744"/>
            <a:ext cx="2597222" cy="259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72815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 y="1377951"/>
            <a:ext cx="5211233" cy="862329"/>
          </a:xfrm>
        </p:spPr>
        <p:txBody>
          <a:bodyPr/>
          <a:lstStyle/>
          <a:p>
            <a:r>
              <a:rPr lang="en-US" dirty="0"/>
              <a:t>How can this be happening?</a:t>
            </a:r>
          </a:p>
        </p:txBody>
      </p:sp>
      <p:sp>
        <p:nvSpPr>
          <p:cNvPr id="3" name="Text Placeholder 2"/>
          <p:cNvSpPr>
            <a:spLocks noGrp="1"/>
          </p:cNvSpPr>
          <p:nvPr>
            <p:ph type="body" sz="quarter" idx="18"/>
          </p:nvPr>
        </p:nvSpPr>
        <p:spPr>
          <a:xfrm>
            <a:off x="2152650" y="5759924"/>
            <a:ext cx="7994650" cy="762000"/>
          </a:xfrm>
        </p:spPr>
        <p:txBody>
          <a:bodyPr>
            <a:normAutofit fontScale="92500" lnSpcReduction="10000"/>
          </a:bodyPr>
          <a:lstStyle/>
          <a:p>
            <a:r>
              <a:rPr lang="en-US" dirty="0"/>
              <a:t>How are the principles of closure and continuity </a:t>
            </a:r>
          </a:p>
          <a:p>
            <a:r>
              <a:rPr lang="en-US" dirty="0"/>
              <a:t>illustrated in this image?</a:t>
            </a:r>
          </a:p>
        </p:txBody>
      </p:sp>
      <p:pic>
        <p:nvPicPr>
          <p:cNvPr id="5" name="Content Placeholder 4"/>
          <p:cNvPicPr>
            <a:picLocks noGrp="1" noChangeAspect="1"/>
          </p:cNvPicPr>
          <p:nvPr>
            <p:ph sz="quarter" idx="19"/>
          </p:nvPr>
        </p:nvPicPr>
        <p:blipFill>
          <a:blip r:embed="rId2"/>
          <a:stretch>
            <a:fillRect/>
          </a:stretch>
        </p:blipFill>
        <p:spPr>
          <a:xfrm>
            <a:off x="5676900" y="0"/>
            <a:ext cx="6515100" cy="5517516"/>
          </a:xfrm>
          <a:prstGeom prst="rect">
            <a:avLst/>
          </a:prstGeom>
        </p:spPr>
      </p:pic>
    </p:spTree>
    <p:extLst>
      <p:ext uri="{BB962C8B-B14F-4D97-AF65-F5344CB8AC3E}">
        <p14:creationId xmlns:p14="http://schemas.microsoft.com/office/powerpoint/2010/main" val="2474722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3841" y="457200"/>
            <a:ext cx="3549680" cy="1600200"/>
          </a:xfrm>
        </p:spPr>
        <p:txBody>
          <a:bodyPr/>
          <a:lstStyle/>
          <a:p>
            <a:r>
              <a:rPr lang="en-US" dirty="0"/>
              <a:t>The impossible </a:t>
            </a:r>
            <a:br>
              <a:rPr lang="en-US" dirty="0"/>
            </a:br>
            <a:r>
              <a:rPr lang="en-US" dirty="0"/>
              <a:t>dog house.</a:t>
            </a:r>
          </a:p>
        </p:txBody>
      </p:sp>
      <p:sp>
        <p:nvSpPr>
          <p:cNvPr id="4" name="Text Placeholder 3"/>
          <p:cNvSpPr>
            <a:spLocks noGrp="1"/>
          </p:cNvSpPr>
          <p:nvPr>
            <p:ph type="body" sz="half" idx="2"/>
          </p:nvPr>
        </p:nvSpPr>
        <p:spPr>
          <a:xfrm>
            <a:off x="2153841" y="2316138"/>
            <a:ext cx="3549680" cy="4002775"/>
          </a:xfrm>
        </p:spPr>
        <p:txBody>
          <a:bodyPr>
            <a:normAutofit/>
          </a:bodyPr>
          <a:lstStyle/>
          <a:p>
            <a:r>
              <a:rPr lang="en-US" dirty="0"/>
              <a:t>From</a:t>
            </a:r>
          </a:p>
          <a:p>
            <a:r>
              <a:rPr lang="en-US" dirty="0"/>
              <a:t>the photo angle in the TRY IT picture, </a:t>
            </a:r>
          </a:p>
          <a:p>
            <a:r>
              <a:rPr lang="en-US" dirty="0"/>
              <a:t>the Gestalt grouping principle of closure leads us to perceive the boards</a:t>
            </a:r>
          </a:p>
          <a:p>
            <a:r>
              <a:rPr lang="en-US" dirty="0"/>
              <a:t>as continuous.</a:t>
            </a:r>
          </a:p>
        </p:txBody>
      </p:sp>
      <p:pic>
        <p:nvPicPr>
          <p:cNvPr id="5" name="Content Placeholder 4"/>
          <p:cNvPicPr>
            <a:picLocks noGrp="1" noChangeAspect="1"/>
          </p:cNvPicPr>
          <p:nvPr>
            <p:ph idx="1"/>
          </p:nvPr>
        </p:nvPicPr>
        <p:blipFill>
          <a:blip r:embed="rId2"/>
          <a:stretch>
            <a:fillRect/>
          </a:stretch>
        </p:blipFill>
        <p:spPr>
          <a:xfrm>
            <a:off x="5897880" y="187606"/>
            <a:ext cx="6134100" cy="6398708"/>
          </a:xfrm>
          <a:prstGeom prst="rect">
            <a:avLst/>
          </a:prstGeom>
        </p:spPr>
      </p:pic>
    </p:spTree>
    <p:extLst>
      <p:ext uri="{BB962C8B-B14F-4D97-AF65-F5344CB8AC3E}">
        <p14:creationId xmlns:p14="http://schemas.microsoft.com/office/powerpoint/2010/main" val="38455614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Talk with a partner: find one example from your life that illustrates each of </a:t>
            </a:r>
            <a:r>
              <a:rPr lang="en-US"/>
              <a:t>the Gestalt laws below.</a:t>
            </a:r>
            <a:endParaRPr lang="en-US" dirty="0"/>
          </a:p>
        </p:txBody>
      </p:sp>
      <p:sp>
        <p:nvSpPr>
          <p:cNvPr id="3" name="Text Placeholder 2"/>
          <p:cNvSpPr>
            <a:spLocks noGrp="1"/>
          </p:cNvSpPr>
          <p:nvPr>
            <p:ph type="body" sz="quarter" idx="17"/>
          </p:nvPr>
        </p:nvSpPr>
        <p:spPr>
          <a:xfrm>
            <a:off x="2955925" y="2988142"/>
            <a:ext cx="6280150" cy="914400"/>
          </a:xfrm>
        </p:spPr>
        <p:txBody>
          <a:bodyPr/>
          <a:lstStyle/>
          <a:p>
            <a:r>
              <a:rPr lang="en-US" dirty="0"/>
              <a:t>proximity</a:t>
            </a:r>
          </a:p>
        </p:txBody>
      </p:sp>
      <p:sp>
        <p:nvSpPr>
          <p:cNvPr id="4" name="Text Placeholder 3"/>
          <p:cNvSpPr>
            <a:spLocks noGrp="1"/>
          </p:cNvSpPr>
          <p:nvPr>
            <p:ph type="body" sz="quarter" idx="18"/>
          </p:nvPr>
        </p:nvSpPr>
        <p:spPr>
          <a:xfrm>
            <a:off x="2955925" y="4141135"/>
            <a:ext cx="6280150" cy="914400"/>
          </a:xfrm>
        </p:spPr>
        <p:txBody>
          <a:bodyPr/>
          <a:lstStyle/>
          <a:p>
            <a:r>
              <a:rPr lang="en-US" dirty="0"/>
              <a:t>continuity</a:t>
            </a:r>
          </a:p>
        </p:txBody>
      </p:sp>
      <p:sp>
        <p:nvSpPr>
          <p:cNvPr id="5" name="Text Placeholder 4"/>
          <p:cNvSpPr>
            <a:spLocks noGrp="1"/>
          </p:cNvSpPr>
          <p:nvPr>
            <p:ph type="body" sz="quarter" idx="20"/>
          </p:nvPr>
        </p:nvSpPr>
        <p:spPr>
          <a:xfrm>
            <a:off x="2955925" y="5404262"/>
            <a:ext cx="6280150" cy="914400"/>
          </a:xfrm>
        </p:spPr>
        <p:txBody>
          <a:bodyPr/>
          <a:lstStyle/>
          <a:p>
            <a:r>
              <a:rPr lang="en-US" dirty="0"/>
              <a:t>closure</a:t>
            </a:r>
          </a:p>
        </p:txBody>
      </p:sp>
    </p:spTree>
    <p:extLst>
      <p:ext uri="{BB962C8B-B14F-4D97-AF65-F5344CB8AC3E}">
        <p14:creationId xmlns:p14="http://schemas.microsoft.com/office/powerpoint/2010/main" val="88140392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depth perception and how have we tested for it?</a:t>
            </a:r>
          </a:p>
        </p:txBody>
      </p:sp>
      <p:sp>
        <p:nvSpPr>
          <p:cNvPr id="3" name="Content Placeholder 2"/>
          <p:cNvSpPr>
            <a:spLocks noGrp="1"/>
          </p:cNvSpPr>
          <p:nvPr>
            <p:ph idx="1"/>
          </p:nvPr>
        </p:nvSpPr>
        <p:spPr/>
        <p:txBody>
          <a:bodyPr/>
          <a:lstStyle/>
          <a:p>
            <a:r>
              <a:rPr lang="en-US" dirty="0"/>
              <a:t>Depth perception is the ability to see objects in three dimensions although the images that strike the retina are two-dimensional; allows us to judge distance.</a:t>
            </a:r>
          </a:p>
          <a:p>
            <a:endParaRPr lang="en-US" dirty="0"/>
          </a:p>
          <a:p>
            <a:r>
              <a:rPr lang="en-US" dirty="0"/>
              <a:t>Eleanor Gibson and Richard Walk (1960) designed a series of experiments in their Cornell University laboratory using a </a:t>
            </a:r>
            <a:r>
              <a:rPr lang="en-US" b="1" dirty="0"/>
              <a:t>visual cliff</a:t>
            </a:r>
            <a:r>
              <a:rPr lang="en-US" dirty="0"/>
              <a:t>—a model of a cliff with</a:t>
            </a:r>
          </a:p>
          <a:p>
            <a:r>
              <a:rPr lang="en-US" dirty="0"/>
              <a:t>a “drop-off” area that was actually </a:t>
            </a:r>
          </a:p>
          <a:p>
            <a:r>
              <a:rPr lang="en-US" dirty="0"/>
              <a:t>covered by sturdy glass.</a:t>
            </a:r>
          </a:p>
        </p:txBody>
      </p:sp>
    </p:spTree>
    <p:extLst>
      <p:ext uri="{BB962C8B-B14F-4D97-AF65-F5344CB8AC3E}">
        <p14:creationId xmlns:p14="http://schemas.microsoft.com/office/powerpoint/2010/main" val="25943703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4238" y="457200"/>
            <a:ext cx="3491386" cy="1600200"/>
          </a:xfrm>
        </p:spPr>
        <p:txBody>
          <a:bodyPr/>
          <a:lstStyle/>
          <a:p>
            <a:r>
              <a:rPr lang="en-US" dirty="0"/>
              <a:t>What did the visual cliff demonstrate?</a:t>
            </a:r>
          </a:p>
        </p:txBody>
      </p:sp>
      <p:sp>
        <p:nvSpPr>
          <p:cNvPr id="4" name="Text Placeholder 3"/>
          <p:cNvSpPr>
            <a:spLocks noGrp="1"/>
          </p:cNvSpPr>
          <p:nvPr>
            <p:ph type="body" sz="half" idx="2"/>
          </p:nvPr>
        </p:nvSpPr>
        <p:spPr>
          <a:xfrm>
            <a:off x="2154238" y="2265528"/>
            <a:ext cx="3491386" cy="4176215"/>
          </a:xfrm>
        </p:spPr>
        <p:txBody>
          <a:bodyPr>
            <a:normAutofit lnSpcReduction="10000"/>
          </a:bodyPr>
          <a:lstStyle/>
          <a:p>
            <a:r>
              <a:rPr lang="en-US" dirty="0"/>
              <a:t>6- to 14-month-old infants were placed on the edge of the “cliff” and coaxed by their mothers to crawl out onto the glass.</a:t>
            </a:r>
          </a:p>
          <a:p>
            <a:r>
              <a:rPr lang="en-US" dirty="0"/>
              <a:t>  </a:t>
            </a:r>
          </a:p>
          <a:p>
            <a:r>
              <a:rPr lang="en-US" dirty="0"/>
              <a:t>Most infants refused to do so, indicating that they could perceive depth.</a:t>
            </a:r>
          </a:p>
        </p:txBody>
      </p:sp>
      <p:pic>
        <p:nvPicPr>
          <p:cNvPr id="5" name="Content Placeholder 4"/>
          <p:cNvPicPr>
            <a:picLocks noGrp="1" noChangeAspect="1"/>
          </p:cNvPicPr>
          <p:nvPr>
            <p:ph idx="1"/>
          </p:nvPr>
        </p:nvPicPr>
        <p:blipFill>
          <a:blip r:embed="rId2"/>
          <a:stretch>
            <a:fillRect/>
          </a:stretch>
        </p:blipFill>
        <p:spPr>
          <a:xfrm>
            <a:off x="5847279" y="640080"/>
            <a:ext cx="6144609" cy="5716882"/>
          </a:xfrm>
          <a:prstGeom prst="rect">
            <a:avLst/>
          </a:prstGeom>
        </p:spPr>
      </p:pic>
    </p:spTree>
    <p:extLst>
      <p:ext uri="{BB962C8B-B14F-4D97-AF65-F5344CB8AC3E}">
        <p14:creationId xmlns:p14="http://schemas.microsoft.com/office/powerpoint/2010/main" val="107119582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binocular cues and how do </a:t>
            </a:r>
            <a:br>
              <a:rPr lang="en-US" dirty="0"/>
            </a:br>
            <a:r>
              <a:rPr lang="en-US" dirty="0"/>
              <a:t>they help us judge depth?</a:t>
            </a:r>
          </a:p>
        </p:txBody>
      </p:sp>
      <p:sp>
        <p:nvSpPr>
          <p:cNvPr id="3" name="Content Placeholder 2"/>
          <p:cNvSpPr>
            <a:spLocks noGrp="1"/>
          </p:cNvSpPr>
          <p:nvPr>
            <p:ph idx="1"/>
          </p:nvPr>
        </p:nvSpPr>
        <p:spPr/>
        <p:txBody>
          <a:bodyPr/>
          <a:lstStyle/>
          <a:p>
            <a:r>
              <a:rPr lang="en-US" dirty="0"/>
              <a:t>Binocular cues are depth cues, such</a:t>
            </a:r>
          </a:p>
          <a:p>
            <a:r>
              <a:rPr lang="en-US" dirty="0"/>
              <a:t>as retinal disparity and convergence, that depend</a:t>
            </a:r>
          </a:p>
          <a:p>
            <a:r>
              <a:rPr lang="en-US" dirty="0"/>
              <a:t>on the use of two eyes.</a:t>
            </a:r>
          </a:p>
          <a:p>
            <a:endParaRPr lang="en-US" dirty="0"/>
          </a:p>
          <a:p>
            <a:r>
              <a:rPr lang="en-US" dirty="0"/>
              <a:t>As an object becomes closer or father, both binocular depth cues operate to help us judge distance.</a:t>
            </a:r>
          </a:p>
        </p:txBody>
      </p:sp>
      <p:pic>
        <p:nvPicPr>
          <p:cNvPr id="4" name="Picture 3" descr="decorative"/>
          <p:cNvPicPr>
            <a:picLocks noChangeAspect="1"/>
          </p:cNvPicPr>
          <p:nvPr/>
        </p:nvPicPr>
        <p:blipFill>
          <a:blip r:embed="rId2"/>
          <a:stretch>
            <a:fillRect/>
          </a:stretch>
        </p:blipFill>
        <p:spPr>
          <a:xfrm>
            <a:off x="2193594" y="409584"/>
            <a:ext cx="688908" cy="688908"/>
          </a:xfrm>
          <a:prstGeom prst="rect">
            <a:avLst/>
          </a:prstGeom>
        </p:spPr>
      </p:pic>
    </p:spTree>
    <p:extLst>
      <p:ext uri="{BB962C8B-B14F-4D97-AF65-F5344CB8AC3E}">
        <p14:creationId xmlns:p14="http://schemas.microsoft.com/office/powerpoint/2010/main" val="203880709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1377951"/>
            <a:ext cx="3802380" cy="1136649"/>
          </a:xfrm>
        </p:spPr>
        <p:txBody>
          <a:bodyPr/>
          <a:lstStyle/>
          <a:p>
            <a:r>
              <a:rPr lang="en-US" dirty="0"/>
              <a:t>retinal disparity</a:t>
            </a:r>
          </a:p>
        </p:txBody>
      </p:sp>
      <p:sp>
        <p:nvSpPr>
          <p:cNvPr id="3" name="Text Placeholder 2"/>
          <p:cNvSpPr>
            <a:spLocks noGrp="1"/>
          </p:cNvSpPr>
          <p:nvPr>
            <p:ph type="body" sz="quarter" idx="18"/>
          </p:nvPr>
        </p:nvSpPr>
        <p:spPr>
          <a:xfrm>
            <a:off x="2152650" y="5295900"/>
            <a:ext cx="7994650" cy="1336912"/>
          </a:xfrm>
        </p:spPr>
        <p:txBody>
          <a:bodyPr>
            <a:normAutofit/>
          </a:bodyPr>
          <a:lstStyle/>
          <a:p>
            <a:r>
              <a:rPr lang="en-US" sz="2400" dirty="0"/>
              <a:t>Hold your two index fingers about 5 inches in front of your</a:t>
            </a:r>
          </a:p>
          <a:p>
            <a:r>
              <a:rPr lang="en-US" sz="2400" dirty="0"/>
              <a:t>eyes, with their tips half an inch apart. Now look beyond them and note the weird result. </a:t>
            </a:r>
          </a:p>
        </p:txBody>
      </p:sp>
      <p:pic>
        <p:nvPicPr>
          <p:cNvPr id="5" name="Content Placeholder 4"/>
          <p:cNvPicPr>
            <a:picLocks noGrp="1" noChangeAspect="1"/>
          </p:cNvPicPr>
          <p:nvPr>
            <p:ph sz="quarter" idx="19"/>
          </p:nvPr>
        </p:nvPicPr>
        <p:blipFill>
          <a:blip r:embed="rId2"/>
          <a:stretch>
            <a:fillRect/>
          </a:stretch>
        </p:blipFill>
        <p:spPr>
          <a:xfrm>
            <a:off x="6437580" y="81600"/>
            <a:ext cx="4398060" cy="5080745"/>
          </a:xfrm>
          <a:prstGeom prst="rect">
            <a:avLst/>
          </a:prstGeom>
        </p:spPr>
      </p:pic>
    </p:spTree>
    <p:extLst>
      <p:ext uri="{BB962C8B-B14F-4D97-AF65-F5344CB8AC3E}">
        <p14:creationId xmlns:p14="http://schemas.microsoft.com/office/powerpoint/2010/main" val="351395650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retinal disparity work?</a:t>
            </a:r>
          </a:p>
        </p:txBody>
      </p:sp>
      <p:sp>
        <p:nvSpPr>
          <p:cNvPr id="4" name="Text Placeholder 3"/>
          <p:cNvSpPr>
            <a:spLocks noGrp="1"/>
          </p:cNvSpPr>
          <p:nvPr>
            <p:ph type="body" sz="half" idx="2"/>
          </p:nvPr>
        </p:nvSpPr>
        <p:spPr>
          <a:xfrm>
            <a:off x="2153841" y="2247900"/>
            <a:ext cx="2949178" cy="4022768"/>
          </a:xfrm>
        </p:spPr>
        <p:txBody>
          <a:bodyPr>
            <a:normAutofit fontScale="92500" lnSpcReduction="10000"/>
          </a:bodyPr>
          <a:lstStyle/>
          <a:p>
            <a:r>
              <a:rPr lang="en-US" dirty="0"/>
              <a:t>By</a:t>
            </a:r>
          </a:p>
          <a:p>
            <a:r>
              <a:rPr lang="en-US" dirty="0"/>
              <a:t>comparing retinal images from</a:t>
            </a:r>
          </a:p>
          <a:p>
            <a:r>
              <a:rPr lang="en-US" dirty="0"/>
              <a:t>the two eyes, the brain computes</a:t>
            </a:r>
          </a:p>
          <a:p>
            <a:r>
              <a:rPr lang="en-US" dirty="0"/>
              <a:t>distance—the greater the disparity</a:t>
            </a:r>
          </a:p>
          <a:p>
            <a:r>
              <a:rPr lang="en-US" dirty="0"/>
              <a:t>(difference) between the two</a:t>
            </a:r>
          </a:p>
          <a:p>
            <a:r>
              <a:rPr lang="en-US" dirty="0"/>
              <a:t>images, the closer the object.</a:t>
            </a:r>
          </a:p>
        </p:txBody>
      </p:sp>
      <p:pic>
        <p:nvPicPr>
          <p:cNvPr id="5" name="Content Placeholder 4"/>
          <p:cNvPicPr>
            <a:picLocks noGrp="1" noChangeAspect="1"/>
          </p:cNvPicPr>
          <p:nvPr>
            <p:ph idx="1"/>
          </p:nvPr>
        </p:nvPicPr>
        <p:blipFill>
          <a:blip r:embed="rId2"/>
          <a:stretch>
            <a:fillRect/>
          </a:stretch>
        </p:blipFill>
        <p:spPr>
          <a:xfrm>
            <a:off x="6131125" y="295108"/>
            <a:ext cx="5390315" cy="6227020"/>
          </a:xfrm>
          <a:prstGeom prst="rect">
            <a:avLst/>
          </a:prstGeom>
        </p:spPr>
      </p:pic>
    </p:spTree>
    <p:extLst>
      <p:ext uri="{BB962C8B-B14F-4D97-AF65-F5344CB8AC3E}">
        <p14:creationId xmlns:p14="http://schemas.microsoft.com/office/powerpoint/2010/main" val="3576843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is not about the cell phone.. it’s about distracting your attention!</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dirty="0"/>
              <a:t>Using a cell phone (even a hands-free set) </a:t>
            </a:r>
          </a:p>
          <a:p>
            <a:pPr marL="0" indent="0">
              <a:buNone/>
            </a:pPr>
            <a:r>
              <a:rPr lang="en-US" dirty="0"/>
              <a:t>carries a risk 4 times higher than normal—</a:t>
            </a:r>
          </a:p>
          <a:p>
            <a:pPr marL="0" indent="0">
              <a:buNone/>
            </a:pPr>
            <a:r>
              <a:rPr lang="en-US" dirty="0"/>
              <a:t>equal to the risk of drunk driving </a:t>
            </a:r>
          </a:p>
          <a:p>
            <a:pPr marL="0" indent="0">
              <a:buNone/>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marL="0" indent="0">
              <a:buNone/>
            </a:pPr>
            <a:endParaRPr lang="en-US" dirty="0"/>
          </a:p>
          <a:p>
            <a:pPr>
              <a:buFont typeface="Wingdings" panose="05000000000000000000" pitchFamily="2" charset="2"/>
              <a:buChar char="§"/>
            </a:pPr>
            <a:endParaRPr lang="en-US" dirty="0"/>
          </a:p>
          <a:p>
            <a:pPr marL="0" indent="0">
              <a:buNone/>
            </a:pPr>
            <a:r>
              <a:rPr lang="en-US" sz="2000" i="1" dirty="0"/>
              <a:t>(McEvoy et al., 2005, 2007).</a:t>
            </a:r>
          </a:p>
        </p:txBody>
      </p:sp>
    </p:spTree>
    <p:extLst>
      <p:ext uri="{BB962C8B-B14F-4D97-AF65-F5344CB8AC3E}">
        <p14:creationId xmlns:p14="http://schemas.microsoft.com/office/powerpoint/2010/main" val="10724218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image.slidesharecdn.com/chapter6appsych-100414154748-phpapp02/95/slide-15-728.jpg?12712782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960" y="228600"/>
            <a:ext cx="8606240" cy="64546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AP college board lo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8705" b="-1523"/>
          <a:stretch/>
        </p:blipFill>
        <p:spPr bwMode="auto">
          <a:xfrm>
            <a:off x="1676400" y="152400"/>
            <a:ext cx="893246" cy="563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35892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convergence?</a:t>
            </a:r>
          </a:p>
        </p:txBody>
      </p:sp>
      <p:sp>
        <p:nvSpPr>
          <p:cNvPr id="3" name="Content Placeholder 2"/>
          <p:cNvSpPr>
            <a:spLocks noGrp="1"/>
          </p:cNvSpPr>
          <p:nvPr>
            <p:ph idx="1"/>
          </p:nvPr>
        </p:nvSpPr>
        <p:spPr/>
        <p:txBody>
          <a:bodyPr/>
          <a:lstStyle/>
          <a:p>
            <a:r>
              <a:rPr lang="en-US" dirty="0"/>
              <a:t>the inward angle of the eyes focusing on a near object</a:t>
            </a:r>
          </a:p>
        </p:txBody>
      </p:sp>
    </p:spTree>
    <p:extLst>
      <p:ext uri="{BB962C8B-B14F-4D97-AF65-F5344CB8AC3E}">
        <p14:creationId xmlns:p14="http://schemas.microsoft.com/office/powerpoint/2010/main" val="42013782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mage.slidesharecdn.com/chapter6appsych-100414154748-phpapp02/95/slide-16-728.jpg?12712782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646" y="152400"/>
            <a:ext cx="8752954" cy="65647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AP college board lo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8705" b="-1523"/>
          <a:stretch/>
        </p:blipFill>
        <p:spPr bwMode="auto">
          <a:xfrm>
            <a:off x="1676400" y="152400"/>
            <a:ext cx="893246" cy="563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25650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convergence</a:t>
            </a:r>
          </a:p>
        </p:txBody>
      </p:sp>
      <p:sp>
        <p:nvSpPr>
          <p:cNvPr id="4" name="Content Placeholder 3"/>
          <p:cNvSpPr>
            <a:spLocks noGrp="1"/>
          </p:cNvSpPr>
          <p:nvPr>
            <p:ph sz="quarter" idx="19"/>
          </p:nvPr>
        </p:nvSpPr>
        <p:spPr>
          <a:xfrm>
            <a:off x="2152650" y="2400300"/>
            <a:ext cx="7994650" cy="4158762"/>
          </a:xfrm>
        </p:spPr>
        <p:txBody>
          <a:bodyPr/>
          <a:lstStyle/>
          <a:p>
            <a:r>
              <a:rPr lang="en-US" dirty="0"/>
              <a:t>Hold your textbook or other written material out at arm’s length and focus on the words on the page.  While maintaining your focus (you may have to blink!), slowly bring the book closer and closer to your eyes.</a:t>
            </a:r>
          </a:p>
          <a:p>
            <a:r>
              <a:rPr lang="en-US" dirty="0"/>
              <a:t>Do you feel the slight pain/tightening around your eyes?</a:t>
            </a:r>
          </a:p>
          <a:p>
            <a:r>
              <a:rPr lang="en-US" dirty="0"/>
              <a:t>As the four muscles surrounding the eye work to move the eye to focus, they send signals to the brain that the object in front of you is getting closer.</a:t>
            </a:r>
          </a:p>
        </p:txBody>
      </p:sp>
    </p:spTree>
    <p:extLst>
      <p:ext uri="{BB962C8B-B14F-4D97-AF65-F5344CB8AC3E}">
        <p14:creationId xmlns:p14="http://schemas.microsoft.com/office/powerpoint/2010/main" val="231918645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AAA45-6B8A-412B-99B5-3F88D6C62016}"/>
              </a:ext>
            </a:extLst>
          </p:cNvPr>
          <p:cNvSpPr>
            <a:spLocks noGrp="1"/>
          </p:cNvSpPr>
          <p:nvPr>
            <p:ph type="title"/>
          </p:nvPr>
        </p:nvSpPr>
        <p:spPr>
          <a:xfrm>
            <a:off x="2045208" y="365127"/>
            <a:ext cx="8101584" cy="1325563"/>
          </a:xfrm>
          <a:solidFill>
            <a:srgbClr val="D4E5F4"/>
          </a:solidFill>
        </p:spPr>
        <p:txBody>
          <a:bodyPr/>
          <a:lstStyle/>
          <a:p>
            <a:r>
              <a:rPr lang="en-US" dirty="0">
                <a:solidFill>
                  <a:schemeClr val="tx1"/>
                </a:solidFill>
              </a:rPr>
              <a:t>2. What Would You Answer?</a:t>
            </a:r>
          </a:p>
        </p:txBody>
      </p:sp>
      <p:sp>
        <p:nvSpPr>
          <p:cNvPr id="8" name="Content Placeholder 7"/>
          <p:cNvSpPr>
            <a:spLocks noGrp="1"/>
          </p:cNvSpPr>
          <p:nvPr>
            <p:ph idx="1"/>
          </p:nvPr>
        </p:nvSpPr>
        <p:spPr>
          <a:xfrm>
            <a:off x="2045208" y="1937385"/>
            <a:ext cx="8101584" cy="4351338"/>
          </a:xfrm>
          <a:solidFill>
            <a:srgbClr val="E7D9B1"/>
          </a:solidFill>
          <a:ln w="76200">
            <a:solidFill>
              <a:srgbClr val="D4E5F4"/>
            </a:solidFill>
          </a:ln>
        </p:spPr>
        <p:txBody>
          <a:bodyPr anchor="ctr">
            <a:normAutofit fontScale="92500"/>
          </a:bodyPr>
          <a:lstStyle/>
          <a:p>
            <a:r>
              <a:rPr lang="en-US" b="1" dirty="0" err="1"/>
              <a:t>Narmeen</a:t>
            </a:r>
            <a:r>
              <a:rPr lang="en-US" b="1" dirty="0"/>
              <a:t> is viewing the board in the classroom.  She knows that the board is located far away because the view from her left eye is slightly different than the view from her right eye.  Her ability to judge the distance of the board is due to which depth cue?</a:t>
            </a:r>
          </a:p>
          <a:p>
            <a:endParaRPr lang="en-US" b="1" dirty="0"/>
          </a:p>
          <a:p>
            <a:pPr marL="457200" indent="-457200" algn="l">
              <a:buAutoNum type="alphaUcPeriod"/>
            </a:pPr>
            <a:r>
              <a:rPr lang="en-US" dirty="0" smtClean="0"/>
              <a:t>retinal </a:t>
            </a:r>
            <a:r>
              <a:rPr lang="en-US" dirty="0"/>
              <a:t>disparity</a:t>
            </a:r>
            <a:endParaRPr lang="en-US" sz="2400" dirty="0"/>
          </a:p>
          <a:p>
            <a:pPr algn="l"/>
            <a:r>
              <a:rPr lang="en-US" sz="2400" dirty="0"/>
              <a:t>B.  r</a:t>
            </a:r>
            <a:r>
              <a:rPr lang="en-US" dirty="0"/>
              <a:t>elative size</a:t>
            </a:r>
            <a:endParaRPr lang="en-US" sz="2400" dirty="0"/>
          </a:p>
          <a:p>
            <a:pPr algn="l"/>
            <a:r>
              <a:rPr lang="en-US" sz="2400" dirty="0"/>
              <a:t>C.  </a:t>
            </a:r>
            <a:r>
              <a:rPr lang="en-US" dirty="0"/>
              <a:t>linear perspective</a:t>
            </a:r>
            <a:endParaRPr lang="en-US" sz="2400" dirty="0"/>
          </a:p>
          <a:p>
            <a:pPr algn="l"/>
            <a:r>
              <a:rPr lang="en-US" sz="2400" dirty="0"/>
              <a:t>D.  </a:t>
            </a:r>
            <a:r>
              <a:rPr lang="en-US" dirty="0"/>
              <a:t>relative motion</a:t>
            </a:r>
            <a:endParaRPr lang="en-US" sz="2400" dirty="0"/>
          </a:p>
          <a:p>
            <a:pPr marL="457200" indent="-457200" algn="l">
              <a:buAutoNum type="alphaUcPeriod" startAt="5"/>
            </a:pPr>
            <a:r>
              <a:rPr lang="en-US" dirty="0"/>
              <a:t>convergence</a:t>
            </a:r>
            <a:endParaRPr lang="en-US" sz="2400" dirty="0"/>
          </a:p>
        </p:txBody>
      </p:sp>
    </p:spTree>
    <p:extLst>
      <p:ext uri="{BB962C8B-B14F-4D97-AF65-F5344CB8AC3E}">
        <p14:creationId xmlns:p14="http://schemas.microsoft.com/office/powerpoint/2010/main" val="416869623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monocular cues and how do </a:t>
            </a:r>
            <a:br>
              <a:rPr lang="en-US" dirty="0"/>
            </a:br>
            <a:r>
              <a:rPr lang="en-US" dirty="0"/>
              <a:t>they help us judge depth?</a:t>
            </a:r>
          </a:p>
        </p:txBody>
      </p:sp>
      <p:sp>
        <p:nvSpPr>
          <p:cNvPr id="3" name="Content Placeholder 2"/>
          <p:cNvSpPr>
            <a:spLocks noGrp="1"/>
          </p:cNvSpPr>
          <p:nvPr>
            <p:ph idx="1"/>
          </p:nvPr>
        </p:nvSpPr>
        <p:spPr/>
        <p:txBody>
          <a:bodyPr/>
          <a:lstStyle/>
          <a:p>
            <a:r>
              <a:rPr lang="en-US" dirty="0"/>
              <a:t>How do we judge whether a person is </a:t>
            </a:r>
          </a:p>
          <a:p>
            <a:r>
              <a:rPr lang="en-US" dirty="0"/>
              <a:t>10 or 100 meters away? </a:t>
            </a:r>
          </a:p>
          <a:p>
            <a:endParaRPr lang="en-US" dirty="0"/>
          </a:p>
          <a:p>
            <a:r>
              <a:rPr lang="en-US" dirty="0"/>
              <a:t>Retinal disparity won’t help us here, because there won’t be much difference between the images cast on our right and left retinas. </a:t>
            </a:r>
          </a:p>
          <a:p>
            <a:endParaRPr lang="en-US" dirty="0"/>
          </a:p>
          <a:p>
            <a:r>
              <a:rPr lang="en-US" dirty="0"/>
              <a:t>At such distances, we depend on </a:t>
            </a:r>
            <a:r>
              <a:rPr lang="en-US" b="1" dirty="0"/>
              <a:t>monocular cues </a:t>
            </a:r>
            <a:r>
              <a:rPr lang="en-US" dirty="0"/>
              <a:t>(depth cues available to each eye separately).</a:t>
            </a:r>
          </a:p>
        </p:txBody>
      </p:sp>
      <p:pic>
        <p:nvPicPr>
          <p:cNvPr id="4" name="Picture 3" descr="decorative"/>
          <p:cNvPicPr>
            <a:picLocks noChangeAspect="1"/>
          </p:cNvPicPr>
          <p:nvPr/>
        </p:nvPicPr>
        <p:blipFill>
          <a:blip r:embed="rId2"/>
          <a:stretch>
            <a:fillRect/>
          </a:stretch>
        </p:blipFill>
        <p:spPr>
          <a:xfrm>
            <a:off x="2203127" y="409584"/>
            <a:ext cx="688908" cy="688908"/>
          </a:xfrm>
          <a:prstGeom prst="rect">
            <a:avLst/>
          </a:prstGeom>
        </p:spPr>
      </p:pic>
    </p:spTree>
    <p:extLst>
      <p:ext uri="{BB962C8B-B14F-4D97-AF65-F5344CB8AC3E}">
        <p14:creationId xmlns:p14="http://schemas.microsoft.com/office/powerpoint/2010/main" val="303457641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4239" y="457200"/>
            <a:ext cx="3750693" cy="1600200"/>
          </a:xfrm>
        </p:spPr>
        <p:txBody>
          <a:bodyPr/>
          <a:lstStyle/>
          <a:p>
            <a:r>
              <a:rPr lang="en-US" dirty="0"/>
              <a:t>What is relative height?</a:t>
            </a:r>
          </a:p>
        </p:txBody>
      </p:sp>
      <p:pic>
        <p:nvPicPr>
          <p:cNvPr id="5" name="Content Placeholder 4"/>
          <p:cNvPicPr>
            <a:picLocks noGrp="1" noChangeAspect="1"/>
          </p:cNvPicPr>
          <p:nvPr>
            <p:ph idx="1"/>
          </p:nvPr>
        </p:nvPicPr>
        <p:blipFill>
          <a:blip r:embed="rId2"/>
          <a:stretch>
            <a:fillRect/>
          </a:stretch>
        </p:blipFill>
        <p:spPr>
          <a:xfrm>
            <a:off x="6019655" y="1325879"/>
            <a:ext cx="6019583" cy="4542659"/>
          </a:xfrm>
          <a:prstGeom prst="rect">
            <a:avLst/>
          </a:prstGeom>
        </p:spPr>
      </p:pic>
      <p:sp>
        <p:nvSpPr>
          <p:cNvPr id="4" name="Text Placeholder 3"/>
          <p:cNvSpPr>
            <a:spLocks noGrp="1"/>
          </p:cNvSpPr>
          <p:nvPr>
            <p:ph type="body" sz="half" idx="2"/>
          </p:nvPr>
        </p:nvSpPr>
        <p:spPr>
          <a:xfrm>
            <a:off x="2154239" y="2485110"/>
            <a:ext cx="3750693" cy="3811588"/>
          </a:xfrm>
        </p:spPr>
        <p:txBody>
          <a:bodyPr>
            <a:normAutofit fontScale="92500" lnSpcReduction="10000"/>
          </a:bodyPr>
          <a:lstStyle/>
          <a:p>
            <a:r>
              <a:rPr lang="en-US" dirty="0"/>
              <a:t>We perceive objects</a:t>
            </a:r>
          </a:p>
          <a:p>
            <a:r>
              <a:rPr lang="en-US" dirty="0"/>
              <a:t>higher in our field of vision as farther away.</a:t>
            </a:r>
          </a:p>
          <a:p>
            <a:r>
              <a:rPr lang="en-US" dirty="0"/>
              <a:t>Because we assume the lower part of a figure-ground illustration is closer, we</a:t>
            </a:r>
          </a:p>
          <a:p>
            <a:r>
              <a:rPr lang="en-US" dirty="0"/>
              <a:t>perceive it as the figure.</a:t>
            </a:r>
          </a:p>
          <a:p>
            <a:r>
              <a:rPr lang="en-US" dirty="0"/>
              <a:t>Invert this illustration and the black will become ground, like a night sky.</a:t>
            </a:r>
          </a:p>
        </p:txBody>
      </p:sp>
    </p:spTree>
    <p:extLst>
      <p:ext uri="{BB962C8B-B14F-4D97-AF65-F5344CB8AC3E}">
        <p14:creationId xmlns:p14="http://schemas.microsoft.com/office/powerpoint/2010/main" val="323335476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relative size?</a:t>
            </a:r>
          </a:p>
        </p:txBody>
      </p:sp>
      <p:sp>
        <p:nvSpPr>
          <p:cNvPr id="4" name="Text Placeholder 3"/>
          <p:cNvSpPr>
            <a:spLocks noGrp="1"/>
          </p:cNvSpPr>
          <p:nvPr>
            <p:ph type="body" sz="half" idx="2"/>
          </p:nvPr>
        </p:nvSpPr>
        <p:spPr>
          <a:xfrm>
            <a:off x="1331913" y="2485111"/>
            <a:ext cx="2949575" cy="3811588"/>
          </a:xfrm>
        </p:spPr>
        <p:txBody>
          <a:bodyPr/>
          <a:lstStyle/>
          <a:p>
            <a:r>
              <a:rPr lang="en-US" dirty="0"/>
              <a:t>If we assume two objects are</a:t>
            </a:r>
          </a:p>
          <a:p>
            <a:r>
              <a:rPr lang="en-US" dirty="0"/>
              <a:t>similar in size, </a:t>
            </a:r>
            <a:r>
              <a:rPr lang="en-US" i="1" dirty="0"/>
              <a:t>most </a:t>
            </a:r>
            <a:r>
              <a:rPr lang="en-US" dirty="0"/>
              <a:t>people perceive the one</a:t>
            </a:r>
          </a:p>
          <a:p>
            <a:r>
              <a:rPr lang="en-US" dirty="0"/>
              <a:t>that casts the smaller retinal image as farther</a:t>
            </a:r>
          </a:p>
          <a:p>
            <a:r>
              <a:rPr lang="en-US" dirty="0"/>
              <a:t>away.</a:t>
            </a:r>
          </a:p>
        </p:txBody>
      </p:sp>
      <p:pic>
        <p:nvPicPr>
          <p:cNvPr id="6" name="Content Placeholder 5"/>
          <p:cNvPicPr>
            <a:picLocks noGrp="1" noChangeAspect="1"/>
          </p:cNvPicPr>
          <p:nvPr>
            <p:ph idx="1"/>
          </p:nvPr>
        </p:nvPicPr>
        <p:blipFill>
          <a:blip r:embed="rId2"/>
          <a:stretch>
            <a:fillRect/>
          </a:stretch>
        </p:blipFill>
        <p:spPr>
          <a:xfrm>
            <a:off x="5797201" y="188656"/>
            <a:ext cx="5678519" cy="6428084"/>
          </a:xfrm>
          <a:prstGeom prst="rect">
            <a:avLst/>
          </a:prstGeom>
        </p:spPr>
      </p:pic>
    </p:spTree>
    <p:extLst>
      <p:ext uri="{BB962C8B-B14F-4D97-AF65-F5344CB8AC3E}">
        <p14:creationId xmlns:p14="http://schemas.microsoft.com/office/powerpoint/2010/main" val="426159686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possible Trident Illu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268043"/>
            <a:ext cx="9156701" cy="436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0092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4239" y="457200"/>
            <a:ext cx="3115285" cy="1600200"/>
          </a:xfrm>
        </p:spPr>
        <p:txBody>
          <a:bodyPr/>
          <a:lstStyle/>
          <a:p>
            <a:r>
              <a:rPr lang="en-US" dirty="0"/>
              <a:t>What is interposition?</a:t>
            </a:r>
          </a:p>
        </p:txBody>
      </p:sp>
      <p:sp>
        <p:nvSpPr>
          <p:cNvPr id="4" name="Text Placeholder 3"/>
          <p:cNvSpPr>
            <a:spLocks noGrp="1"/>
          </p:cNvSpPr>
          <p:nvPr>
            <p:ph type="body" sz="half" idx="2"/>
          </p:nvPr>
        </p:nvSpPr>
        <p:spPr>
          <a:xfrm>
            <a:off x="2154239" y="2485110"/>
            <a:ext cx="3115285" cy="3811588"/>
          </a:xfrm>
        </p:spPr>
        <p:txBody>
          <a:bodyPr/>
          <a:lstStyle/>
          <a:p>
            <a:r>
              <a:rPr lang="en-US" dirty="0"/>
              <a:t>If one object partially blocks</a:t>
            </a:r>
          </a:p>
          <a:p>
            <a:r>
              <a:rPr lang="en-US" dirty="0"/>
              <a:t>our view of another, we perceive it as closer.</a:t>
            </a:r>
          </a:p>
          <a:p>
            <a:r>
              <a:rPr lang="en-US" dirty="0"/>
              <a:t>The deer block the tree trunk…so the tree trunk seems farther.</a:t>
            </a:r>
          </a:p>
        </p:txBody>
      </p:sp>
      <p:pic>
        <p:nvPicPr>
          <p:cNvPr id="6" name="Content Placeholder 5"/>
          <p:cNvPicPr>
            <a:picLocks noGrp="1" noChangeAspect="1"/>
          </p:cNvPicPr>
          <p:nvPr>
            <p:ph idx="1"/>
          </p:nvPr>
        </p:nvPicPr>
        <p:blipFill>
          <a:blip r:embed="rId2"/>
          <a:stretch>
            <a:fillRect/>
          </a:stretch>
        </p:blipFill>
        <p:spPr>
          <a:xfrm>
            <a:off x="5523026" y="791719"/>
            <a:ext cx="6429340" cy="5289042"/>
          </a:xfrm>
          <a:prstGeom prst="rect">
            <a:avLst/>
          </a:prstGeom>
        </p:spPr>
      </p:pic>
    </p:spTree>
    <p:extLst>
      <p:ext uri="{BB962C8B-B14F-4D97-AF65-F5344CB8AC3E}">
        <p14:creationId xmlns:p14="http://schemas.microsoft.com/office/powerpoint/2010/main" val="17839887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selective inattention?</a:t>
            </a:r>
          </a:p>
        </p:txBody>
      </p:sp>
      <p:sp>
        <p:nvSpPr>
          <p:cNvPr id="3" name="Content Placeholder 2"/>
          <p:cNvSpPr>
            <a:spLocks noGrp="1"/>
          </p:cNvSpPr>
          <p:nvPr>
            <p:ph idx="1"/>
          </p:nvPr>
        </p:nvSpPr>
        <p:spPr/>
        <p:txBody>
          <a:bodyPr/>
          <a:lstStyle/>
          <a:p>
            <a:r>
              <a:rPr lang="en-US" dirty="0"/>
              <a:t>At the level of conscious awareness, we are in only one place at a time and so we miss salient objects that are available to be sensed.</a:t>
            </a:r>
          </a:p>
          <a:p>
            <a:endParaRPr lang="en-US" dirty="0"/>
          </a:p>
        </p:txBody>
      </p:sp>
    </p:spTree>
    <p:extLst>
      <p:ext uri="{BB962C8B-B14F-4D97-AF65-F5344CB8AC3E}">
        <p14:creationId xmlns:p14="http://schemas.microsoft.com/office/powerpoint/2010/main" val="428469288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4238" y="457200"/>
            <a:ext cx="4269308" cy="1600200"/>
          </a:xfrm>
        </p:spPr>
        <p:txBody>
          <a:bodyPr/>
          <a:lstStyle/>
          <a:p>
            <a:r>
              <a:rPr lang="en-US" dirty="0"/>
              <a:t>What is relative motion?</a:t>
            </a:r>
          </a:p>
        </p:txBody>
      </p:sp>
      <p:sp>
        <p:nvSpPr>
          <p:cNvPr id="4" name="Text Placeholder 3"/>
          <p:cNvSpPr>
            <a:spLocks noGrp="1"/>
          </p:cNvSpPr>
          <p:nvPr>
            <p:ph type="body" sz="half" idx="2"/>
          </p:nvPr>
        </p:nvSpPr>
        <p:spPr>
          <a:xfrm>
            <a:off x="2154238" y="2183642"/>
            <a:ext cx="4269309" cy="4476465"/>
          </a:xfrm>
        </p:spPr>
        <p:txBody>
          <a:bodyPr>
            <a:normAutofit fontScale="92500" lnSpcReduction="20000"/>
          </a:bodyPr>
          <a:lstStyle/>
          <a:p>
            <a:r>
              <a:rPr lang="en-US" dirty="0"/>
              <a:t>As we move, objects</a:t>
            </a:r>
          </a:p>
          <a:p>
            <a:r>
              <a:rPr lang="en-US" dirty="0"/>
              <a:t>that are actually stable may appear to move. If while riding on a bus you fix your gaze on some point—say, a house—the objects beyond the fixation point will appear to move with you. </a:t>
            </a:r>
          </a:p>
          <a:p>
            <a:r>
              <a:rPr lang="en-US" dirty="0"/>
              <a:t>Objects in front of the point will appear to move backward.</a:t>
            </a:r>
          </a:p>
          <a:p>
            <a:r>
              <a:rPr lang="en-US" dirty="0"/>
              <a:t>The farther an object is from the fixation point, the faster it will seem to move.</a:t>
            </a:r>
          </a:p>
        </p:txBody>
      </p:sp>
      <p:pic>
        <p:nvPicPr>
          <p:cNvPr id="6" name="Content Placeholder 5"/>
          <p:cNvPicPr>
            <a:picLocks noGrp="1" noChangeAspect="1"/>
          </p:cNvPicPr>
          <p:nvPr>
            <p:ph idx="1"/>
          </p:nvPr>
        </p:nvPicPr>
        <p:blipFill>
          <a:blip r:embed="rId2"/>
          <a:stretch>
            <a:fillRect/>
          </a:stretch>
        </p:blipFill>
        <p:spPr>
          <a:xfrm>
            <a:off x="6715225" y="489769"/>
            <a:ext cx="5476775" cy="5659140"/>
          </a:xfrm>
          <a:prstGeom prst="rect">
            <a:avLst/>
          </a:prstGeom>
        </p:spPr>
      </p:pic>
    </p:spTree>
    <p:extLst>
      <p:ext uri="{BB962C8B-B14F-4D97-AF65-F5344CB8AC3E}">
        <p14:creationId xmlns:p14="http://schemas.microsoft.com/office/powerpoint/2010/main" val="6030273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4239" y="457200"/>
            <a:ext cx="3068305" cy="1600200"/>
          </a:xfrm>
        </p:spPr>
        <p:txBody>
          <a:bodyPr/>
          <a:lstStyle/>
          <a:p>
            <a:r>
              <a:rPr lang="en-US" dirty="0"/>
              <a:t>What is linear perspective?</a:t>
            </a:r>
          </a:p>
        </p:txBody>
      </p:sp>
      <p:sp>
        <p:nvSpPr>
          <p:cNvPr id="4" name="Text Placeholder 3"/>
          <p:cNvSpPr>
            <a:spLocks noGrp="1"/>
          </p:cNvSpPr>
          <p:nvPr>
            <p:ph type="body" sz="half" idx="2"/>
          </p:nvPr>
        </p:nvSpPr>
        <p:spPr>
          <a:xfrm>
            <a:off x="2154239" y="2239450"/>
            <a:ext cx="3068305" cy="3811588"/>
          </a:xfrm>
        </p:spPr>
        <p:txBody>
          <a:bodyPr/>
          <a:lstStyle/>
          <a:p>
            <a:r>
              <a:rPr lang="en-US" dirty="0"/>
              <a:t>Parallel lines appear to meet in</a:t>
            </a:r>
          </a:p>
          <a:p>
            <a:r>
              <a:rPr lang="en-US" dirty="0"/>
              <a:t>the distance. </a:t>
            </a:r>
          </a:p>
          <a:p>
            <a:r>
              <a:rPr lang="en-US" dirty="0"/>
              <a:t>The sharper the angle of convergence, </a:t>
            </a:r>
          </a:p>
          <a:p>
            <a:r>
              <a:rPr lang="en-US" dirty="0"/>
              <a:t>the greater the perceived distance.</a:t>
            </a:r>
          </a:p>
        </p:txBody>
      </p:sp>
      <p:pic>
        <p:nvPicPr>
          <p:cNvPr id="6" name="Content Placeholder 5"/>
          <p:cNvPicPr>
            <a:picLocks noGrp="1" noChangeAspect="1"/>
          </p:cNvPicPr>
          <p:nvPr>
            <p:ph idx="1"/>
          </p:nvPr>
        </p:nvPicPr>
        <p:blipFill>
          <a:blip r:embed="rId2"/>
          <a:stretch>
            <a:fillRect/>
          </a:stretch>
        </p:blipFill>
        <p:spPr>
          <a:xfrm>
            <a:off x="5551881" y="1566046"/>
            <a:ext cx="6640119" cy="4484992"/>
          </a:xfrm>
          <a:prstGeom prst="rect">
            <a:avLst/>
          </a:prstGeom>
        </p:spPr>
      </p:pic>
    </p:spTree>
    <p:extLst>
      <p:ext uri="{BB962C8B-B14F-4D97-AF65-F5344CB8AC3E}">
        <p14:creationId xmlns:p14="http://schemas.microsoft.com/office/powerpoint/2010/main" val="383995289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7" name="Picture 5" descr="Ponzo_illusion"/>
          <p:cNvPicPr>
            <a:picLocks noChangeAspect="1" noChangeArrowheads="1" noCrop="1"/>
          </p:cNvPicPr>
          <p:nvPr/>
        </p:nvPicPr>
        <p:blipFill>
          <a:blip r:embed="rId2"/>
          <a:srcRect/>
          <a:stretch>
            <a:fillRect/>
          </a:stretch>
        </p:blipFill>
        <p:spPr bwMode="auto">
          <a:xfrm>
            <a:off x="1981200" y="393700"/>
            <a:ext cx="8229600" cy="6070600"/>
          </a:xfrm>
          <a:prstGeom prst="rect">
            <a:avLst/>
          </a:prstGeom>
          <a:noFill/>
          <a:ln w="9525">
            <a:noFill/>
            <a:miter lim="800000"/>
            <a:headEnd/>
            <a:tailEnd/>
          </a:ln>
        </p:spPr>
      </p:pic>
    </p:spTree>
    <p:extLst>
      <p:ext uri="{BB962C8B-B14F-4D97-AF65-F5344CB8AC3E}">
        <p14:creationId xmlns:p14="http://schemas.microsoft.com/office/powerpoint/2010/main" val="238594543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the brain perceive depth using linear perspective cues?</a:t>
            </a:r>
          </a:p>
        </p:txBody>
      </p:sp>
      <p:sp>
        <p:nvSpPr>
          <p:cNvPr id="3" name="Text Placeholder 2"/>
          <p:cNvSpPr>
            <a:spLocks noGrp="1"/>
          </p:cNvSpPr>
          <p:nvPr>
            <p:ph type="body" idx="1"/>
          </p:nvPr>
        </p:nvSpPr>
        <p:spPr>
          <a:xfrm>
            <a:off x="2227264" y="4233908"/>
            <a:ext cx="3868737" cy="2275010"/>
          </a:xfrm>
        </p:spPr>
        <p:txBody>
          <a:bodyPr>
            <a:noAutofit/>
          </a:bodyPr>
          <a:lstStyle/>
          <a:p>
            <a:r>
              <a:rPr lang="en-US" sz="2400" dirty="0"/>
              <a:t>The yellow sign and the car, which are farther away from where the two parallel lines of the road seem to come together are perceived as close.</a:t>
            </a:r>
          </a:p>
        </p:txBody>
      </p:sp>
      <p:pic>
        <p:nvPicPr>
          <p:cNvPr id="7" name="Content Placeholder 6"/>
          <p:cNvPicPr>
            <a:picLocks noGrp="1" noChangeAspect="1"/>
          </p:cNvPicPr>
          <p:nvPr>
            <p:ph sz="half" idx="2"/>
          </p:nvPr>
        </p:nvPicPr>
        <p:blipFill>
          <a:blip r:embed="rId2"/>
          <a:stretch>
            <a:fillRect/>
          </a:stretch>
        </p:blipFill>
        <p:spPr>
          <a:xfrm>
            <a:off x="3385441" y="1857375"/>
            <a:ext cx="1552381" cy="2200000"/>
          </a:xfrm>
          <a:prstGeom prst="rect">
            <a:avLst/>
          </a:prstGeom>
        </p:spPr>
      </p:pic>
      <p:sp>
        <p:nvSpPr>
          <p:cNvPr id="5" name="Text Placeholder 4"/>
          <p:cNvSpPr>
            <a:spLocks noGrp="1"/>
          </p:cNvSpPr>
          <p:nvPr>
            <p:ph type="body" sz="quarter" idx="3"/>
          </p:nvPr>
        </p:nvSpPr>
        <p:spPr>
          <a:xfrm>
            <a:off x="6480678" y="4233908"/>
            <a:ext cx="3887788" cy="2275010"/>
          </a:xfrm>
        </p:spPr>
        <p:txBody>
          <a:bodyPr/>
          <a:lstStyle/>
          <a:p>
            <a:r>
              <a:rPr lang="en-US" sz="2400" dirty="0"/>
              <a:t>The car in this image is closer to where the two parallel lines seem to come together and is perceived as farther away.</a:t>
            </a:r>
          </a:p>
        </p:txBody>
      </p:sp>
      <p:pic>
        <p:nvPicPr>
          <p:cNvPr id="8" name="Content Placeholder 7"/>
          <p:cNvPicPr>
            <a:picLocks noGrp="1" noChangeAspect="1"/>
          </p:cNvPicPr>
          <p:nvPr>
            <p:ph sz="quarter" idx="4"/>
          </p:nvPr>
        </p:nvPicPr>
        <p:blipFill>
          <a:blip r:embed="rId3"/>
          <a:stretch>
            <a:fillRect/>
          </a:stretch>
        </p:blipFill>
        <p:spPr>
          <a:xfrm>
            <a:off x="7434837" y="1857375"/>
            <a:ext cx="1542857" cy="2200000"/>
          </a:xfrm>
          <a:prstGeom prst="rect">
            <a:avLst/>
          </a:prstGeom>
        </p:spPr>
      </p:pic>
    </p:spTree>
    <p:extLst>
      <p:ext uri="{BB962C8B-B14F-4D97-AF65-F5344CB8AC3E}">
        <p14:creationId xmlns:p14="http://schemas.microsoft.com/office/powerpoint/2010/main" val="7799083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4238" y="457200"/>
            <a:ext cx="3484562" cy="1600200"/>
          </a:xfrm>
        </p:spPr>
        <p:txBody>
          <a:bodyPr/>
          <a:lstStyle/>
          <a:p>
            <a:r>
              <a:rPr lang="en-US" dirty="0"/>
              <a:t>What is light and shadow?</a:t>
            </a:r>
          </a:p>
        </p:txBody>
      </p:sp>
      <p:sp>
        <p:nvSpPr>
          <p:cNvPr id="4" name="Text Placeholder 3"/>
          <p:cNvSpPr>
            <a:spLocks noGrp="1"/>
          </p:cNvSpPr>
          <p:nvPr>
            <p:ph type="body" sz="half" idx="2"/>
          </p:nvPr>
        </p:nvSpPr>
        <p:spPr>
          <a:xfrm>
            <a:off x="2154238" y="2334985"/>
            <a:ext cx="3484562" cy="3811588"/>
          </a:xfrm>
        </p:spPr>
        <p:txBody>
          <a:bodyPr>
            <a:normAutofit lnSpcReduction="10000"/>
          </a:bodyPr>
          <a:lstStyle/>
          <a:p>
            <a:r>
              <a:rPr lang="en-US" dirty="0"/>
              <a:t>Shading</a:t>
            </a:r>
          </a:p>
          <a:p>
            <a:r>
              <a:rPr lang="en-US" dirty="0"/>
              <a:t>produces a sense of depth consistent with our assumption</a:t>
            </a:r>
          </a:p>
          <a:p>
            <a:r>
              <a:rPr lang="en-US" dirty="0"/>
              <a:t>that light comes from above. </a:t>
            </a:r>
          </a:p>
          <a:p>
            <a:endParaRPr lang="en-US" dirty="0"/>
          </a:p>
          <a:p>
            <a:r>
              <a:rPr lang="en-US" dirty="0"/>
              <a:t>In the inverted view, the hollow will</a:t>
            </a:r>
          </a:p>
          <a:p>
            <a:r>
              <a:rPr lang="en-US" dirty="0"/>
              <a:t>become a hill.</a:t>
            </a:r>
          </a:p>
        </p:txBody>
      </p:sp>
      <p:pic>
        <p:nvPicPr>
          <p:cNvPr id="6" name="Content Placeholder 5"/>
          <p:cNvPicPr>
            <a:picLocks noGrp="1" noChangeAspect="1"/>
          </p:cNvPicPr>
          <p:nvPr>
            <p:ph idx="1"/>
          </p:nvPr>
        </p:nvPicPr>
        <p:blipFill>
          <a:blip r:embed="rId2"/>
          <a:stretch>
            <a:fillRect/>
          </a:stretch>
        </p:blipFill>
        <p:spPr>
          <a:xfrm>
            <a:off x="6799384" y="886936"/>
            <a:ext cx="2529712" cy="2340928"/>
          </a:xfrm>
          <a:prstGeom prst="rect">
            <a:avLst/>
          </a:prstGeom>
        </p:spPr>
      </p:pic>
      <p:pic>
        <p:nvPicPr>
          <p:cNvPr id="3" name="Picture 2"/>
          <p:cNvPicPr>
            <a:picLocks noChangeAspect="1"/>
          </p:cNvPicPr>
          <p:nvPr/>
        </p:nvPicPr>
        <p:blipFill>
          <a:blip r:embed="rId3"/>
          <a:stretch>
            <a:fillRect/>
          </a:stretch>
        </p:blipFill>
        <p:spPr>
          <a:xfrm rot="10800000">
            <a:off x="6799386" y="3646997"/>
            <a:ext cx="2688569" cy="2499577"/>
          </a:xfrm>
          <a:prstGeom prst="rect">
            <a:avLst/>
          </a:prstGeom>
        </p:spPr>
      </p:pic>
    </p:spTree>
    <p:extLst>
      <p:ext uri="{BB962C8B-B14F-4D97-AF65-F5344CB8AC3E}">
        <p14:creationId xmlns:p14="http://schemas.microsoft.com/office/powerpoint/2010/main" val="199832258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dirty="0">
                <a:solidFill>
                  <a:schemeClr val="bg1"/>
                </a:solidFill>
              </a:rPr>
              <a:t>AP</a:t>
            </a:r>
            <a:r>
              <a:rPr lang="en-US" baseline="30000" dirty="0">
                <a:solidFill>
                  <a:schemeClr val="bg1"/>
                </a:solidFill>
              </a:rPr>
              <a:t>®</a:t>
            </a:r>
            <a:r>
              <a:rPr lang="en-US" dirty="0">
                <a:solidFill>
                  <a:schemeClr val="bg1"/>
                </a:solidFill>
              </a:rPr>
              <a:t> Exam Tip 2</a:t>
            </a:r>
          </a:p>
        </p:txBody>
      </p:sp>
      <p:sp>
        <p:nvSpPr>
          <p:cNvPr id="3" name="Content Placeholder 2"/>
          <p:cNvSpPr>
            <a:spLocks noGrp="1"/>
          </p:cNvSpPr>
          <p:nvPr>
            <p:ph idx="1"/>
          </p:nvPr>
        </p:nvSpPr>
        <p:spPr>
          <a:xfrm>
            <a:off x="2152650" y="1897038"/>
            <a:ext cx="8101584" cy="4644439"/>
          </a:xfrm>
          <a:solidFill>
            <a:srgbClr val="E7D9B1"/>
          </a:solidFill>
          <a:ln w="76200">
            <a:solidFill>
              <a:schemeClr val="accent4"/>
            </a:solidFill>
          </a:ln>
        </p:spPr>
        <p:txBody>
          <a:bodyPr>
            <a:normAutofit/>
          </a:bodyPr>
          <a:lstStyle/>
          <a:p>
            <a:r>
              <a:rPr lang="en-US" sz="2400" dirty="0"/>
              <a:t>The illustrations in the previous slides provide you with excellent opportunities to practice identifying</a:t>
            </a:r>
          </a:p>
          <a:p>
            <a:r>
              <a:rPr lang="en-US" sz="2400" dirty="0"/>
              <a:t>monocular depth cues. </a:t>
            </a:r>
          </a:p>
          <a:p>
            <a:endParaRPr lang="en-US" sz="2400" dirty="0"/>
          </a:p>
          <a:p>
            <a:r>
              <a:rPr lang="en-US" sz="2400" dirty="0"/>
              <a:t>To really demonstrate your understanding,</a:t>
            </a:r>
          </a:p>
          <a:p>
            <a:r>
              <a:rPr lang="en-US" sz="2400" dirty="0"/>
              <a:t>look for these cues in other drawings, photographs and real life.</a:t>
            </a:r>
          </a:p>
          <a:p>
            <a:endParaRPr lang="en-US" sz="2400" dirty="0"/>
          </a:p>
          <a:p>
            <a:r>
              <a:rPr lang="en-US" sz="2400" dirty="0"/>
              <a:t> There are almost always cues to identify and often more than one monocular cue will be present in an image.</a:t>
            </a:r>
          </a:p>
          <a:p>
            <a:r>
              <a:rPr lang="en-US" sz="2400" dirty="0"/>
              <a:t>This practice will help you master the terms for the </a:t>
            </a:r>
          </a:p>
          <a:p>
            <a:r>
              <a:rPr lang="en-US" sz="2400" dirty="0"/>
              <a:t>AP</a:t>
            </a:r>
            <a:r>
              <a:rPr lang="en-US" sz="2400" baseline="30000" dirty="0"/>
              <a:t>®</a:t>
            </a:r>
            <a:r>
              <a:rPr lang="en-US" sz="2400" dirty="0"/>
              <a:t> exam.</a:t>
            </a:r>
          </a:p>
        </p:txBody>
      </p:sp>
      <p:pic>
        <p:nvPicPr>
          <p:cNvPr id="4" name="Picture 3" descr="decorative"/>
          <p:cNvPicPr>
            <a:picLocks noChangeAspect="1"/>
          </p:cNvPicPr>
          <p:nvPr/>
        </p:nvPicPr>
        <p:blipFill>
          <a:blip r:embed="rId2"/>
          <a:stretch>
            <a:fillRect/>
          </a:stretch>
        </p:blipFill>
        <p:spPr>
          <a:xfrm>
            <a:off x="2226819" y="413736"/>
            <a:ext cx="914479" cy="914479"/>
          </a:xfrm>
          <a:prstGeom prst="rect">
            <a:avLst/>
          </a:prstGeom>
        </p:spPr>
      </p:pic>
    </p:spTree>
    <p:extLst>
      <p:ext uri="{BB962C8B-B14F-4D97-AF65-F5344CB8AC3E}">
        <p14:creationId xmlns:p14="http://schemas.microsoft.com/office/powerpoint/2010/main" val="1936045434"/>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stroboscopic movement and </a:t>
            </a:r>
            <a:br>
              <a:rPr lang="en-US" dirty="0"/>
            </a:br>
            <a:r>
              <a:rPr lang="en-US" dirty="0"/>
              <a:t>the phi phenomenon?</a:t>
            </a:r>
          </a:p>
        </p:txBody>
      </p:sp>
      <p:sp>
        <p:nvSpPr>
          <p:cNvPr id="3" name="Content Placeholder 2"/>
          <p:cNvSpPr>
            <a:spLocks noGrp="1"/>
          </p:cNvSpPr>
          <p:nvPr>
            <p:ph idx="1"/>
          </p:nvPr>
        </p:nvSpPr>
        <p:spPr>
          <a:xfrm>
            <a:off x="2152650" y="2033517"/>
            <a:ext cx="8101584" cy="4408226"/>
          </a:xfrm>
        </p:spPr>
        <p:txBody>
          <a:bodyPr>
            <a:normAutofit lnSpcReduction="10000"/>
          </a:bodyPr>
          <a:lstStyle/>
          <a:p>
            <a:r>
              <a:rPr lang="en-US" dirty="0"/>
              <a:t>Our brain perceives a rapid series of slightly varying images as continuous movement (a phenomenon called </a:t>
            </a:r>
            <a:r>
              <a:rPr lang="en-US" i="1" dirty="0"/>
              <a:t>stroboscopic movement</a:t>
            </a:r>
            <a:r>
              <a:rPr lang="en-US" dirty="0"/>
              <a:t>). </a:t>
            </a:r>
          </a:p>
          <a:p>
            <a:r>
              <a:rPr lang="en-US" dirty="0"/>
              <a:t>We construct that motion in our heads, just as we construct movement in blinking marquees and holiday lights. </a:t>
            </a:r>
          </a:p>
          <a:p>
            <a:r>
              <a:rPr lang="en-US" dirty="0"/>
              <a:t>We perceive two adjacent stationary lights blinking on and off in quick succession as one single light moving back and forth. Lighted signs exploit this </a:t>
            </a:r>
            <a:r>
              <a:rPr lang="en-US" b="1" dirty="0"/>
              <a:t>phi phenomenon </a:t>
            </a:r>
            <a:r>
              <a:rPr lang="en-US" dirty="0"/>
              <a:t>with a succession of lights that creates the impression of, say, a moving arrow.</a:t>
            </a:r>
          </a:p>
        </p:txBody>
      </p:sp>
    </p:spTree>
    <p:extLst>
      <p:ext uri="{BB962C8B-B14F-4D97-AF65-F5344CB8AC3E}">
        <p14:creationId xmlns:p14="http://schemas.microsoft.com/office/powerpoint/2010/main" val="287688772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8" name="Picture 5" descr="220px-Lilac-Chaser"/>
          <p:cNvPicPr>
            <a:picLocks noChangeAspect="1" noChangeArrowheads="1" noCrop="1"/>
          </p:cNvPicPr>
          <p:nvPr/>
        </p:nvPicPr>
        <p:blipFill>
          <a:blip r:embed="rId2"/>
          <a:srcRect/>
          <a:stretch>
            <a:fillRect/>
          </a:stretch>
        </p:blipFill>
        <p:spPr bwMode="auto">
          <a:xfrm>
            <a:off x="3352800" y="914400"/>
            <a:ext cx="5334000" cy="5334000"/>
          </a:xfrm>
          <a:prstGeom prst="rect">
            <a:avLst/>
          </a:prstGeom>
          <a:noFill/>
          <a:ln w="9525">
            <a:noFill/>
            <a:miter lim="800000"/>
            <a:headEnd/>
            <a:tailEnd/>
          </a:ln>
        </p:spPr>
      </p:pic>
      <p:sp>
        <p:nvSpPr>
          <p:cNvPr id="2" name="TextBox 1"/>
          <p:cNvSpPr txBox="1"/>
          <p:nvPr/>
        </p:nvSpPr>
        <p:spPr>
          <a:xfrm>
            <a:off x="1499014" y="179882"/>
            <a:ext cx="8949128" cy="369332"/>
          </a:xfrm>
          <a:prstGeom prst="rect">
            <a:avLst/>
          </a:prstGeom>
          <a:noFill/>
        </p:spPr>
        <p:txBody>
          <a:bodyPr wrap="square" rtlCol="0">
            <a:spAutoFit/>
          </a:bodyPr>
          <a:lstStyle/>
          <a:p>
            <a:pPr algn="ctr"/>
            <a:r>
              <a:rPr lang="en-US" dirty="0">
                <a:hlinkClick r:id="rId3"/>
              </a:rPr>
              <a:t>https://www.wimp.com/ghostbusters-halloween-light-show/</a:t>
            </a:r>
            <a:endParaRPr lang="en-US" dirty="0"/>
          </a:p>
        </p:txBody>
      </p:sp>
    </p:spTree>
    <p:extLst>
      <p:ext uri="{BB962C8B-B14F-4D97-AF65-F5344CB8AC3E}">
        <p14:creationId xmlns:p14="http://schemas.microsoft.com/office/powerpoint/2010/main" val="109152481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perceptual constancy?</a:t>
            </a:r>
          </a:p>
        </p:txBody>
      </p:sp>
      <p:sp>
        <p:nvSpPr>
          <p:cNvPr id="3" name="Content Placeholder 2"/>
          <p:cNvSpPr>
            <a:spLocks noGrp="1"/>
          </p:cNvSpPr>
          <p:nvPr>
            <p:ph idx="1"/>
          </p:nvPr>
        </p:nvSpPr>
        <p:spPr>
          <a:xfrm>
            <a:off x="2152650" y="1978925"/>
            <a:ext cx="8101584" cy="4462818"/>
          </a:xfrm>
        </p:spPr>
        <p:txBody>
          <a:bodyPr>
            <a:normAutofit/>
          </a:bodyPr>
          <a:lstStyle/>
          <a:p>
            <a:r>
              <a:rPr lang="en-US" b="1" i="1" dirty="0"/>
              <a:t>Perceptual constancy </a:t>
            </a:r>
            <a:r>
              <a:rPr lang="en-US" dirty="0"/>
              <a:t>is a top-down process that recognizes objects without being deceived by changes in their color, brightness, shape, or size.</a:t>
            </a:r>
          </a:p>
          <a:p>
            <a:endParaRPr lang="en-US" dirty="0"/>
          </a:p>
          <a:p>
            <a:r>
              <a:rPr lang="en-US" dirty="0"/>
              <a:t>Regardless of the viewing angle, distance, and illumination, we can identify people and </a:t>
            </a:r>
          </a:p>
          <a:p>
            <a:r>
              <a:rPr lang="en-US" dirty="0"/>
              <a:t>objects quite quickly.</a:t>
            </a:r>
          </a:p>
          <a:p>
            <a:endParaRPr lang="en-US" dirty="0"/>
          </a:p>
          <a:p>
            <a:r>
              <a:rPr lang="en-US" dirty="0"/>
              <a:t>Even if the image on our retina seems changing, our brain can keep it constant.</a:t>
            </a:r>
          </a:p>
        </p:txBody>
      </p:sp>
    </p:spTree>
    <p:extLst>
      <p:ext uri="{BB962C8B-B14F-4D97-AF65-F5344CB8AC3E}">
        <p14:creationId xmlns:p14="http://schemas.microsoft.com/office/powerpoint/2010/main" val="97233409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color constancy?</a:t>
            </a:r>
          </a:p>
        </p:txBody>
      </p:sp>
      <p:sp>
        <p:nvSpPr>
          <p:cNvPr id="4" name="Text Placeholder 3"/>
          <p:cNvSpPr>
            <a:spLocks noGrp="1"/>
          </p:cNvSpPr>
          <p:nvPr>
            <p:ph type="body" sz="half" idx="2"/>
          </p:nvPr>
        </p:nvSpPr>
        <p:spPr>
          <a:xfrm>
            <a:off x="1331913" y="2334985"/>
            <a:ext cx="2949575" cy="3811588"/>
          </a:xfrm>
        </p:spPr>
        <p:txBody>
          <a:bodyPr>
            <a:normAutofit/>
          </a:bodyPr>
          <a:lstStyle/>
          <a:p>
            <a:r>
              <a:rPr lang="en-US" dirty="0"/>
              <a:t>perceiving</a:t>
            </a:r>
          </a:p>
          <a:p>
            <a:r>
              <a:rPr lang="en-US" dirty="0"/>
              <a:t>familiar objects as having consistent color, even if changing</a:t>
            </a:r>
          </a:p>
          <a:p>
            <a:r>
              <a:rPr lang="en-US" dirty="0"/>
              <a:t>illumination alters the wavelengths</a:t>
            </a:r>
          </a:p>
          <a:p>
            <a:r>
              <a:rPr lang="en-US" dirty="0"/>
              <a:t>reflected by the object</a:t>
            </a:r>
          </a:p>
        </p:txBody>
      </p:sp>
      <p:pic>
        <p:nvPicPr>
          <p:cNvPr id="5" name="Content Placeholder 4"/>
          <p:cNvPicPr>
            <a:picLocks noGrp="1" noChangeAspect="1"/>
          </p:cNvPicPr>
          <p:nvPr>
            <p:ph idx="1"/>
          </p:nvPr>
        </p:nvPicPr>
        <p:blipFill>
          <a:blip r:embed="rId2"/>
          <a:stretch>
            <a:fillRect/>
          </a:stretch>
        </p:blipFill>
        <p:spPr>
          <a:xfrm>
            <a:off x="5326380" y="457200"/>
            <a:ext cx="6332220" cy="5890436"/>
          </a:xfrm>
          <a:prstGeom prst="rect">
            <a:avLst/>
          </a:prstGeom>
        </p:spPr>
      </p:pic>
    </p:spTree>
    <p:extLst>
      <p:ext uri="{BB962C8B-B14F-4D97-AF65-F5344CB8AC3E}">
        <p14:creationId xmlns:p14="http://schemas.microsoft.com/office/powerpoint/2010/main" val="26635885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2662" y="343053"/>
            <a:ext cx="2424787" cy="6329632"/>
          </a:xfrm>
        </p:spPr>
        <p:txBody>
          <a:bodyPr>
            <a:normAutofit/>
          </a:bodyPr>
          <a:lstStyle/>
          <a:p>
            <a:r>
              <a:rPr lang="en-US" sz="2800" dirty="0" err="1">
                <a:latin typeface="Arial" panose="020B0604020202020204" pitchFamily="34" charset="0"/>
              </a:rPr>
              <a:t>Inattentional</a:t>
            </a:r>
            <a:r>
              <a:rPr lang="en-US" sz="2800" dirty="0">
                <a:latin typeface="Arial" panose="020B0604020202020204" pitchFamily="34" charset="0"/>
              </a:rPr>
              <a:t> blindness: </a:t>
            </a:r>
            <a:br>
              <a:rPr lang="en-US" sz="2800" dirty="0">
                <a:latin typeface="Arial" panose="020B0604020202020204" pitchFamily="34" charset="0"/>
              </a:rPr>
            </a:br>
            <a:r>
              <a:rPr lang="en-US" sz="2800" dirty="0">
                <a:latin typeface="Arial" panose="020B0604020202020204" pitchFamily="34" charset="0"/>
              </a:rPr>
              <a:t/>
            </a:r>
            <a:br>
              <a:rPr lang="en-US" sz="2800" dirty="0">
                <a:latin typeface="Arial" panose="020B0604020202020204" pitchFamily="34" charset="0"/>
              </a:rPr>
            </a:br>
            <a:r>
              <a:rPr lang="en-US" sz="2600" dirty="0">
                <a:latin typeface="Arial" panose="020B0604020202020204" pitchFamily="34" charset="0"/>
              </a:rPr>
              <a:t>failing to see visible objects when our attention or focus is directed elsewhere</a:t>
            </a:r>
          </a:p>
        </p:txBody>
      </p:sp>
      <p:pic>
        <p:nvPicPr>
          <p:cNvPr id="7" name="Content Placeholder 6" descr="The still shot depicted here is of six basketball players dressed in white and black tees tossing the ball to each other while a woman with an umbrella walks through the middle of the scene. The picture illustrates what is being described below."/>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78260" y="343054"/>
            <a:ext cx="5951810" cy="3262581"/>
          </a:xfrm>
        </p:spPr>
      </p:pic>
      <p:sp>
        <p:nvSpPr>
          <p:cNvPr id="4" name="Text Placeholder 3"/>
          <p:cNvSpPr>
            <a:spLocks noGrp="1"/>
          </p:cNvSpPr>
          <p:nvPr>
            <p:ph type="body" sz="quarter" idx="13"/>
          </p:nvPr>
        </p:nvSpPr>
        <p:spPr>
          <a:xfrm>
            <a:off x="4378261" y="3886198"/>
            <a:ext cx="2325549" cy="2812776"/>
          </a:xfrm>
          <a:solidFill>
            <a:schemeClr val="bg1">
              <a:lumMod val="85000"/>
            </a:schemeClr>
          </a:solidFill>
        </p:spPr>
        <p:txBody>
          <a:bodyPr>
            <a:noAutofit/>
          </a:bodyPr>
          <a:lstStyle/>
          <a:p>
            <a:pPr algn="ctr"/>
            <a:r>
              <a:rPr lang="en-US" sz="2400" dirty="0">
                <a:latin typeface="Arial" panose="020B0604020202020204" pitchFamily="34" charset="0"/>
                <a:cs typeface="Arial" panose="020B0604020202020204" pitchFamily="34" charset="0"/>
              </a:rPr>
              <a:t>Viewers of this basketball drill are asked to count the number of passes between white-shirted players.</a:t>
            </a:r>
          </a:p>
        </p:txBody>
      </p:sp>
      <p:sp>
        <p:nvSpPr>
          <p:cNvPr id="5" name="Text Placeholder 4"/>
          <p:cNvSpPr>
            <a:spLocks noGrp="1"/>
          </p:cNvSpPr>
          <p:nvPr>
            <p:ph type="body" sz="quarter" idx="14"/>
          </p:nvPr>
        </p:nvSpPr>
        <p:spPr>
          <a:xfrm>
            <a:off x="6875646" y="3859911"/>
            <a:ext cx="1714500" cy="2812774"/>
          </a:xfrm>
          <a:solidFill>
            <a:schemeClr val="bg1">
              <a:lumMod val="85000"/>
            </a:schemeClr>
          </a:solidFill>
        </p:spPr>
        <p:txBody>
          <a:bodyPr>
            <a:noAutofit/>
          </a:bodyPr>
          <a:lstStyle/>
          <a:p>
            <a:pPr algn="ctr"/>
            <a:r>
              <a:rPr lang="en-US" sz="2400" dirty="0">
                <a:latin typeface="Arial" panose="020B0604020202020204" pitchFamily="34" charset="0"/>
                <a:cs typeface="Arial" panose="020B0604020202020204" pitchFamily="34" charset="0"/>
              </a:rPr>
              <a:t>An umbrella toting woman saunters across the screen.</a:t>
            </a:r>
          </a:p>
        </p:txBody>
      </p:sp>
      <p:sp>
        <p:nvSpPr>
          <p:cNvPr id="6" name="Text Placeholder 5"/>
          <p:cNvSpPr>
            <a:spLocks noGrp="1"/>
          </p:cNvSpPr>
          <p:nvPr>
            <p:ph type="body" sz="quarter" idx="15"/>
          </p:nvPr>
        </p:nvSpPr>
        <p:spPr>
          <a:xfrm>
            <a:off x="8761983" y="3859912"/>
            <a:ext cx="1714500" cy="2839063"/>
          </a:xfrm>
          <a:solidFill>
            <a:schemeClr val="bg1">
              <a:lumMod val="85000"/>
            </a:schemeClr>
          </a:solidFill>
        </p:spPr>
        <p:txBody>
          <a:bodyPr>
            <a:noAutofit/>
          </a:bodyPr>
          <a:lstStyle/>
          <a:p>
            <a:pPr algn="ctr"/>
            <a:r>
              <a:rPr lang="en-US" sz="2400" dirty="0">
                <a:latin typeface="Arial" panose="020B0604020202020204" pitchFamily="34" charset="0"/>
                <a:cs typeface="Arial" panose="020B0604020202020204" pitchFamily="34" charset="0"/>
              </a:rPr>
              <a:t>Only 21% reported the presence of the woman.</a:t>
            </a:r>
          </a:p>
          <a:p>
            <a:pPr algn="ctr"/>
            <a:r>
              <a:rPr lang="en-US" sz="2000" i="1" dirty="0">
                <a:latin typeface="Arial" panose="020B0604020202020204" pitchFamily="34" charset="0"/>
                <a:cs typeface="Arial" panose="020B0604020202020204" pitchFamily="34" charset="0"/>
              </a:rPr>
              <a:t>(</a:t>
            </a:r>
            <a:r>
              <a:rPr lang="en-US" sz="2000" i="1" dirty="0" err="1">
                <a:latin typeface="Arial" panose="020B0604020202020204" pitchFamily="34" charset="0"/>
                <a:cs typeface="Arial" panose="020B0604020202020204" pitchFamily="34" charset="0"/>
              </a:rPr>
              <a:t>Neisser</a:t>
            </a:r>
            <a:r>
              <a:rPr lang="en-US" sz="2000" i="1" dirty="0">
                <a:latin typeface="Arial" panose="020B0604020202020204" pitchFamily="34" charset="0"/>
                <a:cs typeface="Arial" panose="020B0604020202020204" pitchFamily="34" charset="0"/>
              </a:rPr>
              <a:t>, 1979)</a:t>
            </a:r>
          </a:p>
        </p:txBody>
      </p:sp>
    </p:spTree>
    <p:extLst>
      <p:ext uri="{BB962C8B-B14F-4D97-AF65-F5344CB8AC3E}">
        <p14:creationId xmlns:p14="http://schemas.microsoft.com/office/powerpoint/2010/main" val="63130516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brightness constancy?</a:t>
            </a:r>
          </a:p>
        </p:txBody>
      </p:sp>
      <p:sp>
        <p:nvSpPr>
          <p:cNvPr id="4" name="Text Placeholder 3"/>
          <p:cNvSpPr>
            <a:spLocks noGrp="1"/>
          </p:cNvSpPr>
          <p:nvPr>
            <p:ph type="body" sz="half" idx="2"/>
          </p:nvPr>
        </p:nvSpPr>
        <p:spPr>
          <a:xfrm>
            <a:off x="2154239" y="2334985"/>
            <a:ext cx="2949575" cy="3811588"/>
          </a:xfrm>
        </p:spPr>
        <p:txBody>
          <a:bodyPr>
            <a:normAutofit fontScale="85000" lnSpcReduction="20000"/>
          </a:bodyPr>
          <a:lstStyle/>
          <a:p>
            <a:r>
              <a:rPr lang="en-US" dirty="0"/>
              <a:t>We</a:t>
            </a:r>
          </a:p>
          <a:p>
            <a:r>
              <a:rPr lang="en-US" dirty="0"/>
              <a:t>perceive an object as having a constant brightness even as its illumination varies. This perception</a:t>
            </a:r>
          </a:p>
          <a:p>
            <a:r>
              <a:rPr lang="en-US" dirty="0"/>
              <a:t>of constancy depends on </a:t>
            </a:r>
            <a:r>
              <a:rPr lang="en-US" i="1" dirty="0"/>
              <a:t>relative luminance—</a:t>
            </a:r>
            <a:r>
              <a:rPr lang="en-US" dirty="0"/>
              <a:t>the amount of light an object reflects</a:t>
            </a:r>
          </a:p>
          <a:p>
            <a:r>
              <a:rPr lang="en-US" i="1" dirty="0"/>
              <a:t>relative to its surroundings.</a:t>
            </a:r>
            <a:endParaRPr lang="en-US" dirty="0"/>
          </a:p>
        </p:txBody>
      </p:sp>
      <p:pic>
        <p:nvPicPr>
          <p:cNvPr id="5" name="Content Placeholder 4"/>
          <p:cNvPicPr>
            <a:picLocks noGrp="1" noChangeAspect="1"/>
          </p:cNvPicPr>
          <p:nvPr>
            <p:ph idx="1"/>
          </p:nvPr>
        </p:nvPicPr>
        <p:blipFill>
          <a:blip r:embed="rId2"/>
          <a:stretch>
            <a:fillRect/>
          </a:stretch>
        </p:blipFill>
        <p:spPr>
          <a:xfrm>
            <a:off x="5652654" y="825752"/>
            <a:ext cx="5438407" cy="5320821"/>
          </a:xfrm>
          <a:prstGeom prst="rect">
            <a:avLst/>
          </a:prstGeom>
        </p:spPr>
      </p:pic>
    </p:spTree>
    <p:extLst>
      <p:ext uri="{BB962C8B-B14F-4D97-AF65-F5344CB8AC3E}">
        <p14:creationId xmlns:p14="http://schemas.microsoft.com/office/powerpoint/2010/main" val="26545466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31683D-434A-46D5-AAF6-42F655EB6652}"/>
              </a:ext>
            </a:extLst>
          </p:cNvPr>
          <p:cNvSpPr>
            <a:spLocks noGrp="1"/>
          </p:cNvSpPr>
          <p:nvPr>
            <p:ph type="title"/>
          </p:nvPr>
        </p:nvSpPr>
        <p:spPr>
          <a:xfrm>
            <a:off x="2045208" y="373857"/>
            <a:ext cx="8101584" cy="1325563"/>
          </a:xfrm>
          <a:solidFill>
            <a:srgbClr val="D4E5F4"/>
          </a:solidFill>
        </p:spPr>
        <p:txBody>
          <a:bodyPr/>
          <a:lstStyle/>
          <a:p>
            <a:r>
              <a:rPr lang="en-US" dirty="0">
                <a:solidFill>
                  <a:schemeClr val="tx1"/>
                </a:solidFill>
              </a:rPr>
              <a:t>3. What Would You Answer?</a:t>
            </a:r>
          </a:p>
        </p:txBody>
      </p:sp>
      <p:sp>
        <p:nvSpPr>
          <p:cNvPr id="8" name="Content Placeholder 7"/>
          <p:cNvSpPr>
            <a:spLocks noGrp="1"/>
          </p:cNvSpPr>
          <p:nvPr>
            <p:ph idx="1"/>
          </p:nvPr>
        </p:nvSpPr>
        <p:spPr>
          <a:xfrm>
            <a:off x="2045208" y="2062481"/>
            <a:ext cx="8101584" cy="4124959"/>
          </a:xfrm>
          <a:solidFill>
            <a:srgbClr val="E7D9B1"/>
          </a:solidFill>
          <a:ln w="76200">
            <a:solidFill>
              <a:srgbClr val="D4E5F4"/>
            </a:solidFill>
          </a:ln>
        </p:spPr>
        <p:txBody>
          <a:bodyPr anchor="ctr">
            <a:normAutofit/>
          </a:bodyPr>
          <a:lstStyle/>
          <a:p>
            <a:r>
              <a:rPr lang="en-US" b="1" dirty="0"/>
              <a:t>Even though the banana seemed to change color as the lighting in the room changed, Jane knew that the color of the banana was not actually changing.  This is due to</a:t>
            </a:r>
          </a:p>
          <a:p>
            <a:endParaRPr lang="en-US" b="1" dirty="0"/>
          </a:p>
          <a:p>
            <a:pPr marL="457200" indent="-457200" algn="l">
              <a:buAutoNum type="alphaUcPeriod"/>
            </a:pPr>
            <a:r>
              <a:rPr lang="en-US" dirty="0"/>
              <a:t>perceptual adaptation.</a:t>
            </a:r>
            <a:endParaRPr lang="en-US" sz="2400" dirty="0"/>
          </a:p>
          <a:p>
            <a:pPr algn="l"/>
            <a:r>
              <a:rPr lang="en-US" sz="2400" dirty="0"/>
              <a:t>B.  c</a:t>
            </a:r>
            <a:r>
              <a:rPr lang="en-US" dirty="0"/>
              <a:t>onvergence.</a:t>
            </a:r>
            <a:endParaRPr lang="en-US" sz="2400" dirty="0"/>
          </a:p>
          <a:p>
            <a:pPr algn="l"/>
            <a:r>
              <a:rPr lang="en-US" sz="2400" dirty="0"/>
              <a:t>C.  </a:t>
            </a:r>
            <a:r>
              <a:rPr lang="en-US" dirty="0"/>
              <a:t>color constancy.</a:t>
            </a:r>
            <a:endParaRPr lang="en-US" sz="2400" dirty="0"/>
          </a:p>
          <a:p>
            <a:pPr algn="l"/>
            <a:r>
              <a:rPr lang="en-US" sz="2400" dirty="0"/>
              <a:t>D.  </a:t>
            </a:r>
            <a:r>
              <a:rPr lang="en-US" dirty="0"/>
              <a:t>interposition.</a:t>
            </a:r>
            <a:endParaRPr lang="en-US" sz="2400" dirty="0"/>
          </a:p>
          <a:p>
            <a:pPr marL="457200" indent="-457200" algn="l">
              <a:buAutoNum type="alphaUcPeriod" startAt="5"/>
            </a:pPr>
            <a:r>
              <a:rPr lang="en-US" dirty="0"/>
              <a:t>brightness constancy.</a:t>
            </a:r>
            <a:endParaRPr lang="en-US" sz="2400" dirty="0"/>
          </a:p>
        </p:txBody>
      </p:sp>
    </p:spTree>
    <p:extLst>
      <p:ext uri="{BB962C8B-B14F-4D97-AF65-F5344CB8AC3E}">
        <p14:creationId xmlns:p14="http://schemas.microsoft.com/office/powerpoint/2010/main" val="218094866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shape constancy?</a:t>
            </a:r>
          </a:p>
        </p:txBody>
      </p:sp>
      <p:sp>
        <p:nvSpPr>
          <p:cNvPr id="4" name="Text Placeholder 3"/>
          <p:cNvSpPr>
            <a:spLocks noGrp="1"/>
          </p:cNvSpPr>
          <p:nvPr>
            <p:ph type="body" sz="half" idx="2"/>
          </p:nvPr>
        </p:nvSpPr>
        <p:spPr>
          <a:xfrm>
            <a:off x="2154239" y="2334985"/>
            <a:ext cx="2949575" cy="3811588"/>
          </a:xfrm>
        </p:spPr>
        <p:txBody>
          <a:bodyPr>
            <a:normAutofit/>
          </a:bodyPr>
          <a:lstStyle/>
          <a:p>
            <a:r>
              <a:rPr lang="en-US" dirty="0"/>
              <a:t>We perceive an object as having an unchanging shape, even while</a:t>
            </a:r>
          </a:p>
          <a:p>
            <a:r>
              <a:rPr lang="en-US" dirty="0"/>
              <a:t>our distance from it varies.</a:t>
            </a:r>
          </a:p>
        </p:txBody>
      </p:sp>
      <p:pic>
        <p:nvPicPr>
          <p:cNvPr id="5" name="Content Placeholder 4"/>
          <p:cNvPicPr>
            <a:picLocks noGrp="1" noChangeAspect="1"/>
          </p:cNvPicPr>
          <p:nvPr>
            <p:ph idx="1"/>
          </p:nvPr>
        </p:nvPicPr>
        <p:blipFill>
          <a:blip r:embed="rId2"/>
          <a:stretch>
            <a:fillRect/>
          </a:stretch>
        </p:blipFill>
        <p:spPr>
          <a:xfrm>
            <a:off x="5395856" y="2013008"/>
            <a:ext cx="6514204" cy="3405152"/>
          </a:xfrm>
          <a:prstGeom prst="rect">
            <a:avLst/>
          </a:prstGeom>
        </p:spPr>
      </p:pic>
    </p:spTree>
    <p:extLst>
      <p:ext uri="{BB962C8B-B14F-4D97-AF65-F5344CB8AC3E}">
        <p14:creationId xmlns:p14="http://schemas.microsoft.com/office/powerpoint/2010/main" val="268995179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size constancy?</a:t>
            </a:r>
          </a:p>
        </p:txBody>
      </p:sp>
      <p:sp>
        <p:nvSpPr>
          <p:cNvPr id="3" name="Content Placeholder 2"/>
          <p:cNvSpPr>
            <a:spLocks noGrp="1"/>
          </p:cNvSpPr>
          <p:nvPr>
            <p:ph idx="1"/>
          </p:nvPr>
        </p:nvSpPr>
        <p:spPr>
          <a:xfrm>
            <a:off x="2152650" y="1924335"/>
            <a:ext cx="8101584" cy="4708478"/>
          </a:xfrm>
        </p:spPr>
        <p:txBody>
          <a:bodyPr>
            <a:normAutofit/>
          </a:bodyPr>
          <a:lstStyle/>
          <a:p>
            <a:r>
              <a:rPr lang="en-US" sz="2400" dirty="0"/>
              <a:t>We perceive an object as having an unchanging size </a:t>
            </a:r>
          </a:p>
          <a:p>
            <a:r>
              <a:rPr lang="en-US" sz="2400" dirty="0"/>
              <a:t>even while our distance from it varies. </a:t>
            </a:r>
          </a:p>
          <a:p>
            <a:r>
              <a:rPr lang="en-US" sz="2400" dirty="0"/>
              <a:t>We assume a car is large enough to carry people, even when we see its tiny image from two blocks away.</a:t>
            </a:r>
          </a:p>
          <a:p>
            <a:endParaRPr lang="en-US" sz="2400" dirty="0"/>
          </a:p>
          <a:p>
            <a:r>
              <a:rPr lang="en-US" sz="2400" i="1" dirty="0"/>
              <a:t>So…to our eyes…it appears an object </a:t>
            </a:r>
          </a:p>
          <a:p>
            <a:r>
              <a:rPr lang="en-US" sz="2400" i="1" dirty="0"/>
              <a:t>(a car, a friend…) moving away from us </a:t>
            </a:r>
          </a:p>
          <a:p>
            <a:r>
              <a:rPr lang="en-US" sz="2400" i="1" dirty="0"/>
              <a:t>is getting smaller.(sensation)</a:t>
            </a:r>
          </a:p>
          <a:p>
            <a:r>
              <a:rPr lang="en-US" sz="2400" i="1" dirty="0"/>
              <a:t>But our brain understands that friends and cars don’t shrink like that and interprets the visual input as an increase in distance. (perception)</a:t>
            </a:r>
          </a:p>
          <a:p>
            <a:endParaRPr lang="en-US" sz="2400" dirty="0"/>
          </a:p>
        </p:txBody>
      </p:sp>
    </p:spTree>
    <p:extLst>
      <p:ext uri="{BB962C8B-B14F-4D97-AF65-F5344CB8AC3E}">
        <p14:creationId xmlns:p14="http://schemas.microsoft.com/office/powerpoint/2010/main" val="1707811834"/>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pause for a quote…</a:t>
            </a:r>
          </a:p>
        </p:txBody>
      </p:sp>
      <p:sp>
        <p:nvSpPr>
          <p:cNvPr id="3" name="Content Placeholder 2"/>
          <p:cNvSpPr>
            <a:spLocks noGrp="1"/>
          </p:cNvSpPr>
          <p:nvPr>
            <p:ph idx="1"/>
          </p:nvPr>
        </p:nvSpPr>
        <p:spPr/>
        <p:txBody>
          <a:bodyPr/>
          <a:lstStyle/>
          <a:p>
            <a:r>
              <a:rPr lang="en-US" i="1" dirty="0"/>
              <a:t>“ Sometimes I wonder: Why is that</a:t>
            </a:r>
          </a:p>
          <a:p>
            <a:r>
              <a:rPr lang="en-US" i="1" dirty="0"/>
              <a:t>Frisbee getting bigger? </a:t>
            </a:r>
          </a:p>
          <a:p>
            <a:r>
              <a:rPr lang="en-US" i="1" dirty="0"/>
              <a:t>And then it hits me.” </a:t>
            </a:r>
          </a:p>
          <a:p>
            <a:endParaRPr lang="en-US" i="1" dirty="0"/>
          </a:p>
          <a:p>
            <a:endParaRPr lang="en-US" i="1" dirty="0"/>
          </a:p>
          <a:p>
            <a:pPr algn="r"/>
            <a:r>
              <a:rPr lang="en-US" i="1" dirty="0"/>
              <a:t>Anonymous</a:t>
            </a:r>
            <a:endParaRPr lang="en-US" dirty="0"/>
          </a:p>
        </p:txBody>
      </p:sp>
    </p:spTree>
    <p:extLst>
      <p:ext uri="{BB962C8B-B14F-4D97-AF65-F5344CB8AC3E}">
        <p14:creationId xmlns:p14="http://schemas.microsoft.com/office/powerpoint/2010/main" val="235677194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4239" y="457200"/>
            <a:ext cx="3750693" cy="1600200"/>
          </a:xfrm>
        </p:spPr>
        <p:txBody>
          <a:bodyPr/>
          <a:lstStyle/>
          <a:p>
            <a:r>
              <a:rPr lang="en-US" dirty="0"/>
              <a:t>How does the Ames room alter our perceptions?</a:t>
            </a:r>
          </a:p>
        </p:txBody>
      </p:sp>
      <p:sp>
        <p:nvSpPr>
          <p:cNvPr id="4" name="Text Placeholder 3"/>
          <p:cNvSpPr>
            <a:spLocks noGrp="1"/>
          </p:cNvSpPr>
          <p:nvPr>
            <p:ph type="body" sz="half" idx="2"/>
          </p:nvPr>
        </p:nvSpPr>
        <p:spPr>
          <a:xfrm>
            <a:off x="2154239" y="2224585"/>
            <a:ext cx="3750693" cy="4367284"/>
          </a:xfrm>
        </p:spPr>
        <p:txBody>
          <a:bodyPr>
            <a:normAutofit fontScale="92500" lnSpcReduction="20000"/>
          </a:bodyPr>
          <a:lstStyle/>
          <a:p>
            <a:r>
              <a:rPr lang="en-US" dirty="0"/>
              <a:t>This distorted room, designed by </a:t>
            </a:r>
            <a:r>
              <a:rPr lang="en-US" dirty="0" err="1"/>
              <a:t>Adelbert</a:t>
            </a:r>
            <a:r>
              <a:rPr lang="en-US" dirty="0"/>
              <a:t> Ames, appears to have a normal rectangular shape when viewed through a peephole with one eye. </a:t>
            </a:r>
          </a:p>
          <a:p>
            <a:r>
              <a:rPr lang="en-US" dirty="0"/>
              <a:t>The girl in the right corner</a:t>
            </a:r>
          </a:p>
          <a:p>
            <a:r>
              <a:rPr lang="en-US" dirty="0"/>
              <a:t>appears very large</a:t>
            </a:r>
          </a:p>
          <a:p>
            <a:r>
              <a:rPr lang="en-US" dirty="0"/>
              <a:t>because we judge her size based on the false assumption that she is the same distance away as the girl in the left corner.</a:t>
            </a:r>
          </a:p>
        </p:txBody>
      </p:sp>
      <p:pic>
        <p:nvPicPr>
          <p:cNvPr id="5" name="Content Placeholder 4"/>
          <p:cNvPicPr>
            <a:picLocks noGrp="1" noChangeAspect="1"/>
          </p:cNvPicPr>
          <p:nvPr>
            <p:ph idx="1"/>
          </p:nvPr>
        </p:nvPicPr>
        <p:blipFill>
          <a:blip r:embed="rId2"/>
          <a:stretch>
            <a:fillRect/>
          </a:stretch>
        </p:blipFill>
        <p:spPr>
          <a:xfrm>
            <a:off x="6163322" y="2799238"/>
            <a:ext cx="4246990" cy="2673514"/>
          </a:xfrm>
          <a:prstGeom prst="rect">
            <a:avLst/>
          </a:prstGeom>
        </p:spPr>
      </p:pic>
    </p:spTree>
    <p:extLst>
      <p:ext uri="{BB962C8B-B14F-4D97-AF65-F5344CB8AC3E}">
        <p14:creationId xmlns:p14="http://schemas.microsoft.com/office/powerpoint/2010/main" val="70275686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4239" y="457200"/>
            <a:ext cx="3545977" cy="1600200"/>
          </a:xfrm>
        </p:spPr>
        <p:txBody>
          <a:bodyPr/>
          <a:lstStyle/>
          <a:p>
            <a:r>
              <a:rPr lang="en-US" dirty="0"/>
              <a:t>How does the Ames room work?</a:t>
            </a:r>
          </a:p>
        </p:txBody>
      </p:sp>
      <p:sp>
        <p:nvSpPr>
          <p:cNvPr id="4" name="Text Placeholder 3"/>
          <p:cNvSpPr>
            <a:spLocks noGrp="1"/>
          </p:cNvSpPr>
          <p:nvPr>
            <p:ph type="body" sz="half" idx="2"/>
          </p:nvPr>
        </p:nvSpPr>
        <p:spPr>
          <a:xfrm>
            <a:off x="2154239" y="2471462"/>
            <a:ext cx="3545977" cy="3811588"/>
          </a:xfrm>
        </p:spPr>
        <p:txBody>
          <a:bodyPr>
            <a:normAutofit/>
          </a:bodyPr>
          <a:lstStyle/>
          <a:p>
            <a:r>
              <a:rPr lang="en-US" dirty="0"/>
              <a:t>As the diagram reveals, the girls are actually about the same size,</a:t>
            </a:r>
          </a:p>
          <a:p>
            <a:r>
              <a:rPr lang="en-US" dirty="0"/>
              <a:t>but the room is distorted.</a:t>
            </a:r>
          </a:p>
        </p:txBody>
      </p:sp>
      <p:pic>
        <p:nvPicPr>
          <p:cNvPr id="6" name="Picture 5"/>
          <p:cNvPicPr>
            <a:picLocks noChangeAspect="1"/>
          </p:cNvPicPr>
          <p:nvPr/>
        </p:nvPicPr>
        <p:blipFill>
          <a:blip r:embed="rId2"/>
          <a:stretch>
            <a:fillRect/>
          </a:stretch>
        </p:blipFill>
        <p:spPr>
          <a:xfrm>
            <a:off x="6322480" y="3027681"/>
            <a:ext cx="3663133" cy="2699151"/>
          </a:xfrm>
          <a:prstGeom prst="rect">
            <a:avLst/>
          </a:prstGeom>
          <a:ln w="76200">
            <a:solidFill>
              <a:schemeClr val="accent4"/>
            </a:solidFill>
          </a:ln>
        </p:spPr>
      </p:pic>
    </p:spTree>
    <p:extLst>
      <p:ext uri="{BB962C8B-B14F-4D97-AF65-F5344CB8AC3E}">
        <p14:creationId xmlns:p14="http://schemas.microsoft.com/office/powerpoint/2010/main" val="40231348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have we learned from research </a:t>
            </a:r>
            <a:br>
              <a:rPr lang="en-US" dirty="0"/>
            </a:br>
            <a:r>
              <a:rPr lang="en-US" dirty="0"/>
              <a:t>on restored vision? </a:t>
            </a:r>
          </a:p>
        </p:txBody>
      </p:sp>
      <p:sp>
        <p:nvSpPr>
          <p:cNvPr id="3" name="Content Placeholder 2"/>
          <p:cNvSpPr>
            <a:spLocks noGrp="1"/>
          </p:cNvSpPr>
          <p:nvPr>
            <p:ph idx="1"/>
          </p:nvPr>
        </p:nvSpPr>
        <p:spPr>
          <a:xfrm>
            <a:off x="2152650" y="1924335"/>
            <a:ext cx="8101584" cy="4585647"/>
          </a:xfrm>
        </p:spPr>
        <p:txBody>
          <a:bodyPr>
            <a:normAutofit/>
          </a:bodyPr>
          <a:lstStyle/>
          <a:p>
            <a:r>
              <a:rPr lang="en-US" dirty="0"/>
              <a:t>A few dozen adults who were blind from birth due to cataracts later gained sight.  Most of their life they could see only diffused light.</a:t>
            </a:r>
          </a:p>
          <a:p>
            <a:endParaRPr lang="en-US" dirty="0"/>
          </a:p>
          <a:p>
            <a:r>
              <a:rPr lang="en-US" dirty="0"/>
              <a:t>After cataract surgery, the patients could distinguish figure from ground and could differentiate colors—suggesting that these aspects of perception are innate.</a:t>
            </a:r>
          </a:p>
          <a:p>
            <a:endParaRPr lang="en-US" dirty="0"/>
          </a:p>
          <a:p>
            <a:pPr algn="r"/>
            <a:r>
              <a:rPr lang="en-US" sz="2000" i="1" dirty="0"/>
              <a:t>(Gregory, 1978; Huber et al., 2015; von </a:t>
            </a:r>
            <a:r>
              <a:rPr lang="en-US" sz="2000" i="1" dirty="0" err="1"/>
              <a:t>Senden</a:t>
            </a:r>
            <a:r>
              <a:rPr lang="en-US" sz="2000" i="1" dirty="0"/>
              <a:t>, 1932). </a:t>
            </a:r>
          </a:p>
        </p:txBody>
      </p:sp>
      <p:pic>
        <p:nvPicPr>
          <p:cNvPr id="4" name="Picture 3" descr="decorative"/>
          <p:cNvPicPr>
            <a:picLocks noChangeAspect="1"/>
          </p:cNvPicPr>
          <p:nvPr/>
        </p:nvPicPr>
        <p:blipFill>
          <a:blip r:embed="rId2"/>
          <a:stretch>
            <a:fillRect/>
          </a:stretch>
        </p:blipFill>
        <p:spPr>
          <a:xfrm>
            <a:off x="2203127" y="423231"/>
            <a:ext cx="688908" cy="688908"/>
          </a:xfrm>
          <a:prstGeom prst="rect">
            <a:avLst/>
          </a:prstGeom>
        </p:spPr>
      </p:pic>
    </p:spTree>
    <p:extLst>
      <p:ext uri="{BB962C8B-B14F-4D97-AF65-F5344CB8AC3E}">
        <p14:creationId xmlns:p14="http://schemas.microsoft.com/office/powerpoint/2010/main" val="245593157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Is there a critical period for </a:t>
            </a:r>
            <a:br>
              <a:rPr lang="en-US" dirty="0"/>
            </a:br>
            <a:r>
              <a:rPr lang="en-US" dirty="0"/>
              <a:t>development of perception? </a:t>
            </a:r>
          </a:p>
        </p:txBody>
      </p:sp>
      <p:sp>
        <p:nvSpPr>
          <p:cNvPr id="3" name="Content Placeholder 2"/>
          <p:cNvSpPr>
            <a:spLocks noGrp="1"/>
          </p:cNvSpPr>
          <p:nvPr>
            <p:ph idx="1"/>
          </p:nvPr>
        </p:nvSpPr>
        <p:spPr>
          <a:xfrm>
            <a:off x="2152650" y="1924335"/>
            <a:ext cx="8101584" cy="4585647"/>
          </a:xfrm>
        </p:spPr>
        <p:txBody>
          <a:bodyPr>
            <a:normAutofit/>
          </a:bodyPr>
          <a:lstStyle/>
          <a:p>
            <a:r>
              <a:rPr lang="en-US" dirty="0"/>
              <a:t>Surgery on children in India reveals that those who are blind from birth can benefit from removal of cataracts, and the younger they are, the more they benefit. </a:t>
            </a:r>
          </a:p>
          <a:p>
            <a:r>
              <a:rPr lang="en-US" dirty="0"/>
              <a:t>But their visual acuity (sharpness) may never be normal. For normal sensory and perceptual development, there is a </a:t>
            </a:r>
            <a:r>
              <a:rPr lang="en-US" b="1" i="1" dirty="0"/>
              <a:t>critical period </a:t>
            </a:r>
            <a:r>
              <a:rPr lang="en-US" i="1" dirty="0"/>
              <a:t>— </a:t>
            </a:r>
            <a:r>
              <a:rPr lang="en-US" dirty="0"/>
              <a:t>an optimal period when exposure to certain stimuli or experiences is required.</a:t>
            </a:r>
          </a:p>
          <a:p>
            <a:endParaRPr lang="en-US" dirty="0"/>
          </a:p>
          <a:p>
            <a:pPr algn="r"/>
            <a:r>
              <a:rPr lang="en-US" sz="2000" i="1" dirty="0"/>
              <a:t>(Chatterjee, 2015; Gandhi et al., 2014)</a:t>
            </a:r>
          </a:p>
        </p:txBody>
      </p:sp>
      <p:pic>
        <p:nvPicPr>
          <p:cNvPr id="4" name="Picture 3" descr="decorative"/>
          <p:cNvPicPr>
            <a:picLocks noChangeAspect="1"/>
          </p:cNvPicPr>
          <p:nvPr/>
        </p:nvPicPr>
        <p:blipFill>
          <a:blip r:embed="rId2"/>
          <a:stretch>
            <a:fillRect/>
          </a:stretch>
        </p:blipFill>
        <p:spPr>
          <a:xfrm>
            <a:off x="2203127" y="423231"/>
            <a:ext cx="688908" cy="688908"/>
          </a:xfrm>
          <a:prstGeom prst="rect">
            <a:avLst/>
          </a:prstGeom>
        </p:spPr>
      </p:pic>
    </p:spTree>
    <p:extLst>
      <p:ext uri="{BB962C8B-B14F-4D97-AF65-F5344CB8AC3E}">
        <p14:creationId xmlns:p14="http://schemas.microsoft.com/office/powerpoint/2010/main" val="196322895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sensory restriction reveal </a:t>
            </a:r>
            <a:br>
              <a:rPr lang="en-US" dirty="0"/>
            </a:br>
            <a:r>
              <a:rPr lang="en-US" dirty="0"/>
              <a:t>the effects of experience on perception?</a:t>
            </a:r>
          </a:p>
        </p:txBody>
      </p:sp>
      <p:sp>
        <p:nvSpPr>
          <p:cNvPr id="3" name="Content Placeholder 2"/>
          <p:cNvSpPr>
            <a:spLocks noGrp="1"/>
          </p:cNvSpPr>
          <p:nvPr>
            <p:ph idx="1"/>
          </p:nvPr>
        </p:nvSpPr>
        <p:spPr>
          <a:xfrm>
            <a:off x="2152650" y="1869744"/>
            <a:ext cx="8101584" cy="4544705"/>
          </a:xfrm>
        </p:spPr>
        <p:txBody>
          <a:bodyPr>
            <a:normAutofit/>
          </a:bodyPr>
          <a:lstStyle/>
          <a:p>
            <a:r>
              <a:rPr lang="en-US" dirty="0"/>
              <a:t>Researchers restricted the vision of infant kittens.  After infancy, when their vision was restored, the kittens behaved much like the humans born with cataracts. They could distinguish color and brightness but not the form of a circle from that of a square. Their eyes had not degenerated; their retinas still relayed signals to their visual cortex. But lacking early</a:t>
            </a:r>
          </a:p>
          <a:p>
            <a:r>
              <a:rPr lang="en-US" dirty="0"/>
              <a:t>stimulation, their brain’s cortical cells had not developed normal connections. </a:t>
            </a:r>
          </a:p>
          <a:p>
            <a:endParaRPr lang="en-US" dirty="0"/>
          </a:p>
          <a:p>
            <a:pPr algn="r"/>
            <a:r>
              <a:rPr lang="en-US" sz="2000" i="1" dirty="0"/>
              <a:t>(Hubel &amp; Wiesel, 1963)</a:t>
            </a:r>
          </a:p>
        </p:txBody>
      </p:sp>
      <p:pic>
        <p:nvPicPr>
          <p:cNvPr id="5" name="Picture 4" descr="decorative"/>
          <p:cNvPicPr>
            <a:picLocks noChangeAspect="1"/>
          </p:cNvPicPr>
          <p:nvPr/>
        </p:nvPicPr>
        <p:blipFill>
          <a:blip r:embed="rId2"/>
          <a:stretch>
            <a:fillRect/>
          </a:stretch>
        </p:blipFill>
        <p:spPr>
          <a:xfrm>
            <a:off x="2193594" y="406069"/>
            <a:ext cx="688908" cy="688908"/>
          </a:xfrm>
          <a:prstGeom prst="rect">
            <a:avLst/>
          </a:prstGeom>
        </p:spPr>
      </p:pic>
    </p:spTree>
    <p:extLst>
      <p:ext uri="{BB962C8B-B14F-4D97-AF65-F5344CB8AC3E}">
        <p14:creationId xmlns:p14="http://schemas.microsoft.com/office/powerpoint/2010/main" val="20771399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849" y="864108"/>
            <a:ext cx="2234624" cy="5735475"/>
          </a:xfrm>
        </p:spPr>
        <p:txBody>
          <a:bodyPr>
            <a:normAutofit/>
          </a:bodyPr>
          <a:lstStyle/>
          <a:p>
            <a:r>
              <a:rPr lang="en-US" sz="2800" dirty="0">
                <a:latin typeface="Arial" panose="020B0604020202020204" pitchFamily="34" charset="0"/>
              </a:rPr>
              <a:t>Change blindness:</a:t>
            </a:r>
            <a:br>
              <a:rPr lang="en-US" sz="2800" dirty="0">
                <a:latin typeface="Arial" panose="020B0604020202020204" pitchFamily="34" charset="0"/>
              </a:rPr>
            </a:br>
            <a:r>
              <a:rPr lang="en-US" sz="2800" dirty="0">
                <a:latin typeface="Arial" panose="020B0604020202020204" pitchFamily="34" charset="0"/>
              </a:rPr>
              <a:t/>
            </a:r>
            <a:br>
              <a:rPr lang="en-US" sz="2800" dirty="0">
                <a:latin typeface="Arial" panose="020B0604020202020204" pitchFamily="34" charset="0"/>
              </a:rPr>
            </a:br>
            <a:r>
              <a:rPr lang="en-US" sz="2600" dirty="0">
                <a:latin typeface="Arial" panose="020B0604020202020204" pitchFamily="34" charset="0"/>
              </a:rPr>
              <a:t>failing to notice changes in the visual environment</a:t>
            </a:r>
          </a:p>
        </p:txBody>
      </p:sp>
      <p:pic>
        <p:nvPicPr>
          <p:cNvPr id="7" name="Content Placeholder 6" descr="the picture here illustrates what is being described - a man giving directions to a construction worker, the interruption, and the man continuing with directions although the worker is someone different."/>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3378" y="864107"/>
            <a:ext cx="6206325" cy="2392446"/>
          </a:xfrm>
        </p:spPr>
      </p:pic>
      <p:sp>
        <p:nvSpPr>
          <p:cNvPr id="4" name="Text Placeholder 3"/>
          <p:cNvSpPr>
            <a:spLocks noGrp="1"/>
          </p:cNvSpPr>
          <p:nvPr>
            <p:ph type="body" sz="quarter" idx="13"/>
          </p:nvPr>
        </p:nvSpPr>
        <p:spPr>
          <a:xfrm>
            <a:off x="4183379" y="3478696"/>
            <a:ext cx="1843743" cy="3120886"/>
          </a:xfrm>
          <a:solidFill>
            <a:schemeClr val="bg1">
              <a:lumMod val="85000"/>
            </a:schemeClr>
          </a:solidFill>
        </p:spPr>
        <p:txBody>
          <a:bodyPr>
            <a:noAutofit/>
          </a:bodyPr>
          <a:lstStyle/>
          <a:p>
            <a:pPr algn="ctr">
              <a:lnSpc>
                <a:spcPct val="100000"/>
              </a:lnSpc>
              <a:spcBef>
                <a:spcPts val="0"/>
              </a:spcBef>
            </a:pPr>
            <a:r>
              <a:rPr lang="en-US" sz="2400" dirty="0">
                <a:latin typeface="Arial" panose="020B0604020202020204" pitchFamily="34" charset="0"/>
                <a:cs typeface="Arial" panose="020B0604020202020204" pitchFamily="34" charset="0"/>
              </a:rPr>
              <a:t>While a white-haired man provides directions to a construction worker…</a:t>
            </a:r>
          </a:p>
        </p:txBody>
      </p:sp>
      <p:sp>
        <p:nvSpPr>
          <p:cNvPr id="5" name="Text Placeholder 4"/>
          <p:cNvSpPr>
            <a:spLocks noGrp="1"/>
          </p:cNvSpPr>
          <p:nvPr>
            <p:ph type="body" sz="quarter" idx="14"/>
          </p:nvPr>
        </p:nvSpPr>
        <p:spPr>
          <a:xfrm>
            <a:off x="6220450" y="3478698"/>
            <a:ext cx="1823621" cy="3120885"/>
          </a:xfrm>
          <a:solidFill>
            <a:schemeClr val="bg1">
              <a:lumMod val="85000"/>
            </a:schemeClr>
          </a:solidFill>
        </p:spPr>
        <p:txBody>
          <a:bodyPr>
            <a:noAutofit/>
          </a:bodyPr>
          <a:lstStyle/>
          <a:p>
            <a:pPr algn="ctr">
              <a:lnSpc>
                <a:spcPct val="100000"/>
              </a:lnSpc>
              <a:spcBef>
                <a:spcPts val="0"/>
              </a:spcBef>
            </a:pPr>
            <a:r>
              <a:rPr lang="en-US" sz="2400" dirty="0">
                <a:latin typeface="Arial" panose="020B0604020202020204" pitchFamily="34" charset="0"/>
                <a:cs typeface="Arial" panose="020B0604020202020204" pitchFamily="34" charset="0"/>
              </a:rPr>
              <a:t>two researchers rudely pass between </a:t>
            </a:r>
          </a:p>
          <a:p>
            <a:pPr algn="ctr">
              <a:lnSpc>
                <a:spcPct val="100000"/>
              </a:lnSpc>
              <a:spcBef>
                <a:spcPts val="0"/>
              </a:spcBef>
            </a:pPr>
            <a:r>
              <a:rPr lang="en-US" sz="2400" dirty="0">
                <a:latin typeface="Arial" panose="020B0604020202020204" pitchFamily="34" charset="0"/>
                <a:cs typeface="Arial" panose="020B0604020202020204" pitchFamily="34" charset="0"/>
              </a:rPr>
              <a:t>them interrupting his vision…</a:t>
            </a:r>
          </a:p>
        </p:txBody>
      </p:sp>
      <p:sp>
        <p:nvSpPr>
          <p:cNvPr id="6" name="Text Placeholder 5"/>
          <p:cNvSpPr>
            <a:spLocks noGrp="1"/>
          </p:cNvSpPr>
          <p:nvPr>
            <p:ph type="body" sz="quarter" idx="15"/>
          </p:nvPr>
        </p:nvSpPr>
        <p:spPr>
          <a:xfrm>
            <a:off x="8237399" y="3478698"/>
            <a:ext cx="2152305" cy="3120885"/>
          </a:xfrm>
          <a:solidFill>
            <a:schemeClr val="bg1">
              <a:lumMod val="85000"/>
            </a:schemeClr>
          </a:solidFill>
        </p:spPr>
        <p:txBody>
          <a:bodyPr>
            <a:noAutofit/>
          </a:bodyPr>
          <a:lstStyle/>
          <a:p>
            <a:pPr algn="ctr">
              <a:lnSpc>
                <a:spcPct val="100000"/>
              </a:lnSpc>
              <a:spcBef>
                <a:spcPts val="0"/>
              </a:spcBef>
            </a:pPr>
            <a:r>
              <a:rPr lang="en-US" sz="2400" dirty="0">
                <a:latin typeface="Arial" panose="020B0604020202020204" pitchFamily="34" charset="0"/>
                <a:cs typeface="Arial" panose="020B0604020202020204" pitchFamily="34" charset="0"/>
              </a:rPr>
              <a:t>the original worker switches places with another person. 67% failed to notice the change.</a:t>
            </a:r>
          </a:p>
        </p:txBody>
      </p:sp>
    </p:spTree>
    <p:extLst>
      <p:ext uri="{BB962C8B-B14F-4D97-AF65-F5344CB8AC3E}">
        <p14:creationId xmlns:p14="http://schemas.microsoft.com/office/powerpoint/2010/main" val="179330048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What is perceptual adaptation?</a:t>
            </a:r>
          </a:p>
        </p:txBody>
      </p:sp>
      <p:sp>
        <p:nvSpPr>
          <p:cNvPr id="3" name="Content Placeholder 2"/>
          <p:cNvSpPr>
            <a:spLocks noGrp="1"/>
          </p:cNvSpPr>
          <p:nvPr>
            <p:ph idx="1"/>
          </p:nvPr>
        </p:nvSpPr>
        <p:spPr/>
        <p:txBody>
          <a:bodyPr/>
          <a:lstStyle/>
          <a:p>
            <a:r>
              <a:rPr lang="en-US" dirty="0"/>
              <a:t>the ability to adjust to changed</a:t>
            </a:r>
          </a:p>
          <a:p>
            <a:r>
              <a:rPr lang="en-US" dirty="0"/>
              <a:t>sensory input, including an</a:t>
            </a:r>
          </a:p>
          <a:p>
            <a:r>
              <a:rPr lang="en-US" dirty="0"/>
              <a:t>artificially displaced or even</a:t>
            </a:r>
          </a:p>
          <a:p>
            <a:r>
              <a:rPr lang="en-US" dirty="0"/>
              <a:t>inverted visual field</a:t>
            </a:r>
          </a:p>
        </p:txBody>
      </p:sp>
      <p:pic>
        <p:nvPicPr>
          <p:cNvPr id="4" name="Picture 3" descr="decorative"/>
          <p:cNvPicPr>
            <a:picLocks noChangeAspect="1"/>
          </p:cNvPicPr>
          <p:nvPr/>
        </p:nvPicPr>
        <p:blipFill>
          <a:blip r:embed="rId2"/>
          <a:stretch>
            <a:fillRect/>
          </a:stretch>
        </p:blipFill>
        <p:spPr>
          <a:xfrm>
            <a:off x="2193594" y="406069"/>
            <a:ext cx="688908" cy="688908"/>
          </a:xfrm>
          <a:prstGeom prst="rect">
            <a:avLst/>
          </a:prstGeom>
        </p:spPr>
      </p:pic>
    </p:spTree>
    <p:extLst>
      <p:ext uri="{BB962C8B-B14F-4D97-AF65-F5344CB8AC3E}">
        <p14:creationId xmlns:p14="http://schemas.microsoft.com/office/powerpoint/2010/main" val="4289623605"/>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4238" y="457200"/>
            <a:ext cx="3709750" cy="1600200"/>
          </a:xfrm>
        </p:spPr>
        <p:txBody>
          <a:bodyPr/>
          <a:lstStyle/>
          <a:p>
            <a:r>
              <a:rPr lang="en-US" dirty="0"/>
              <a:t>Can we adapt to inverted vision?</a:t>
            </a:r>
          </a:p>
        </p:txBody>
      </p:sp>
      <p:sp>
        <p:nvSpPr>
          <p:cNvPr id="4" name="Text Placeholder 3"/>
          <p:cNvSpPr>
            <a:spLocks noGrp="1"/>
          </p:cNvSpPr>
          <p:nvPr>
            <p:ph type="body" sz="half" idx="2"/>
          </p:nvPr>
        </p:nvSpPr>
        <p:spPr>
          <a:xfrm>
            <a:off x="2277068" y="2333767"/>
            <a:ext cx="3586920" cy="4244454"/>
          </a:xfrm>
        </p:spPr>
        <p:txBody>
          <a:bodyPr>
            <a:normAutofit fontScale="92500" lnSpcReduction="20000"/>
          </a:bodyPr>
          <a:lstStyle/>
          <a:p>
            <a:r>
              <a:rPr lang="en-US" dirty="0"/>
              <a:t>“Oops, missed,” thought researcher Hubert </a:t>
            </a:r>
            <a:r>
              <a:rPr lang="en-US" dirty="0" err="1"/>
              <a:t>Dolezal</a:t>
            </a:r>
            <a:r>
              <a:rPr lang="en-US" dirty="0"/>
              <a:t> as he attempted a handshake while viewing the world through inverting goggles. </a:t>
            </a:r>
          </a:p>
          <a:p>
            <a:endParaRPr lang="en-US" dirty="0"/>
          </a:p>
          <a:p>
            <a:r>
              <a:rPr lang="en-US" dirty="0"/>
              <a:t>Yet, believe it or not, kittens, monkeys, and humans can</a:t>
            </a:r>
          </a:p>
          <a:p>
            <a:r>
              <a:rPr lang="en-US" dirty="0"/>
              <a:t>adapt to an inverted world.</a:t>
            </a:r>
          </a:p>
        </p:txBody>
      </p:sp>
      <p:pic>
        <p:nvPicPr>
          <p:cNvPr id="5" name="Content Placeholder 4"/>
          <p:cNvPicPr>
            <a:picLocks noGrp="1" noChangeAspect="1"/>
          </p:cNvPicPr>
          <p:nvPr>
            <p:ph idx="1"/>
          </p:nvPr>
        </p:nvPicPr>
        <p:blipFill>
          <a:blip r:embed="rId2"/>
          <a:stretch>
            <a:fillRect/>
          </a:stretch>
        </p:blipFill>
        <p:spPr>
          <a:xfrm>
            <a:off x="6669220" y="1676036"/>
            <a:ext cx="3575699" cy="4574317"/>
          </a:xfrm>
          <a:prstGeom prst="rect">
            <a:avLst/>
          </a:prstGeom>
        </p:spPr>
      </p:pic>
    </p:spTree>
    <p:extLst>
      <p:ext uri="{BB962C8B-B14F-4D97-AF65-F5344CB8AC3E}">
        <p14:creationId xmlns:p14="http://schemas.microsoft.com/office/powerpoint/2010/main" val="170589977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E9B0D2-6311-40E0-ADE5-B8388F28B83F}"/>
              </a:ext>
            </a:extLst>
          </p:cNvPr>
          <p:cNvSpPr>
            <a:spLocks noGrp="1"/>
          </p:cNvSpPr>
          <p:nvPr>
            <p:ph type="title"/>
          </p:nvPr>
        </p:nvSpPr>
        <p:spPr>
          <a:xfrm>
            <a:off x="2045208" y="365128"/>
            <a:ext cx="8101584" cy="1325563"/>
          </a:xfrm>
        </p:spPr>
        <p:txBody>
          <a:bodyPr>
            <a:normAutofit/>
          </a:bodyPr>
          <a:lstStyle/>
          <a:p>
            <a:pPr algn="l"/>
            <a:r>
              <a:rPr lang="en-US" sz="3600" dirty="0"/>
              <a:t>Learning Target 19-1 Review</a:t>
            </a:r>
          </a:p>
        </p:txBody>
      </p:sp>
      <p:sp>
        <p:nvSpPr>
          <p:cNvPr id="4" name="Content Placeholder 3"/>
          <p:cNvSpPr>
            <a:spLocks noGrp="1"/>
          </p:cNvSpPr>
          <p:nvPr>
            <p:ph sz="quarter" idx="4294967295"/>
          </p:nvPr>
        </p:nvSpPr>
        <p:spPr>
          <a:xfrm>
            <a:off x="2045209" y="1830389"/>
            <a:ext cx="8130113" cy="1336675"/>
          </a:xfrm>
          <a:solidFill>
            <a:srgbClr val="D4E5F4"/>
          </a:solidFill>
          <a:ln>
            <a:noFill/>
          </a:ln>
        </p:spPr>
        <p:txBody>
          <a:bodyPr>
            <a:noAutofit/>
          </a:bodyPr>
          <a:lstStyle/>
          <a:p>
            <a:pPr marL="0" indent="0">
              <a:buNone/>
            </a:pPr>
            <a:r>
              <a:rPr lang="en-US" dirty="0"/>
              <a:t>Describe the Gestalt psychologists’ </a:t>
            </a:r>
          </a:p>
          <a:p>
            <a:pPr marL="0" indent="0">
              <a:buNone/>
            </a:pPr>
            <a:r>
              <a:rPr lang="en-US" dirty="0"/>
              <a:t>understanding of perceptual organization.</a:t>
            </a:r>
            <a:endParaRPr lang="en-US" sz="2800" dirty="0"/>
          </a:p>
        </p:txBody>
      </p:sp>
      <p:sp>
        <p:nvSpPr>
          <p:cNvPr id="3" name="Content Placeholder 2"/>
          <p:cNvSpPr>
            <a:spLocks noGrp="1"/>
          </p:cNvSpPr>
          <p:nvPr>
            <p:ph idx="1"/>
          </p:nvPr>
        </p:nvSpPr>
        <p:spPr>
          <a:xfrm>
            <a:off x="2045208" y="3306762"/>
            <a:ext cx="8101584" cy="2870201"/>
          </a:xfrm>
          <a:solidFill>
            <a:schemeClr val="bg1"/>
          </a:solidFill>
        </p:spPr>
        <p:txBody>
          <a:bodyPr>
            <a:normAutofit/>
          </a:bodyPr>
          <a:lstStyle/>
          <a:p>
            <a:pPr marL="342900" indent="-342900" algn="l">
              <a:buFont typeface="Wingdings" panose="05000000000000000000" pitchFamily="2" charset="2"/>
              <a:buChar char="§"/>
            </a:pPr>
            <a:r>
              <a:rPr lang="en-US" dirty="0"/>
              <a:t>Gestalt psychologists searched for rules by which the brain organizes fragments of sensory data into </a:t>
            </a:r>
            <a:r>
              <a:rPr lang="en-US" b="1" i="1" dirty="0"/>
              <a:t>gestalts.</a:t>
            </a:r>
          </a:p>
          <a:p>
            <a:pPr marL="342900" indent="-342900" algn="l">
              <a:buFont typeface="Wingdings" panose="05000000000000000000" pitchFamily="2" charset="2"/>
              <a:buChar char="§"/>
            </a:pPr>
            <a:r>
              <a:rPr lang="en-US" dirty="0"/>
              <a:t>In pointing out that the whole may exceed the sum of its parts, they noted that we filter sensory information and construct our perceptions.</a:t>
            </a:r>
          </a:p>
        </p:txBody>
      </p:sp>
      <p:pic>
        <p:nvPicPr>
          <p:cNvPr id="5" name="Picture 4" descr="decorative"/>
          <p:cNvPicPr>
            <a:picLocks noChangeAspect="1"/>
          </p:cNvPicPr>
          <p:nvPr/>
        </p:nvPicPr>
        <p:blipFill>
          <a:blip r:embed="rId2"/>
          <a:stretch>
            <a:fillRect/>
          </a:stretch>
        </p:blipFill>
        <p:spPr>
          <a:xfrm>
            <a:off x="2045208" y="1830388"/>
            <a:ext cx="688908" cy="688908"/>
          </a:xfrm>
          <a:prstGeom prst="rect">
            <a:avLst/>
          </a:prstGeom>
        </p:spPr>
      </p:pic>
    </p:spTree>
    <p:extLst>
      <p:ext uri="{BB962C8B-B14F-4D97-AF65-F5344CB8AC3E}">
        <p14:creationId xmlns:p14="http://schemas.microsoft.com/office/powerpoint/2010/main" val="120420019"/>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79B1E0-2D6A-406F-A125-855220F7C323}"/>
              </a:ext>
            </a:extLst>
          </p:cNvPr>
          <p:cNvSpPr>
            <a:spLocks noGrp="1"/>
          </p:cNvSpPr>
          <p:nvPr>
            <p:ph type="title"/>
          </p:nvPr>
        </p:nvSpPr>
        <p:spPr>
          <a:xfrm>
            <a:off x="2045208" y="375287"/>
            <a:ext cx="8101584" cy="1325563"/>
          </a:xfrm>
        </p:spPr>
        <p:txBody>
          <a:bodyPr>
            <a:normAutofit/>
          </a:bodyPr>
          <a:lstStyle/>
          <a:p>
            <a:pPr algn="l"/>
            <a:r>
              <a:rPr lang="en-US" sz="3600" dirty="0"/>
              <a:t>Learning Target 19-1 Review cont.</a:t>
            </a:r>
          </a:p>
        </p:txBody>
      </p:sp>
      <p:sp>
        <p:nvSpPr>
          <p:cNvPr id="4" name="Content Placeholder 3"/>
          <p:cNvSpPr>
            <a:spLocks noGrp="1"/>
          </p:cNvSpPr>
          <p:nvPr>
            <p:ph sz="quarter" idx="4294967295"/>
          </p:nvPr>
        </p:nvSpPr>
        <p:spPr>
          <a:xfrm>
            <a:off x="2045780" y="1825625"/>
            <a:ext cx="8101012" cy="1287462"/>
          </a:xfrm>
          <a:solidFill>
            <a:srgbClr val="D4E5F4"/>
          </a:solidFill>
          <a:ln>
            <a:noFill/>
          </a:ln>
        </p:spPr>
        <p:txBody>
          <a:bodyPr>
            <a:noAutofit/>
          </a:bodyPr>
          <a:lstStyle/>
          <a:p>
            <a:pPr marL="0" indent="0">
              <a:buNone/>
            </a:pPr>
            <a:r>
              <a:rPr lang="en-US" dirty="0"/>
              <a:t>Describe how figure-ground and grouping</a:t>
            </a:r>
          </a:p>
          <a:p>
            <a:pPr marL="0" indent="0">
              <a:buNone/>
            </a:pPr>
            <a:r>
              <a:rPr lang="en-US" dirty="0"/>
              <a:t>principles contribute to our perceptions.</a:t>
            </a:r>
            <a:endParaRPr lang="en-US" sz="2800" dirty="0"/>
          </a:p>
        </p:txBody>
      </p:sp>
      <p:sp>
        <p:nvSpPr>
          <p:cNvPr id="3" name="Content Placeholder 2"/>
          <p:cNvSpPr>
            <a:spLocks noGrp="1"/>
          </p:cNvSpPr>
          <p:nvPr>
            <p:ph idx="1"/>
          </p:nvPr>
        </p:nvSpPr>
        <p:spPr>
          <a:xfrm>
            <a:off x="2045208" y="3265166"/>
            <a:ext cx="8101584" cy="2939100"/>
          </a:xfrm>
          <a:solidFill>
            <a:schemeClr val="bg1"/>
          </a:solidFill>
        </p:spPr>
        <p:txBody>
          <a:bodyPr>
            <a:normAutofit/>
          </a:bodyPr>
          <a:lstStyle/>
          <a:p>
            <a:pPr marL="342900" indent="-342900" algn="l">
              <a:buFont typeface="Wingdings" panose="05000000000000000000" pitchFamily="2" charset="2"/>
              <a:buChar char="§"/>
            </a:pPr>
            <a:r>
              <a:rPr lang="en-US" dirty="0"/>
              <a:t>To recognize an object, we must first perceive it (see it as a </a:t>
            </a:r>
            <a:r>
              <a:rPr lang="en-US" b="1" i="1" dirty="0"/>
              <a:t>figure</a:t>
            </a:r>
            <a:r>
              <a:rPr lang="en-US" b="1" dirty="0"/>
              <a:t>) </a:t>
            </a:r>
            <a:r>
              <a:rPr lang="en-US" dirty="0"/>
              <a:t>as distinct from its surroundings (the </a:t>
            </a:r>
            <a:r>
              <a:rPr lang="en-US" b="1" i="1" dirty="0"/>
              <a:t>ground</a:t>
            </a:r>
            <a:r>
              <a:rPr lang="en-US" dirty="0"/>
              <a:t>).</a:t>
            </a:r>
          </a:p>
          <a:p>
            <a:pPr marL="342900" indent="-342900" algn="l">
              <a:buFont typeface="Wingdings" panose="05000000000000000000" pitchFamily="2" charset="2"/>
              <a:buChar char="§"/>
            </a:pPr>
            <a:r>
              <a:rPr lang="en-US" dirty="0"/>
              <a:t>We bring order and form to stimuli by organizing them into meaningful </a:t>
            </a:r>
            <a:r>
              <a:rPr lang="en-US" b="1" i="1" dirty="0"/>
              <a:t>groups</a:t>
            </a:r>
            <a:r>
              <a:rPr lang="en-US" i="1" dirty="0"/>
              <a:t>, </a:t>
            </a:r>
            <a:r>
              <a:rPr lang="en-US" dirty="0"/>
              <a:t>following such rules as proximity, continuity, and closure.</a:t>
            </a:r>
            <a:endParaRPr lang="en-US" sz="2400" dirty="0"/>
          </a:p>
        </p:txBody>
      </p:sp>
      <p:pic>
        <p:nvPicPr>
          <p:cNvPr id="5" name="Picture 4" descr="decorative"/>
          <p:cNvPicPr>
            <a:picLocks noChangeAspect="1"/>
          </p:cNvPicPr>
          <p:nvPr/>
        </p:nvPicPr>
        <p:blipFill>
          <a:blip r:embed="rId2"/>
          <a:stretch>
            <a:fillRect/>
          </a:stretch>
        </p:blipFill>
        <p:spPr>
          <a:xfrm>
            <a:off x="2045208" y="1825625"/>
            <a:ext cx="688908" cy="688908"/>
          </a:xfrm>
          <a:prstGeom prst="rect">
            <a:avLst/>
          </a:prstGeom>
        </p:spPr>
      </p:pic>
    </p:spTree>
    <p:extLst>
      <p:ext uri="{BB962C8B-B14F-4D97-AF65-F5344CB8AC3E}">
        <p14:creationId xmlns:p14="http://schemas.microsoft.com/office/powerpoint/2010/main" val="160586530"/>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4CB81C-A27C-44C7-9E59-C20478739E08}"/>
              </a:ext>
            </a:extLst>
          </p:cNvPr>
          <p:cNvSpPr>
            <a:spLocks noGrp="1"/>
          </p:cNvSpPr>
          <p:nvPr>
            <p:ph type="title"/>
          </p:nvPr>
        </p:nvSpPr>
        <p:spPr>
          <a:xfrm>
            <a:off x="2045208" y="371478"/>
            <a:ext cx="8101584" cy="1325563"/>
          </a:xfrm>
        </p:spPr>
        <p:txBody>
          <a:bodyPr>
            <a:normAutofit/>
          </a:bodyPr>
          <a:lstStyle/>
          <a:p>
            <a:pPr algn="l"/>
            <a:r>
              <a:rPr lang="en-US" sz="3600" dirty="0"/>
              <a:t>Learning Target 19-2 Review</a:t>
            </a:r>
          </a:p>
        </p:txBody>
      </p:sp>
      <p:sp>
        <p:nvSpPr>
          <p:cNvPr id="4" name="Content Placeholder 3"/>
          <p:cNvSpPr>
            <a:spLocks noGrp="1"/>
          </p:cNvSpPr>
          <p:nvPr>
            <p:ph sz="quarter" idx="4294967295"/>
          </p:nvPr>
        </p:nvSpPr>
        <p:spPr>
          <a:xfrm>
            <a:off x="2045780" y="1802287"/>
            <a:ext cx="8101012" cy="1338263"/>
          </a:xfrm>
          <a:solidFill>
            <a:srgbClr val="D4E5F4"/>
          </a:solidFill>
          <a:ln>
            <a:noFill/>
          </a:ln>
        </p:spPr>
        <p:txBody>
          <a:bodyPr>
            <a:normAutofit/>
          </a:bodyPr>
          <a:lstStyle/>
          <a:p>
            <a:pPr marL="0" indent="0">
              <a:buNone/>
            </a:pPr>
            <a:r>
              <a:rPr lang="en-US" dirty="0"/>
              <a:t>Explain how we use binocular and </a:t>
            </a:r>
          </a:p>
          <a:p>
            <a:pPr marL="0" indent="0">
              <a:buNone/>
            </a:pPr>
            <a:r>
              <a:rPr lang="en-US" dirty="0"/>
              <a:t>monocular cues to perceive the world in </a:t>
            </a:r>
          </a:p>
          <a:p>
            <a:pPr marL="0" indent="0">
              <a:buNone/>
            </a:pPr>
            <a:r>
              <a:rPr lang="en-US" dirty="0"/>
              <a:t>three dimensions.</a:t>
            </a:r>
          </a:p>
        </p:txBody>
      </p:sp>
      <p:sp>
        <p:nvSpPr>
          <p:cNvPr id="3" name="Content Placeholder 2"/>
          <p:cNvSpPr>
            <a:spLocks noGrp="1"/>
          </p:cNvSpPr>
          <p:nvPr>
            <p:ph idx="1"/>
          </p:nvPr>
        </p:nvSpPr>
        <p:spPr>
          <a:xfrm>
            <a:off x="2045208" y="3245796"/>
            <a:ext cx="8101584" cy="3240728"/>
          </a:xfrm>
          <a:solidFill>
            <a:schemeClr val="bg1"/>
          </a:solidFill>
        </p:spPr>
        <p:txBody>
          <a:bodyPr>
            <a:noAutofit/>
          </a:bodyPr>
          <a:lstStyle/>
          <a:p>
            <a:pPr marL="342900" indent="-342900" algn="l">
              <a:buFont typeface="Wingdings" panose="05000000000000000000" pitchFamily="2" charset="2"/>
              <a:buChar char="§"/>
            </a:pPr>
            <a:r>
              <a:rPr lang="en-US" sz="2400" b="1" i="1" dirty="0"/>
              <a:t>Depth perception: </a:t>
            </a:r>
            <a:r>
              <a:rPr lang="en-US" sz="2400" dirty="0"/>
              <a:t>seeing objects in three dimensions and judging distance. </a:t>
            </a:r>
          </a:p>
          <a:p>
            <a:pPr marL="342900" indent="-342900" algn="l">
              <a:buFont typeface="Wingdings" panose="05000000000000000000" pitchFamily="2" charset="2"/>
              <a:buChar char="§"/>
            </a:pPr>
            <a:r>
              <a:rPr lang="en-US" sz="2400" dirty="0"/>
              <a:t>The </a:t>
            </a:r>
            <a:r>
              <a:rPr lang="en-US" sz="2400" b="1" i="1" dirty="0"/>
              <a:t>visual cliff </a:t>
            </a:r>
            <a:r>
              <a:rPr lang="en-US" sz="2400" dirty="0"/>
              <a:t>and other research demonstrate that many species naturally perceive the world in three dimensions at, or very soon after, birth.</a:t>
            </a:r>
          </a:p>
          <a:p>
            <a:pPr marL="342900" indent="-342900" algn="l">
              <a:buFont typeface="Wingdings" panose="05000000000000000000" pitchFamily="2" charset="2"/>
              <a:buChar char="§"/>
            </a:pPr>
            <a:r>
              <a:rPr lang="en-US" sz="2400" b="1" i="1" dirty="0"/>
              <a:t>Binocular cues</a:t>
            </a:r>
            <a:r>
              <a:rPr lang="en-US" sz="2400" i="1" dirty="0"/>
              <a:t>, </a:t>
            </a:r>
            <a:r>
              <a:rPr lang="en-US" sz="2400" dirty="0"/>
              <a:t>such as </a:t>
            </a:r>
            <a:r>
              <a:rPr lang="en-US" sz="2400" b="1" i="1" dirty="0"/>
              <a:t>retinal disparity, </a:t>
            </a:r>
            <a:r>
              <a:rPr lang="en-US" sz="2400" dirty="0"/>
              <a:t>use information from both eyes.</a:t>
            </a:r>
          </a:p>
          <a:p>
            <a:pPr marL="342900" indent="-342900" algn="l">
              <a:buFont typeface="Wingdings" panose="05000000000000000000" pitchFamily="2" charset="2"/>
              <a:buChar char="§"/>
            </a:pPr>
            <a:r>
              <a:rPr lang="en-US" sz="2400" b="1" i="1" dirty="0"/>
              <a:t>Monocular cues </a:t>
            </a:r>
            <a:r>
              <a:rPr lang="en-US" sz="2400" dirty="0"/>
              <a:t>use information from only one eye.</a:t>
            </a:r>
          </a:p>
        </p:txBody>
      </p:sp>
      <p:pic>
        <p:nvPicPr>
          <p:cNvPr id="5" name="Picture 4" descr="decorative"/>
          <p:cNvPicPr>
            <a:picLocks noChangeAspect="1"/>
          </p:cNvPicPr>
          <p:nvPr/>
        </p:nvPicPr>
        <p:blipFill>
          <a:blip r:embed="rId2"/>
          <a:stretch>
            <a:fillRect/>
          </a:stretch>
        </p:blipFill>
        <p:spPr>
          <a:xfrm>
            <a:off x="2045208" y="1802286"/>
            <a:ext cx="688908" cy="688908"/>
          </a:xfrm>
          <a:prstGeom prst="rect">
            <a:avLst/>
          </a:prstGeom>
        </p:spPr>
      </p:pic>
    </p:spTree>
    <p:extLst>
      <p:ext uri="{BB962C8B-B14F-4D97-AF65-F5344CB8AC3E}">
        <p14:creationId xmlns:p14="http://schemas.microsoft.com/office/powerpoint/2010/main" val="133671076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DDFFB0-FFDE-4A7E-9DFD-0847CBDDE199}"/>
              </a:ext>
            </a:extLst>
          </p:cNvPr>
          <p:cNvSpPr>
            <a:spLocks noGrp="1"/>
          </p:cNvSpPr>
          <p:nvPr>
            <p:ph type="title"/>
          </p:nvPr>
        </p:nvSpPr>
        <p:spPr>
          <a:xfrm>
            <a:off x="2045208" y="365127"/>
            <a:ext cx="8101584" cy="1325563"/>
          </a:xfrm>
        </p:spPr>
        <p:txBody>
          <a:bodyPr>
            <a:normAutofit/>
          </a:bodyPr>
          <a:lstStyle/>
          <a:p>
            <a:pPr algn="l"/>
            <a:r>
              <a:rPr lang="en-US" sz="3600" dirty="0"/>
              <a:t>Learning Target 19-2 Review cont.</a:t>
            </a:r>
          </a:p>
        </p:txBody>
      </p:sp>
      <p:sp>
        <p:nvSpPr>
          <p:cNvPr id="4" name="Content Placeholder 3"/>
          <p:cNvSpPr>
            <a:spLocks noGrp="1"/>
          </p:cNvSpPr>
          <p:nvPr>
            <p:ph sz="quarter" idx="4294967295"/>
          </p:nvPr>
        </p:nvSpPr>
        <p:spPr>
          <a:xfrm>
            <a:off x="2045208" y="1800225"/>
            <a:ext cx="8101584" cy="1004888"/>
          </a:xfrm>
          <a:solidFill>
            <a:srgbClr val="D4E5F4"/>
          </a:solidFill>
          <a:ln>
            <a:noFill/>
          </a:ln>
        </p:spPr>
        <p:txBody>
          <a:bodyPr>
            <a:normAutofit/>
          </a:bodyPr>
          <a:lstStyle/>
          <a:p>
            <a:pPr marL="0" indent="0">
              <a:buNone/>
            </a:pPr>
            <a:r>
              <a:rPr lang="en-US" dirty="0"/>
              <a:t>Explain how we perceive motion.</a:t>
            </a:r>
          </a:p>
        </p:txBody>
      </p:sp>
      <p:sp>
        <p:nvSpPr>
          <p:cNvPr id="3" name="Content Placeholder 2"/>
          <p:cNvSpPr>
            <a:spLocks noGrp="1"/>
          </p:cNvSpPr>
          <p:nvPr>
            <p:ph idx="1"/>
          </p:nvPr>
        </p:nvSpPr>
        <p:spPr>
          <a:xfrm>
            <a:off x="2045208" y="3007360"/>
            <a:ext cx="8101584" cy="3169603"/>
          </a:xfrm>
          <a:solidFill>
            <a:schemeClr val="bg1"/>
          </a:solidFill>
        </p:spPr>
        <p:txBody>
          <a:bodyPr>
            <a:noAutofit/>
          </a:bodyPr>
          <a:lstStyle/>
          <a:p>
            <a:pPr marL="342900" indent="-342900" algn="l">
              <a:buFont typeface="Wingdings" panose="05000000000000000000" pitchFamily="2" charset="2"/>
              <a:buChar char="§"/>
            </a:pPr>
            <a:r>
              <a:rPr lang="en-US" dirty="0"/>
              <a:t>As objects move, we assume that shrinking objects are retreating and enlarging objects are approaching.</a:t>
            </a:r>
          </a:p>
          <a:p>
            <a:endParaRPr lang="en-US" dirty="0"/>
          </a:p>
          <a:p>
            <a:pPr marL="342900" indent="-342900" algn="l">
              <a:buFont typeface="Wingdings" panose="05000000000000000000" pitchFamily="2" charset="2"/>
              <a:buChar char="§"/>
            </a:pPr>
            <a:r>
              <a:rPr lang="en-US" dirty="0"/>
              <a:t>A quick succession of images on the retina can create an illusion of movement, as in stroboscopic movement and the </a:t>
            </a:r>
            <a:r>
              <a:rPr lang="en-US" b="1" i="1" dirty="0"/>
              <a:t>phi phenomenon</a:t>
            </a:r>
            <a:r>
              <a:rPr lang="en-US" i="1" dirty="0"/>
              <a:t>.</a:t>
            </a:r>
            <a:endParaRPr lang="en-US" dirty="0"/>
          </a:p>
        </p:txBody>
      </p:sp>
      <p:pic>
        <p:nvPicPr>
          <p:cNvPr id="5" name="Picture 4" descr="decorative"/>
          <p:cNvPicPr>
            <a:picLocks noChangeAspect="1"/>
          </p:cNvPicPr>
          <p:nvPr/>
        </p:nvPicPr>
        <p:blipFill>
          <a:blip r:embed="rId2"/>
          <a:stretch>
            <a:fillRect/>
          </a:stretch>
        </p:blipFill>
        <p:spPr>
          <a:xfrm>
            <a:off x="2045208" y="1800225"/>
            <a:ext cx="688908" cy="688908"/>
          </a:xfrm>
          <a:prstGeom prst="rect">
            <a:avLst/>
          </a:prstGeom>
        </p:spPr>
      </p:pic>
    </p:spTree>
    <p:extLst>
      <p:ext uri="{BB962C8B-B14F-4D97-AF65-F5344CB8AC3E}">
        <p14:creationId xmlns:p14="http://schemas.microsoft.com/office/powerpoint/2010/main" val="50311173"/>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FCE6CA-C385-4EAA-B766-756D5C55CB1F}"/>
              </a:ext>
            </a:extLst>
          </p:cNvPr>
          <p:cNvSpPr>
            <a:spLocks noGrp="1"/>
          </p:cNvSpPr>
          <p:nvPr>
            <p:ph type="title"/>
          </p:nvPr>
        </p:nvSpPr>
        <p:spPr>
          <a:xfrm>
            <a:off x="2045208" y="354967"/>
            <a:ext cx="8101584" cy="1325563"/>
          </a:xfrm>
        </p:spPr>
        <p:txBody>
          <a:bodyPr>
            <a:normAutofit/>
          </a:bodyPr>
          <a:lstStyle/>
          <a:p>
            <a:pPr algn="l"/>
            <a:r>
              <a:rPr lang="en-US" sz="3600" dirty="0"/>
              <a:t>Learning Target 19-3 Review</a:t>
            </a:r>
          </a:p>
        </p:txBody>
      </p:sp>
      <p:sp>
        <p:nvSpPr>
          <p:cNvPr id="4" name="Content Placeholder 3"/>
          <p:cNvSpPr>
            <a:spLocks noGrp="1"/>
          </p:cNvSpPr>
          <p:nvPr>
            <p:ph sz="quarter" idx="4294967295"/>
          </p:nvPr>
        </p:nvSpPr>
        <p:spPr>
          <a:xfrm>
            <a:off x="2045208" y="1802130"/>
            <a:ext cx="8101012" cy="1066800"/>
          </a:xfrm>
          <a:solidFill>
            <a:srgbClr val="D4E5F4"/>
          </a:solidFill>
          <a:ln>
            <a:noFill/>
          </a:ln>
        </p:spPr>
        <p:txBody>
          <a:bodyPr/>
          <a:lstStyle/>
          <a:p>
            <a:pPr marL="0" indent="0">
              <a:buNone/>
            </a:pPr>
            <a:r>
              <a:rPr lang="en-US" dirty="0"/>
              <a:t>Explain how perceptual constancies </a:t>
            </a:r>
          </a:p>
          <a:p>
            <a:pPr marL="0" indent="0">
              <a:buNone/>
            </a:pPr>
            <a:r>
              <a:rPr lang="en-US" dirty="0"/>
              <a:t>help us construct meaningful perceptions.</a:t>
            </a:r>
          </a:p>
        </p:txBody>
      </p:sp>
      <p:sp>
        <p:nvSpPr>
          <p:cNvPr id="3" name="Content Placeholder 2"/>
          <p:cNvSpPr>
            <a:spLocks noGrp="1"/>
          </p:cNvSpPr>
          <p:nvPr>
            <p:ph idx="1"/>
          </p:nvPr>
        </p:nvSpPr>
        <p:spPr>
          <a:xfrm>
            <a:off x="2045208" y="2990532"/>
            <a:ext cx="8101584" cy="3512503"/>
          </a:xfrm>
          <a:solidFill>
            <a:schemeClr val="bg1"/>
          </a:solidFill>
        </p:spPr>
        <p:txBody>
          <a:bodyPr>
            <a:noAutofit/>
          </a:bodyPr>
          <a:lstStyle/>
          <a:p>
            <a:pPr marL="342900" indent="-342900" algn="l">
              <a:buFont typeface="Wingdings" panose="05000000000000000000" pitchFamily="2" charset="2"/>
              <a:buChar char="§"/>
            </a:pPr>
            <a:r>
              <a:rPr lang="en-US" sz="2400" b="1" i="1" dirty="0"/>
              <a:t>Perceptual constancy </a:t>
            </a:r>
            <a:r>
              <a:rPr lang="en-US" sz="2400" dirty="0"/>
              <a:t>enables us to perceive objects as stable despite the changing image they cast on our retinas.</a:t>
            </a:r>
          </a:p>
          <a:p>
            <a:pPr marL="342900" indent="-342900" algn="l">
              <a:buFont typeface="Wingdings" panose="05000000000000000000" pitchFamily="2" charset="2"/>
              <a:buChar char="§"/>
            </a:pPr>
            <a:r>
              <a:rPr lang="en-US" sz="2400" b="1" i="1" dirty="0"/>
              <a:t>Color constancy </a:t>
            </a:r>
            <a:r>
              <a:rPr lang="en-US" sz="2400" dirty="0"/>
              <a:t>is our ability to perceive consistent color in objects even though the lighting and wavelengths shift.</a:t>
            </a:r>
          </a:p>
          <a:p>
            <a:pPr marL="342900" indent="-342900" algn="l">
              <a:buFont typeface="Wingdings" panose="05000000000000000000" pitchFamily="2" charset="2"/>
              <a:buChar char="§"/>
            </a:pPr>
            <a:r>
              <a:rPr lang="en-US" sz="2400" dirty="0"/>
              <a:t>Brightness (or lightness) constancy is our ability to perceive an object as having a constant lightness even when its illumination—the light cast upon it—changes.</a:t>
            </a:r>
          </a:p>
        </p:txBody>
      </p:sp>
      <p:pic>
        <p:nvPicPr>
          <p:cNvPr id="5" name="Picture 4" descr="decorative"/>
          <p:cNvPicPr>
            <a:picLocks noChangeAspect="1"/>
          </p:cNvPicPr>
          <p:nvPr/>
        </p:nvPicPr>
        <p:blipFill>
          <a:blip r:embed="rId2"/>
          <a:stretch>
            <a:fillRect/>
          </a:stretch>
        </p:blipFill>
        <p:spPr>
          <a:xfrm>
            <a:off x="2045208" y="1802130"/>
            <a:ext cx="688908" cy="688908"/>
          </a:xfrm>
          <a:prstGeom prst="rect">
            <a:avLst/>
          </a:prstGeom>
        </p:spPr>
      </p:pic>
    </p:spTree>
    <p:extLst>
      <p:ext uri="{BB962C8B-B14F-4D97-AF65-F5344CB8AC3E}">
        <p14:creationId xmlns:p14="http://schemas.microsoft.com/office/powerpoint/2010/main" val="1796640743"/>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8E5465-3A3C-45CB-9DA0-CB3A83E071F7}"/>
              </a:ext>
            </a:extLst>
          </p:cNvPr>
          <p:cNvSpPr>
            <a:spLocks noGrp="1"/>
          </p:cNvSpPr>
          <p:nvPr>
            <p:ph type="title"/>
          </p:nvPr>
        </p:nvSpPr>
        <p:spPr>
          <a:xfrm>
            <a:off x="2045208" y="365127"/>
            <a:ext cx="8101584" cy="1325563"/>
          </a:xfrm>
        </p:spPr>
        <p:txBody>
          <a:bodyPr>
            <a:normAutofit/>
          </a:bodyPr>
          <a:lstStyle/>
          <a:p>
            <a:pPr algn="l"/>
            <a:r>
              <a:rPr lang="en-US" sz="3600" dirty="0"/>
              <a:t>Learning Target 19-3 Review cont.</a:t>
            </a:r>
          </a:p>
        </p:txBody>
      </p:sp>
      <p:sp>
        <p:nvSpPr>
          <p:cNvPr id="4" name="Content Placeholder 3"/>
          <p:cNvSpPr>
            <a:spLocks noGrp="1"/>
          </p:cNvSpPr>
          <p:nvPr>
            <p:ph sz="quarter" idx="4294967295"/>
          </p:nvPr>
        </p:nvSpPr>
        <p:spPr>
          <a:xfrm>
            <a:off x="2045208" y="1801010"/>
            <a:ext cx="8101012" cy="1066800"/>
          </a:xfrm>
          <a:solidFill>
            <a:srgbClr val="D4E5F4"/>
          </a:solidFill>
          <a:ln>
            <a:noFill/>
          </a:ln>
        </p:spPr>
        <p:txBody>
          <a:bodyPr/>
          <a:lstStyle/>
          <a:p>
            <a:pPr marL="0" indent="0">
              <a:buNone/>
            </a:pPr>
            <a:r>
              <a:rPr lang="en-US" dirty="0"/>
              <a:t>Explain how perceptual constancies </a:t>
            </a:r>
          </a:p>
          <a:p>
            <a:pPr marL="0" indent="0">
              <a:buNone/>
            </a:pPr>
            <a:r>
              <a:rPr lang="en-US" dirty="0"/>
              <a:t>help us construct meaningful perceptions.</a:t>
            </a:r>
          </a:p>
        </p:txBody>
      </p:sp>
      <p:sp>
        <p:nvSpPr>
          <p:cNvPr id="3" name="Content Placeholder 2"/>
          <p:cNvSpPr>
            <a:spLocks noGrp="1"/>
          </p:cNvSpPr>
          <p:nvPr>
            <p:ph idx="1"/>
          </p:nvPr>
        </p:nvSpPr>
        <p:spPr>
          <a:xfrm>
            <a:off x="2045208" y="3049026"/>
            <a:ext cx="8101584" cy="3443848"/>
          </a:xfrm>
          <a:solidFill>
            <a:schemeClr val="bg1"/>
          </a:solidFill>
        </p:spPr>
        <p:txBody>
          <a:bodyPr>
            <a:noAutofit/>
          </a:bodyPr>
          <a:lstStyle/>
          <a:p>
            <a:pPr marL="342900" indent="-342900" algn="l">
              <a:buFont typeface="Wingdings" panose="05000000000000000000" pitchFamily="2" charset="2"/>
              <a:buChar char="§"/>
            </a:pPr>
            <a:r>
              <a:rPr lang="en-US" sz="2400" dirty="0"/>
              <a:t>Shape constancy is our ability to perceive familiar objects(such as an opening door) as unchanging in shape or silhouette.</a:t>
            </a:r>
          </a:p>
          <a:p>
            <a:pPr marL="342900" indent="-342900" algn="l">
              <a:buFont typeface="Wingdings" panose="05000000000000000000" pitchFamily="2" charset="2"/>
              <a:buChar char="§"/>
            </a:pPr>
            <a:r>
              <a:rPr lang="en-US" sz="2400" dirty="0"/>
              <a:t>Size constancy is perceiving objects as unchanging in size/dimension despite their changing retinal images.</a:t>
            </a:r>
          </a:p>
          <a:p>
            <a:pPr marL="342900" indent="-342900" algn="l">
              <a:buFont typeface="Wingdings" panose="05000000000000000000" pitchFamily="2" charset="2"/>
              <a:buChar char="§"/>
            </a:pPr>
            <a:r>
              <a:rPr lang="en-US" sz="2400" dirty="0"/>
              <a:t>Knowing an object’s size gives us clues to its distance; knowing its distance gives clues about its size, but we sometimes misread monocular distance cues and reach the wrong conclusions, as in the Moon illusion.</a:t>
            </a:r>
          </a:p>
        </p:txBody>
      </p:sp>
      <p:pic>
        <p:nvPicPr>
          <p:cNvPr id="5" name="Picture 4" descr="decorative"/>
          <p:cNvPicPr>
            <a:picLocks noChangeAspect="1"/>
          </p:cNvPicPr>
          <p:nvPr/>
        </p:nvPicPr>
        <p:blipFill>
          <a:blip r:embed="rId2"/>
          <a:stretch>
            <a:fillRect/>
          </a:stretch>
        </p:blipFill>
        <p:spPr>
          <a:xfrm>
            <a:off x="2045208" y="1801010"/>
            <a:ext cx="688908" cy="688908"/>
          </a:xfrm>
          <a:prstGeom prst="rect">
            <a:avLst/>
          </a:prstGeom>
        </p:spPr>
      </p:pic>
    </p:spTree>
    <p:extLst>
      <p:ext uri="{BB962C8B-B14F-4D97-AF65-F5344CB8AC3E}">
        <p14:creationId xmlns:p14="http://schemas.microsoft.com/office/powerpoint/2010/main" val="3148020708"/>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CF3B40-6326-4865-83E3-5C7F2D0400EA}"/>
              </a:ext>
            </a:extLst>
          </p:cNvPr>
          <p:cNvSpPr>
            <a:spLocks noGrp="1"/>
          </p:cNvSpPr>
          <p:nvPr>
            <p:ph type="title"/>
          </p:nvPr>
        </p:nvSpPr>
        <p:spPr>
          <a:xfrm>
            <a:off x="2045208" y="334647"/>
            <a:ext cx="8101584" cy="1325563"/>
          </a:xfrm>
        </p:spPr>
        <p:txBody>
          <a:bodyPr>
            <a:normAutofit/>
          </a:bodyPr>
          <a:lstStyle/>
          <a:p>
            <a:pPr algn="l"/>
            <a:r>
              <a:rPr lang="en-US" sz="3600" dirty="0"/>
              <a:t>Learning Target 19-4 Review</a:t>
            </a:r>
          </a:p>
        </p:txBody>
      </p:sp>
      <p:sp>
        <p:nvSpPr>
          <p:cNvPr id="4" name="Content Placeholder 3"/>
          <p:cNvSpPr>
            <a:spLocks noGrp="1"/>
          </p:cNvSpPr>
          <p:nvPr>
            <p:ph sz="quarter" idx="4294967295"/>
          </p:nvPr>
        </p:nvSpPr>
        <p:spPr>
          <a:xfrm>
            <a:off x="2045208" y="1747521"/>
            <a:ext cx="8101012" cy="1446530"/>
          </a:xfrm>
          <a:solidFill>
            <a:srgbClr val="D4E5F4"/>
          </a:solidFill>
          <a:ln>
            <a:noFill/>
          </a:ln>
        </p:spPr>
        <p:txBody>
          <a:bodyPr>
            <a:normAutofit/>
          </a:bodyPr>
          <a:lstStyle/>
          <a:p>
            <a:pPr marL="0" indent="0">
              <a:buNone/>
            </a:pPr>
            <a:r>
              <a:rPr lang="en-US" dirty="0"/>
              <a:t>Describe what research on restored vision, </a:t>
            </a:r>
          </a:p>
          <a:p>
            <a:pPr marL="0" indent="0">
              <a:buNone/>
            </a:pPr>
            <a:r>
              <a:rPr lang="en-US" dirty="0"/>
              <a:t>sensory restriction, and perceptual adaptation </a:t>
            </a:r>
          </a:p>
          <a:p>
            <a:pPr marL="0" indent="0">
              <a:buNone/>
            </a:pPr>
            <a:r>
              <a:rPr lang="en-US" dirty="0"/>
              <a:t>reveals about the effects of experience on perception.</a:t>
            </a:r>
          </a:p>
        </p:txBody>
      </p:sp>
      <p:sp>
        <p:nvSpPr>
          <p:cNvPr id="3" name="Content Placeholder 2"/>
          <p:cNvSpPr>
            <a:spLocks noGrp="1"/>
          </p:cNvSpPr>
          <p:nvPr>
            <p:ph idx="1"/>
          </p:nvPr>
        </p:nvSpPr>
        <p:spPr>
          <a:xfrm>
            <a:off x="2045208" y="3345812"/>
            <a:ext cx="8101584" cy="3065149"/>
          </a:xfrm>
          <a:solidFill>
            <a:schemeClr val="bg1"/>
          </a:solidFill>
        </p:spPr>
        <p:txBody>
          <a:bodyPr>
            <a:normAutofit fontScale="92500" lnSpcReduction="10000"/>
          </a:bodyPr>
          <a:lstStyle/>
          <a:p>
            <a:pPr marL="342900" indent="-342900" algn="l">
              <a:buFont typeface="Wingdings" panose="05000000000000000000" pitchFamily="2" charset="2"/>
              <a:buChar char="§"/>
            </a:pPr>
            <a:r>
              <a:rPr lang="en-US" dirty="0"/>
              <a:t>People blind from birth who gained sight after surgery lack the experience to visually recognize shapes and forms.</a:t>
            </a:r>
          </a:p>
          <a:p>
            <a:pPr marL="342900" indent="-342900" algn="l">
              <a:buFont typeface="Wingdings" panose="05000000000000000000" pitchFamily="2" charset="2"/>
              <a:buChar char="§"/>
            </a:pPr>
            <a:r>
              <a:rPr lang="en-US" dirty="0"/>
              <a:t>Sensory restriction research shows a critical period for some aspects of sensory and perceptual development.</a:t>
            </a:r>
          </a:p>
          <a:p>
            <a:pPr marL="342900" indent="-342900" algn="l">
              <a:buFont typeface="Wingdings" panose="05000000000000000000" pitchFamily="2" charset="2"/>
              <a:buChar char="§"/>
            </a:pPr>
            <a:r>
              <a:rPr lang="en-US" dirty="0"/>
              <a:t>People given glasses that shift the world slightly experience </a:t>
            </a:r>
            <a:r>
              <a:rPr lang="en-US" b="1" i="1" dirty="0"/>
              <a:t>perceptual adaptation. </a:t>
            </a:r>
            <a:r>
              <a:rPr lang="en-US" dirty="0"/>
              <a:t>They are initially disoriented, but they manage to adapt to their new context.</a:t>
            </a:r>
            <a:endParaRPr lang="en-US" b="1" dirty="0"/>
          </a:p>
        </p:txBody>
      </p:sp>
      <p:pic>
        <p:nvPicPr>
          <p:cNvPr id="5" name="Picture 4" descr="decorative"/>
          <p:cNvPicPr>
            <a:picLocks noChangeAspect="1"/>
          </p:cNvPicPr>
          <p:nvPr/>
        </p:nvPicPr>
        <p:blipFill>
          <a:blip r:embed="rId2"/>
          <a:stretch>
            <a:fillRect/>
          </a:stretch>
        </p:blipFill>
        <p:spPr>
          <a:xfrm>
            <a:off x="2045208" y="1747521"/>
            <a:ext cx="688908" cy="688908"/>
          </a:xfrm>
          <a:prstGeom prst="rect">
            <a:avLst/>
          </a:prstGeom>
        </p:spPr>
      </p:pic>
    </p:spTree>
    <p:extLst>
      <p:ext uri="{BB962C8B-B14F-4D97-AF65-F5344CB8AC3E}">
        <p14:creationId xmlns:p14="http://schemas.microsoft.com/office/powerpoint/2010/main" val="4046004319"/>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663148" y="168965"/>
            <a:ext cx="2574235" cy="6539948"/>
          </a:xfrm>
          <a:ln>
            <a:noFill/>
          </a:ln>
        </p:spPr>
        <p:txBody>
          <a:bodyPr>
            <a:normAutofit/>
          </a:bodyPr>
          <a:lstStyle/>
          <a:p>
            <a:pPr marL="0" indent="0">
              <a:buNone/>
            </a:pPr>
            <a:r>
              <a:rPr lang="en-US" sz="3600" dirty="0"/>
              <a:t>Module 20</a:t>
            </a:r>
          </a:p>
          <a:p>
            <a:pPr marL="0" indent="0">
              <a:buNone/>
            </a:pPr>
            <a:endParaRPr lang="en-US" sz="3600" dirty="0"/>
          </a:p>
          <a:p>
            <a:pPr marL="0" indent="0">
              <a:buNone/>
            </a:pPr>
            <a:endParaRPr lang="en-US" sz="3600" dirty="0"/>
          </a:p>
        </p:txBody>
      </p:sp>
      <p:sp>
        <p:nvSpPr>
          <p:cNvPr id="4" name="Text Placeholder 3"/>
          <p:cNvSpPr>
            <a:spLocks noGrp="1"/>
          </p:cNvSpPr>
          <p:nvPr>
            <p:ph type="body" sz="quarter" idx="4294967295"/>
          </p:nvPr>
        </p:nvSpPr>
        <p:spPr>
          <a:xfrm>
            <a:off x="1781588" y="3651888"/>
            <a:ext cx="2337352" cy="1790700"/>
          </a:xfrm>
          <a:noFill/>
          <a:ln>
            <a:noFill/>
          </a:ln>
        </p:spPr>
        <p:txBody>
          <a:bodyPr/>
          <a:lstStyle/>
          <a:p>
            <a:pPr marL="0" indent="0">
              <a:buNone/>
            </a:pPr>
            <a:r>
              <a:rPr lang="en-US" dirty="0"/>
              <a:t>Hearing</a:t>
            </a:r>
          </a:p>
        </p:txBody>
      </p:sp>
      <p:sp>
        <p:nvSpPr>
          <p:cNvPr id="8" name="Title 7">
            <a:extLst>
              <a:ext uri="{FF2B5EF4-FFF2-40B4-BE49-F238E27FC236}">
                <a16:creationId xmlns:a16="http://schemas.microsoft.com/office/drawing/2014/main" id="{50C6715D-9953-4631-8E40-92F83CA17908}"/>
              </a:ext>
            </a:extLst>
          </p:cNvPr>
          <p:cNvSpPr>
            <a:spLocks noGrp="1"/>
          </p:cNvSpPr>
          <p:nvPr>
            <p:ph type="title"/>
          </p:nvPr>
        </p:nvSpPr>
        <p:spPr>
          <a:xfrm>
            <a:off x="2152650" y="365127"/>
            <a:ext cx="8101584" cy="1493735"/>
          </a:xfrm>
        </p:spPr>
        <p:txBody>
          <a:bodyPr>
            <a:normAutofit/>
          </a:bodyPr>
          <a:lstStyle/>
          <a:p>
            <a:pPr algn="l"/>
            <a:r>
              <a:rPr lang="en-US" sz="3600" dirty="0"/>
              <a:t>Learning Targets</a:t>
            </a:r>
          </a:p>
        </p:txBody>
      </p:sp>
      <p:pic>
        <p:nvPicPr>
          <p:cNvPr id="11" name="Picture 10" descr="decorative"/>
          <p:cNvPicPr>
            <a:picLocks noChangeAspect="1"/>
          </p:cNvPicPr>
          <p:nvPr/>
        </p:nvPicPr>
        <p:blipFill>
          <a:blip r:embed="rId2"/>
          <a:stretch>
            <a:fillRect/>
          </a:stretch>
        </p:blipFill>
        <p:spPr>
          <a:xfrm>
            <a:off x="4404608" y="2151215"/>
            <a:ext cx="457240" cy="457240"/>
          </a:xfrm>
          <a:prstGeom prst="rect">
            <a:avLst/>
          </a:prstGeom>
        </p:spPr>
      </p:pic>
      <p:sp>
        <p:nvSpPr>
          <p:cNvPr id="6" name="Content Placeholder 5"/>
          <p:cNvSpPr>
            <a:spLocks noGrp="1"/>
          </p:cNvSpPr>
          <p:nvPr>
            <p:ph idx="1"/>
          </p:nvPr>
        </p:nvSpPr>
        <p:spPr>
          <a:xfrm>
            <a:off x="4953000" y="2325758"/>
            <a:ext cx="5301234" cy="841804"/>
          </a:xfrm>
          <a:noFill/>
          <a:ln>
            <a:noFill/>
          </a:ln>
        </p:spPr>
        <p:txBody>
          <a:bodyPr>
            <a:noAutofit/>
          </a:bodyPr>
          <a:lstStyle/>
          <a:p>
            <a:pPr algn="l"/>
            <a:r>
              <a:rPr lang="en-US" sz="2400" b="1" dirty="0">
                <a:solidFill>
                  <a:srgbClr val="C00000"/>
                </a:solidFill>
              </a:rPr>
              <a:t>20-1</a:t>
            </a:r>
            <a:r>
              <a:rPr lang="en-US" sz="2400" dirty="0"/>
              <a:t> Describe the characteristics of air pressure waves that we hear as sound.</a:t>
            </a:r>
          </a:p>
        </p:txBody>
      </p:sp>
      <p:pic>
        <p:nvPicPr>
          <p:cNvPr id="12" name="Picture 11" descr="decorative"/>
          <p:cNvPicPr>
            <a:picLocks noChangeAspect="1"/>
          </p:cNvPicPr>
          <p:nvPr/>
        </p:nvPicPr>
        <p:blipFill>
          <a:blip r:embed="rId2"/>
          <a:stretch>
            <a:fillRect/>
          </a:stretch>
        </p:blipFill>
        <p:spPr>
          <a:xfrm>
            <a:off x="4404608" y="3552327"/>
            <a:ext cx="457240" cy="457240"/>
          </a:xfrm>
          <a:prstGeom prst="rect">
            <a:avLst/>
          </a:prstGeom>
        </p:spPr>
      </p:pic>
      <p:sp>
        <p:nvSpPr>
          <p:cNvPr id="7" name="Content Placeholder 6"/>
          <p:cNvSpPr>
            <a:spLocks noGrp="1"/>
          </p:cNvSpPr>
          <p:nvPr>
            <p:ph sz="quarter" idx="4294967295"/>
          </p:nvPr>
        </p:nvSpPr>
        <p:spPr>
          <a:xfrm>
            <a:off x="4953000" y="3457289"/>
            <a:ext cx="5715000" cy="923925"/>
          </a:xfrm>
          <a:noFill/>
          <a:ln>
            <a:noFill/>
          </a:ln>
        </p:spPr>
        <p:txBody>
          <a:bodyPr>
            <a:normAutofit/>
          </a:bodyPr>
          <a:lstStyle/>
          <a:p>
            <a:pPr marL="0" indent="0" algn="l">
              <a:buNone/>
            </a:pPr>
            <a:r>
              <a:rPr lang="en-US" sz="2400" b="1" dirty="0">
                <a:solidFill>
                  <a:srgbClr val="C00000"/>
                </a:solidFill>
              </a:rPr>
              <a:t>20-2</a:t>
            </a:r>
            <a:r>
              <a:rPr lang="en-US" sz="2400" b="1" dirty="0">
                <a:solidFill>
                  <a:srgbClr val="FF0000"/>
                </a:solidFill>
              </a:rPr>
              <a:t> </a:t>
            </a:r>
            <a:r>
              <a:rPr lang="en-US" sz="2400" dirty="0"/>
              <a:t>Explain how the ear transforms sound energy into neural messages.</a:t>
            </a:r>
          </a:p>
        </p:txBody>
      </p:sp>
      <p:pic>
        <p:nvPicPr>
          <p:cNvPr id="13" name="Picture 12" descr="decorative"/>
          <p:cNvPicPr>
            <a:picLocks noChangeAspect="1"/>
          </p:cNvPicPr>
          <p:nvPr/>
        </p:nvPicPr>
        <p:blipFill>
          <a:blip r:embed="rId2"/>
          <a:stretch>
            <a:fillRect/>
          </a:stretch>
        </p:blipFill>
        <p:spPr>
          <a:xfrm>
            <a:off x="4404608" y="4594377"/>
            <a:ext cx="457240" cy="457240"/>
          </a:xfrm>
          <a:prstGeom prst="rect">
            <a:avLst/>
          </a:prstGeom>
        </p:spPr>
      </p:pic>
      <p:sp>
        <p:nvSpPr>
          <p:cNvPr id="19" name="Content Placeholder 6"/>
          <p:cNvSpPr>
            <a:spLocks noGrp="1"/>
          </p:cNvSpPr>
          <p:nvPr>
            <p:ph sz="quarter" idx="4294967295"/>
          </p:nvPr>
        </p:nvSpPr>
        <p:spPr>
          <a:xfrm>
            <a:off x="4953000" y="4666749"/>
            <a:ext cx="5715000" cy="685800"/>
          </a:xfrm>
          <a:noFill/>
          <a:ln>
            <a:noFill/>
          </a:ln>
        </p:spPr>
        <p:txBody>
          <a:bodyPr>
            <a:noAutofit/>
          </a:bodyPr>
          <a:lstStyle/>
          <a:p>
            <a:pPr marL="0" indent="0" algn="l">
              <a:buNone/>
            </a:pPr>
            <a:r>
              <a:rPr lang="en-US" sz="2400" b="1" dirty="0">
                <a:solidFill>
                  <a:srgbClr val="C00000"/>
                </a:solidFill>
              </a:rPr>
              <a:t>20-3</a:t>
            </a:r>
            <a:r>
              <a:rPr lang="en-US" sz="2400" b="1" dirty="0">
                <a:solidFill>
                  <a:srgbClr val="FF0000"/>
                </a:solidFill>
              </a:rPr>
              <a:t> </a:t>
            </a:r>
            <a:r>
              <a:rPr lang="en-US" sz="2400" dirty="0"/>
              <a:t>Discuss how we detect loudness, discriminate pitch, and locate sounds.</a:t>
            </a:r>
          </a:p>
        </p:txBody>
      </p:sp>
    </p:spTree>
    <p:extLst>
      <p:ext uri="{BB962C8B-B14F-4D97-AF65-F5344CB8AC3E}">
        <p14:creationId xmlns:p14="http://schemas.microsoft.com/office/powerpoint/2010/main" val="14251464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073356" y="218660"/>
            <a:ext cx="8101584" cy="1325880"/>
          </a:xfrm>
        </p:spPr>
        <p:txBody>
          <a:bodyPr>
            <a:normAutofit/>
          </a:bodyPr>
          <a:lstStyle/>
          <a:p>
            <a:pPr algn="ctr"/>
            <a:r>
              <a:rPr lang="en-US" sz="2800" b="1" dirty="0">
                <a:latin typeface="Arial" panose="020B0604020202020204" pitchFamily="34" charset="0"/>
              </a:rPr>
              <a:t>What are the three steps involved in </a:t>
            </a:r>
            <a:br>
              <a:rPr lang="en-US" sz="2800" b="1" dirty="0">
                <a:latin typeface="Arial" panose="020B0604020202020204" pitchFamily="34" charset="0"/>
              </a:rPr>
            </a:br>
            <a:r>
              <a:rPr lang="en-US" sz="2800" b="1" dirty="0">
                <a:latin typeface="Arial" panose="020B0604020202020204" pitchFamily="34" charset="0"/>
              </a:rPr>
              <a:t>sensation and what is transduction?</a:t>
            </a:r>
          </a:p>
        </p:txBody>
      </p:sp>
      <p:sp>
        <p:nvSpPr>
          <p:cNvPr id="3" name="Content Placeholder 2"/>
          <p:cNvSpPr>
            <a:spLocks noGrp="1"/>
          </p:cNvSpPr>
          <p:nvPr>
            <p:ph idx="1"/>
          </p:nvPr>
        </p:nvSpPr>
        <p:spPr>
          <a:xfrm>
            <a:off x="2073356" y="1707984"/>
            <a:ext cx="2746130" cy="4843239"/>
          </a:xfrm>
        </p:spPr>
        <p:txBody>
          <a:bodyPr anchor="ctr">
            <a:noAutofit/>
          </a:bodyPr>
          <a:lstStyle/>
          <a:p>
            <a:pPr algn="ctr">
              <a:lnSpc>
                <a:spcPct val="100000"/>
              </a:lnSpc>
              <a:spcBef>
                <a:spcPts val="0"/>
              </a:spcBef>
            </a:pPr>
            <a:r>
              <a:rPr lang="en-US" dirty="0">
                <a:latin typeface="Arial" panose="020B0604020202020204" pitchFamily="34" charset="0"/>
                <a:cs typeface="Arial" panose="020B0604020202020204" pitchFamily="34" charset="0"/>
              </a:rPr>
              <a:t>Transduction:</a:t>
            </a:r>
          </a:p>
          <a:p>
            <a:pPr algn="ctr">
              <a:lnSpc>
                <a:spcPct val="100000"/>
              </a:lnSpc>
              <a:spcBef>
                <a:spcPts val="0"/>
              </a:spcBef>
            </a:pPr>
            <a:endParaRPr lang="en-US" dirty="0">
              <a:latin typeface="Arial" panose="020B0604020202020204" pitchFamily="34" charset="0"/>
              <a:cs typeface="Arial" panose="020B0604020202020204" pitchFamily="34" charset="0"/>
            </a:endParaRPr>
          </a:p>
          <a:p>
            <a:pPr algn="ctr">
              <a:lnSpc>
                <a:spcPct val="100000"/>
              </a:lnSpc>
              <a:spcBef>
                <a:spcPts val="0"/>
              </a:spcBef>
            </a:pPr>
            <a:r>
              <a:rPr lang="en-US" sz="2600" dirty="0">
                <a:latin typeface="Arial" panose="020B0604020202020204" pitchFamily="34" charset="0"/>
                <a:cs typeface="Arial" panose="020B0604020202020204" pitchFamily="34" charset="0"/>
              </a:rPr>
              <a:t>conversion of one form of energy, such as light waves, into another form, like neural impulses that our brain can interpret</a:t>
            </a:r>
          </a:p>
        </p:txBody>
      </p:sp>
      <p:sp>
        <p:nvSpPr>
          <p:cNvPr id="4" name="Text Placeholder 3"/>
          <p:cNvSpPr>
            <a:spLocks noGrp="1"/>
          </p:cNvSpPr>
          <p:nvPr>
            <p:ph type="body" sz="quarter" idx="13"/>
          </p:nvPr>
        </p:nvSpPr>
        <p:spPr>
          <a:xfrm>
            <a:off x="4990264" y="1727056"/>
            <a:ext cx="1600200" cy="1600200"/>
          </a:xfrm>
          <a:solidFill>
            <a:schemeClr val="bg1">
              <a:lumMod val="85000"/>
            </a:schemeClr>
          </a:solidFill>
        </p:spPr>
        <p:txBody>
          <a:bodyPr anchor="ctr">
            <a:noAutofit/>
          </a:bodyPr>
          <a:lstStyle/>
          <a:p>
            <a:pPr algn="ctr">
              <a:lnSpc>
                <a:spcPct val="100000"/>
              </a:lnSpc>
              <a:spcBef>
                <a:spcPts val="0"/>
              </a:spcBef>
            </a:pPr>
            <a:r>
              <a:rPr lang="en-US" sz="2400" b="1" dirty="0">
                <a:latin typeface="Arial" panose="020B0604020202020204" pitchFamily="34" charset="0"/>
                <a:cs typeface="Arial" panose="020B0604020202020204" pitchFamily="34" charset="0"/>
              </a:rPr>
              <a:t>STEP ONE</a:t>
            </a:r>
          </a:p>
          <a:p>
            <a:pPr algn="ctr"/>
            <a:r>
              <a:rPr lang="en-US" sz="2400" dirty="0">
                <a:latin typeface="Arial" panose="020B0604020202020204" pitchFamily="34" charset="0"/>
                <a:cs typeface="Arial" panose="020B0604020202020204" pitchFamily="34" charset="0"/>
              </a:rPr>
              <a:t>receive</a:t>
            </a:r>
          </a:p>
        </p:txBody>
      </p:sp>
      <p:sp>
        <p:nvSpPr>
          <p:cNvPr id="5" name="Text Placeholder 4"/>
          <p:cNvSpPr>
            <a:spLocks noGrp="1"/>
          </p:cNvSpPr>
          <p:nvPr>
            <p:ph type="body" sz="quarter" idx="14"/>
          </p:nvPr>
        </p:nvSpPr>
        <p:spPr>
          <a:xfrm>
            <a:off x="6761243" y="3350822"/>
            <a:ext cx="1600200" cy="1600200"/>
          </a:xfrm>
          <a:solidFill>
            <a:schemeClr val="bg1">
              <a:lumMod val="85000"/>
            </a:schemeClr>
          </a:solidFill>
        </p:spPr>
        <p:txBody>
          <a:bodyPr anchor="ctr">
            <a:noAutofit/>
          </a:bodyPr>
          <a:lstStyle/>
          <a:p>
            <a:pPr algn="ctr"/>
            <a:r>
              <a:rPr lang="en-US" sz="2400" b="1" dirty="0">
                <a:latin typeface="Arial" panose="020B0604020202020204" pitchFamily="34" charset="0"/>
                <a:cs typeface="Arial" panose="020B0604020202020204" pitchFamily="34" charset="0"/>
              </a:rPr>
              <a:t>STEP TWO</a:t>
            </a:r>
          </a:p>
          <a:p>
            <a:pPr algn="ctr"/>
            <a:r>
              <a:rPr lang="en-US" sz="2400" dirty="0">
                <a:latin typeface="Arial" panose="020B0604020202020204" pitchFamily="34" charset="0"/>
                <a:cs typeface="Arial" panose="020B0604020202020204" pitchFamily="34" charset="0"/>
              </a:rPr>
              <a:t>transform</a:t>
            </a:r>
          </a:p>
        </p:txBody>
      </p:sp>
      <p:sp>
        <p:nvSpPr>
          <p:cNvPr id="6" name="Text Placeholder 5"/>
          <p:cNvSpPr>
            <a:spLocks noGrp="1"/>
          </p:cNvSpPr>
          <p:nvPr>
            <p:ph type="body" sz="quarter" idx="15"/>
          </p:nvPr>
        </p:nvSpPr>
        <p:spPr>
          <a:xfrm>
            <a:off x="8574740" y="4951022"/>
            <a:ext cx="1600200" cy="1600200"/>
          </a:xfrm>
          <a:solidFill>
            <a:schemeClr val="bg1">
              <a:lumMod val="85000"/>
            </a:schemeClr>
          </a:solidFill>
        </p:spPr>
        <p:txBody>
          <a:bodyPr anchor="ctr">
            <a:noAutofit/>
          </a:bodyPr>
          <a:lstStyle/>
          <a:p>
            <a:pPr algn="ctr"/>
            <a:r>
              <a:rPr lang="en-US" sz="2400" b="1" dirty="0">
                <a:latin typeface="Arial" panose="020B0604020202020204" pitchFamily="34" charset="0"/>
                <a:cs typeface="Arial" panose="020B0604020202020204" pitchFamily="34" charset="0"/>
              </a:rPr>
              <a:t>STEP THREE</a:t>
            </a:r>
          </a:p>
          <a:p>
            <a:pPr algn="ctr"/>
            <a:r>
              <a:rPr lang="en-US" sz="2400" dirty="0">
                <a:latin typeface="Arial" panose="020B0604020202020204" pitchFamily="34" charset="0"/>
                <a:cs typeface="Arial" panose="020B0604020202020204" pitchFamily="34" charset="0"/>
              </a:rPr>
              <a:t>deliver</a:t>
            </a:r>
          </a:p>
        </p:txBody>
      </p:sp>
      <p:pic>
        <p:nvPicPr>
          <p:cNvPr id="8" name="Picture 7" descr="decorative"/>
          <p:cNvPicPr>
            <a:picLocks noChangeAspect="1"/>
          </p:cNvPicPr>
          <p:nvPr/>
        </p:nvPicPr>
        <p:blipFill>
          <a:blip r:embed="rId2"/>
          <a:stretch>
            <a:fillRect/>
          </a:stretch>
        </p:blipFill>
        <p:spPr>
          <a:xfrm>
            <a:off x="2136420" y="285575"/>
            <a:ext cx="688908" cy="688908"/>
          </a:xfrm>
          <a:prstGeom prst="rect">
            <a:avLst/>
          </a:prstGeom>
        </p:spPr>
      </p:pic>
    </p:spTree>
    <p:extLst>
      <p:ext uri="{BB962C8B-B14F-4D97-AF65-F5344CB8AC3E}">
        <p14:creationId xmlns:p14="http://schemas.microsoft.com/office/powerpoint/2010/main" val="322545695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i="1" dirty="0"/>
              <a:t>audition</a:t>
            </a:r>
            <a:r>
              <a:rPr lang="en-US" dirty="0"/>
              <a:t>?</a:t>
            </a:r>
          </a:p>
        </p:txBody>
      </p:sp>
      <p:sp>
        <p:nvSpPr>
          <p:cNvPr id="4" name="Content Placeholder 3"/>
          <p:cNvSpPr>
            <a:spLocks noGrp="1"/>
          </p:cNvSpPr>
          <p:nvPr>
            <p:ph sz="quarter" idx="13"/>
          </p:nvPr>
        </p:nvSpPr>
        <p:spPr>
          <a:xfrm>
            <a:off x="2052638" y="5840514"/>
            <a:ext cx="8101012" cy="941957"/>
          </a:xfrm>
        </p:spPr>
        <p:txBody>
          <a:bodyPr/>
          <a:lstStyle/>
          <a:p>
            <a:r>
              <a:rPr lang="en-US" dirty="0"/>
              <a:t>the sense or act of hearing</a:t>
            </a:r>
          </a:p>
        </p:txBody>
      </p:sp>
      <p:pic>
        <p:nvPicPr>
          <p:cNvPr id="7" name="Content Placeholder 6"/>
          <p:cNvPicPr>
            <a:picLocks noGrp="1" noChangeAspect="1"/>
          </p:cNvPicPr>
          <p:nvPr>
            <p:ph idx="1"/>
          </p:nvPr>
        </p:nvPicPr>
        <p:blipFill>
          <a:blip r:embed="rId2"/>
          <a:stretch>
            <a:fillRect/>
          </a:stretch>
        </p:blipFill>
        <p:spPr>
          <a:xfrm>
            <a:off x="2624138" y="1334839"/>
            <a:ext cx="6493265" cy="4403848"/>
          </a:xfrm>
          <a:prstGeom prst="rect">
            <a:avLst/>
          </a:prstGeom>
        </p:spPr>
      </p:pic>
    </p:spTree>
    <p:extLst>
      <p:ext uri="{BB962C8B-B14F-4D97-AF65-F5344CB8AC3E}">
        <p14:creationId xmlns:p14="http://schemas.microsoft.com/office/powerpoint/2010/main" val="126927893"/>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air pressure waves </a:t>
            </a:r>
            <a:br>
              <a:rPr lang="en-US" dirty="0"/>
            </a:br>
            <a:r>
              <a:rPr lang="en-US" dirty="0"/>
              <a:t>become sound?</a:t>
            </a:r>
          </a:p>
        </p:txBody>
      </p:sp>
      <p:sp>
        <p:nvSpPr>
          <p:cNvPr id="3" name="Content Placeholder 2"/>
          <p:cNvSpPr>
            <a:spLocks noGrp="1"/>
          </p:cNvSpPr>
          <p:nvPr>
            <p:ph idx="1"/>
          </p:nvPr>
        </p:nvSpPr>
        <p:spPr/>
        <p:txBody>
          <a:bodyPr/>
          <a:lstStyle/>
          <a:p>
            <a:r>
              <a:rPr lang="en-US" dirty="0"/>
              <a:t>Draw a bow across a violin, and you will unleash the energy of sound waves. </a:t>
            </a:r>
          </a:p>
          <a:p>
            <a:endParaRPr lang="en-US" dirty="0"/>
          </a:p>
          <a:p>
            <a:r>
              <a:rPr lang="en-US" dirty="0"/>
              <a:t>Air molecules, each bumping into the next, create waves of compressed and expanded air, like the ripples on a pond circling out from a tossed stone. </a:t>
            </a:r>
          </a:p>
          <a:p>
            <a:endParaRPr lang="en-US" dirty="0"/>
          </a:p>
          <a:p>
            <a:r>
              <a:rPr lang="en-US" dirty="0"/>
              <a:t>As we swim in our ocean of moving air molecules,</a:t>
            </a:r>
          </a:p>
          <a:p>
            <a:r>
              <a:rPr lang="en-US" dirty="0"/>
              <a:t>our ears detect these brief air pressure changes.</a:t>
            </a:r>
          </a:p>
        </p:txBody>
      </p:sp>
      <p:pic>
        <p:nvPicPr>
          <p:cNvPr id="4" name="Picture 3" descr="decorative"/>
          <p:cNvPicPr>
            <a:picLocks noChangeAspect="1"/>
          </p:cNvPicPr>
          <p:nvPr/>
        </p:nvPicPr>
        <p:blipFill>
          <a:blip r:embed="rId2"/>
          <a:stretch>
            <a:fillRect/>
          </a:stretch>
        </p:blipFill>
        <p:spPr>
          <a:xfrm>
            <a:off x="2206437" y="413066"/>
            <a:ext cx="688908" cy="688908"/>
          </a:xfrm>
          <a:prstGeom prst="rect">
            <a:avLst/>
          </a:prstGeom>
        </p:spPr>
      </p:pic>
    </p:spTree>
    <p:extLst>
      <p:ext uri="{BB962C8B-B14F-4D97-AF65-F5344CB8AC3E}">
        <p14:creationId xmlns:p14="http://schemas.microsoft.com/office/powerpoint/2010/main" val="46287041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characteristics of </a:t>
            </a:r>
            <a:br>
              <a:rPr lang="en-US" dirty="0"/>
            </a:br>
            <a:r>
              <a:rPr lang="en-US" dirty="0"/>
              <a:t>sound waves?</a:t>
            </a:r>
          </a:p>
        </p:txBody>
      </p:sp>
      <p:sp>
        <p:nvSpPr>
          <p:cNvPr id="3" name="Text Placeholder 2"/>
          <p:cNvSpPr>
            <a:spLocks noGrp="1"/>
          </p:cNvSpPr>
          <p:nvPr>
            <p:ph type="body" idx="1"/>
          </p:nvPr>
        </p:nvSpPr>
        <p:spPr>
          <a:xfrm>
            <a:off x="2153841" y="1969046"/>
            <a:ext cx="3868340" cy="823912"/>
          </a:xfrm>
        </p:spPr>
        <p:txBody>
          <a:bodyPr/>
          <a:lstStyle/>
          <a:p>
            <a:r>
              <a:rPr lang="en-US" b="0" dirty="0"/>
              <a:t>frequency (wavelength)</a:t>
            </a:r>
          </a:p>
        </p:txBody>
      </p:sp>
      <p:pic>
        <p:nvPicPr>
          <p:cNvPr id="6" name="Content Placeholder 5"/>
          <p:cNvPicPr>
            <a:picLocks noGrp="1" noChangeAspect="1"/>
          </p:cNvPicPr>
          <p:nvPr>
            <p:ph sz="half" idx="2"/>
          </p:nvPr>
        </p:nvPicPr>
        <p:blipFill>
          <a:blip r:embed="rId2"/>
          <a:stretch>
            <a:fillRect/>
          </a:stretch>
        </p:blipFill>
        <p:spPr>
          <a:xfrm>
            <a:off x="1169233" y="3071316"/>
            <a:ext cx="4852949" cy="3724413"/>
          </a:xfrm>
          <a:prstGeom prst="rect">
            <a:avLst/>
          </a:prstGeom>
        </p:spPr>
      </p:pic>
      <p:sp>
        <p:nvSpPr>
          <p:cNvPr id="5" name="Text Placeholder 4"/>
          <p:cNvSpPr>
            <a:spLocks noGrp="1"/>
          </p:cNvSpPr>
          <p:nvPr>
            <p:ph type="body" sz="quarter" idx="3"/>
          </p:nvPr>
        </p:nvSpPr>
        <p:spPr>
          <a:xfrm>
            <a:off x="6368035" y="1969046"/>
            <a:ext cx="3887391" cy="823912"/>
          </a:xfrm>
        </p:spPr>
        <p:txBody>
          <a:bodyPr/>
          <a:lstStyle/>
          <a:p>
            <a:r>
              <a:rPr lang="en-US" b="0" dirty="0"/>
              <a:t>amplitude (height)</a:t>
            </a:r>
          </a:p>
        </p:txBody>
      </p:sp>
      <p:pic>
        <p:nvPicPr>
          <p:cNvPr id="11" name="Content Placeholder 10"/>
          <p:cNvPicPr>
            <a:picLocks noGrp="1" noChangeAspect="1"/>
          </p:cNvPicPr>
          <p:nvPr>
            <p:ph sz="quarter" idx="4"/>
          </p:nvPr>
        </p:nvPicPr>
        <p:blipFill>
          <a:blip r:embed="rId3"/>
          <a:stretch>
            <a:fillRect/>
          </a:stretch>
        </p:blipFill>
        <p:spPr>
          <a:xfrm>
            <a:off x="6506889" y="3071316"/>
            <a:ext cx="4795694" cy="3717142"/>
          </a:xfrm>
          <a:prstGeom prst="rect">
            <a:avLst/>
          </a:prstGeom>
        </p:spPr>
      </p:pic>
      <p:pic>
        <p:nvPicPr>
          <p:cNvPr id="9" name="Picture 8" descr="decorative"/>
          <p:cNvPicPr>
            <a:picLocks noChangeAspect="1"/>
          </p:cNvPicPr>
          <p:nvPr/>
        </p:nvPicPr>
        <p:blipFill>
          <a:blip r:embed="rId4"/>
          <a:stretch>
            <a:fillRect/>
          </a:stretch>
        </p:blipFill>
        <p:spPr>
          <a:xfrm>
            <a:off x="2221158" y="436880"/>
            <a:ext cx="688908" cy="688908"/>
          </a:xfrm>
          <a:prstGeom prst="rect">
            <a:avLst/>
          </a:prstGeom>
        </p:spPr>
      </p:pic>
    </p:spTree>
    <p:extLst>
      <p:ext uri="{BB962C8B-B14F-4D97-AF65-F5344CB8AC3E}">
        <p14:creationId xmlns:p14="http://schemas.microsoft.com/office/powerpoint/2010/main" val="1575446519"/>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information do sound waves </a:t>
            </a:r>
            <a:br>
              <a:rPr lang="en-US" dirty="0"/>
            </a:br>
            <a:r>
              <a:rPr lang="en-US" dirty="0"/>
              <a:t>give us?</a:t>
            </a:r>
          </a:p>
        </p:txBody>
      </p:sp>
      <p:sp>
        <p:nvSpPr>
          <p:cNvPr id="3" name="Text Placeholder 2"/>
          <p:cNvSpPr>
            <a:spLocks noGrp="1"/>
          </p:cNvSpPr>
          <p:nvPr>
            <p:ph type="body" idx="1"/>
          </p:nvPr>
        </p:nvSpPr>
        <p:spPr>
          <a:xfrm>
            <a:off x="2153841" y="1969046"/>
            <a:ext cx="3868340" cy="823912"/>
          </a:xfrm>
        </p:spPr>
        <p:txBody>
          <a:bodyPr>
            <a:normAutofit/>
          </a:bodyPr>
          <a:lstStyle/>
          <a:p>
            <a:r>
              <a:rPr lang="en-US" b="0" dirty="0"/>
              <a:t>What pitch am I hearing?</a:t>
            </a:r>
          </a:p>
        </p:txBody>
      </p:sp>
      <p:sp>
        <p:nvSpPr>
          <p:cNvPr id="5" name="Text Placeholder 4"/>
          <p:cNvSpPr>
            <a:spLocks noGrp="1"/>
          </p:cNvSpPr>
          <p:nvPr>
            <p:ph type="body" sz="quarter" idx="3"/>
          </p:nvPr>
        </p:nvSpPr>
        <p:spPr>
          <a:xfrm>
            <a:off x="6368035" y="1969046"/>
            <a:ext cx="3887391" cy="823912"/>
          </a:xfrm>
        </p:spPr>
        <p:txBody>
          <a:bodyPr>
            <a:normAutofit lnSpcReduction="10000"/>
          </a:bodyPr>
          <a:lstStyle/>
          <a:p>
            <a:r>
              <a:rPr lang="en-US" b="0" dirty="0"/>
              <a:t>How loud is the sound I am hearing?</a:t>
            </a:r>
          </a:p>
        </p:txBody>
      </p:sp>
      <p:pic>
        <p:nvPicPr>
          <p:cNvPr id="9" name="Content Placeholder 8"/>
          <p:cNvPicPr>
            <a:picLocks noGrp="1" noChangeAspect="1"/>
          </p:cNvPicPr>
          <p:nvPr>
            <p:ph sz="half" idx="2"/>
          </p:nvPr>
        </p:nvPicPr>
        <p:blipFill>
          <a:blip r:embed="rId2"/>
          <a:stretch>
            <a:fillRect/>
          </a:stretch>
        </p:blipFill>
        <p:spPr>
          <a:xfrm>
            <a:off x="1041123" y="3071314"/>
            <a:ext cx="4981059" cy="3730912"/>
          </a:xfrm>
          <a:prstGeom prst="rect">
            <a:avLst/>
          </a:prstGeom>
        </p:spPr>
      </p:pic>
      <p:pic>
        <p:nvPicPr>
          <p:cNvPr id="11" name="Content Placeholder 10"/>
          <p:cNvPicPr>
            <a:picLocks noGrp="1" noChangeAspect="1"/>
          </p:cNvPicPr>
          <p:nvPr>
            <p:ph sz="quarter" idx="4"/>
          </p:nvPr>
        </p:nvPicPr>
        <p:blipFill>
          <a:blip r:embed="rId3"/>
          <a:stretch>
            <a:fillRect/>
          </a:stretch>
        </p:blipFill>
        <p:spPr>
          <a:xfrm>
            <a:off x="6468768" y="3071316"/>
            <a:ext cx="4818825" cy="3735073"/>
          </a:xfrm>
          <a:prstGeom prst="rect">
            <a:avLst/>
          </a:prstGeom>
        </p:spPr>
      </p:pic>
      <p:pic>
        <p:nvPicPr>
          <p:cNvPr id="4" name="Picture 3" descr="decorative"/>
          <p:cNvPicPr>
            <a:picLocks noChangeAspect="1"/>
          </p:cNvPicPr>
          <p:nvPr/>
        </p:nvPicPr>
        <p:blipFill>
          <a:blip r:embed="rId4"/>
          <a:stretch>
            <a:fillRect/>
          </a:stretch>
        </p:blipFill>
        <p:spPr>
          <a:xfrm>
            <a:off x="2201804" y="406070"/>
            <a:ext cx="688908" cy="688908"/>
          </a:xfrm>
          <a:prstGeom prst="rect">
            <a:avLst/>
          </a:prstGeom>
        </p:spPr>
      </p:pic>
    </p:spTree>
    <p:extLst>
      <p:ext uri="{BB962C8B-B14F-4D97-AF65-F5344CB8AC3E}">
        <p14:creationId xmlns:p14="http://schemas.microsoft.com/office/powerpoint/2010/main" val="180521661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377950"/>
            <a:ext cx="7886700" cy="1163510"/>
          </a:xfrm>
        </p:spPr>
        <p:txBody>
          <a:bodyPr>
            <a:normAutofit/>
          </a:bodyPr>
          <a:lstStyle/>
          <a:p>
            <a:r>
              <a:rPr lang="en-US" dirty="0"/>
              <a:t>Would you expect long or short </a:t>
            </a:r>
            <a:br>
              <a:rPr lang="en-US" dirty="0"/>
            </a:br>
            <a:r>
              <a:rPr lang="en-US" dirty="0"/>
              <a:t>wavelengths…</a:t>
            </a:r>
          </a:p>
        </p:txBody>
      </p:sp>
      <p:sp>
        <p:nvSpPr>
          <p:cNvPr id="3" name="Text Placeholder 2"/>
          <p:cNvSpPr>
            <a:spLocks noGrp="1"/>
          </p:cNvSpPr>
          <p:nvPr>
            <p:ph type="body" sz="quarter" idx="14"/>
          </p:nvPr>
        </p:nvSpPr>
        <p:spPr>
          <a:xfrm>
            <a:off x="2152650" y="3129752"/>
            <a:ext cx="1289050" cy="1244600"/>
          </a:xfrm>
        </p:spPr>
        <p:txBody>
          <a:bodyPr/>
          <a:lstStyle/>
          <a:p>
            <a:r>
              <a:rPr lang="en-US" dirty="0"/>
              <a:t>1</a:t>
            </a:r>
          </a:p>
        </p:txBody>
      </p:sp>
      <p:sp>
        <p:nvSpPr>
          <p:cNvPr id="5" name="Text Placeholder 4"/>
          <p:cNvSpPr>
            <a:spLocks noGrp="1"/>
          </p:cNvSpPr>
          <p:nvPr>
            <p:ph type="body" sz="quarter" idx="17"/>
          </p:nvPr>
        </p:nvSpPr>
        <p:spPr>
          <a:xfrm>
            <a:off x="3759200" y="3129752"/>
            <a:ext cx="6280150" cy="1244600"/>
          </a:xfrm>
        </p:spPr>
        <p:txBody>
          <a:bodyPr/>
          <a:lstStyle/>
          <a:p>
            <a:r>
              <a:rPr lang="en-US" dirty="0"/>
              <a:t>…when a soprano sings an aria?</a:t>
            </a:r>
          </a:p>
        </p:txBody>
      </p:sp>
      <p:sp>
        <p:nvSpPr>
          <p:cNvPr id="4" name="Text Placeholder 3"/>
          <p:cNvSpPr>
            <a:spLocks noGrp="1"/>
          </p:cNvSpPr>
          <p:nvPr>
            <p:ph type="body" sz="quarter" idx="15"/>
          </p:nvPr>
        </p:nvSpPr>
        <p:spPr/>
        <p:txBody>
          <a:bodyPr/>
          <a:lstStyle/>
          <a:p>
            <a:r>
              <a:rPr lang="en-US" dirty="0"/>
              <a:t>2</a:t>
            </a:r>
          </a:p>
        </p:txBody>
      </p:sp>
      <p:sp>
        <p:nvSpPr>
          <p:cNvPr id="6" name="Text Placeholder 5"/>
          <p:cNvSpPr>
            <a:spLocks noGrp="1"/>
          </p:cNvSpPr>
          <p:nvPr>
            <p:ph type="body" sz="quarter" idx="18"/>
          </p:nvPr>
        </p:nvSpPr>
        <p:spPr/>
        <p:txBody>
          <a:bodyPr/>
          <a:lstStyle/>
          <a:p>
            <a:r>
              <a:rPr lang="en-US" dirty="0"/>
              <a:t>…when a baritone sings along?</a:t>
            </a:r>
          </a:p>
        </p:txBody>
      </p:sp>
    </p:spTree>
    <p:extLst>
      <p:ext uri="{BB962C8B-B14F-4D97-AF65-F5344CB8AC3E}">
        <p14:creationId xmlns:p14="http://schemas.microsoft.com/office/powerpoint/2010/main" val="6576209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dirty="0">
                <a:solidFill>
                  <a:schemeClr val="bg1"/>
                </a:solidFill>
              </a:rPr>
              <a:t>AP</a:t>
            </a:r>
            <a:r>
              <a:rPr lang="en-US" baseline="30000" dirty="0">
                <a:solidFill>
                  <a:schemeClr val="bg1"/>
                </a:solidFill>
              </a:rPr>
              <a:t>®</a:t>
            </a:r>
            <a:r>
              <a:rPr lang="en-US" dirty="0">
                <a:solidFill>
                  <a:schemeClr val="bg1"/>
                </a:solidFill>
              </a:rPr>
              <a:t> Exam Tip 1</a:t>
            </a:r>
          </a:p>
        </p:txBody>
      </p:sp>
      <p:sp>
        <p:nvSpPr>
          <p:cNvPr id="3" name="Content Placeholder 2"/>
          <p:cNvSpPr>
            <a:spLocks noGrp="1"/>
          </p:cNvSpPr>
          <p:nvPr>
            <p:ph idx="1"/>
          </p:nvPr>
        </p:nvSpPr>
        <p:spPr>
          <a:xfrm>
            <a:off x="2152650" y="2309415"/>
            <a:ext cx="8101584" cy="2997691"/>
          </a:xfrm>
          <a:solidFill>
            <a:srgbClr val="E7D9B1"/>
          </a:solidFill>
          <a:ln w="76200">
            <a:solidFill>
              <a:schemeClr val="accent4"/>
            </a:solidFill>
          </a:ln>
        </p:spPr>
        <p:txBody>
          <a:bodyPr>
            <a:normAutofit/>
          </a:bodyPr>
          <a:lstStyle/>
          <a:p>
            <a:r>
              <a:rPr lang="en-US" sz="2400" dirty="0"/>
              <a:t>Note that both light and sound travel in waves. </a:t>
            </a:r>
          </a:p>
          <a:p>
            <a:endParaRPr lang="en-US" sz="2400" dirty="0"/>
          </a:p>
          <a:p>
            <a:r>
              <a:rPr lang="en-US" sz="2400" dirty="0"/>
              <a:t>In each case, the amplitude and length of the waves</a:t>
            </a:r>
          </a:p>
          <a:p>
            <a:r>
              <a:rPr lang="en-US" sz="2400" dirty="0"/>
              <a:t>are important to learn for the AP</a:t>
            </a:r>
            <a:r>
              <a:rPr lang="en-US" sz="2400" baseline="30000" dirty="0"/>
              <a:t>®</a:t>
            </a:r>
            <a:r>
              <a:rPr lang="en-US" sz="2400" dirty="0"/>
              <a:t> exam.</a:t>
            </a:r>
          </a:p>
        </p:txBody>
      </p:sp>
      <p:pic>
        <p:nvPicPr>
          <p:cNvPr id="4" name="Picture 3" descr="decorative"/>
          <p:cNvPicPr>
            <a:picLocks noChangeAspect="1"/>
          </p:cNvPicPr>
          <p:nvPr/>
        </p:nvPicPr>
        <p:blipFill>
          <a:blip r:embed="rId2"/>
          <a:stretch>
            <a:fillRect/>
          </a:stretch>
        </p:blipFill>
        <p:spPr>
          <a:xfrm>
            <a:off x="2226819" y="413736"/>
            <a:ext cx="914479" cy="914479"/>
          </a:xfrm>
          <a:prstGeom prst="rect">
            <a:avLst/>
          </a:prstGeom>
        </p:spPr>
      </p:pic>
    </p:spTree>
    <p:extLst>
      <p:ext uri="{BB962C8B-B14F-4D97-AF65-F5344CB8AC3E}">
        <p14:creationId xmlns:p14="http://schemas.microsoft.com/office/powerpoint/2010/main" val="202265402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three divisions of the ear?</a:t>
            </a:r>
          </a:p>
        </p:txBody>
      </p:sp>
      <p:sp>
        <p:nvSpPr>
          <p:cNvPr id="4" name="Content Placeholder 3"/>
          <p:cNvSpPr>
            <a:spLocks noGrp="1"/>
          </p:cNvSpPr>
          <p:nvPr>
            <p:ph sz="quarter" idx="14"/>
          </p:nvPr>
        </p:nvSpPr>
        <p:spPr>
          <a:xfrm>
            <a:off x="2188749" y="6032500"/>
            <a:ext cx="8101013" cy="825500"/>
          </a:xfrm>
        </p:spPr>
        <p:txBody>
          <a:bodyPr/>
          <a:lstStyle/>
          <a:p>
            <a:r>
              <a:rPr lang="en-US" dirty="0"/>
              <a:t>The ear is divided into outer, middle and inner sections.</a:t>
            </a:r>
          </a:p>
        </p:txBody>
      </p:sp>
      <p:pic>
        <p:nvPicPr>
          <p:cNvPr id="5" name="Content Placeholder 4"/>
          <p:cNvPicPr>
            <a:picLocks noGrp="1" noChangeAspect="1"/>
          </p:cNvPicPr>
          <p:nvPr>
            <p:ph sz="quarter" idx="13"/>
          </p:nvPr>
        </p:nvPicPr>
        <p:blipFill>
          <a:blip r:embed="rId2"/>
          <a:stretch>
            <a:fillRect/>
          </a:stretch>
        </p:blipFill>
        <p:spPr>
          <a:xfrm>
            <a:off x="2833115" y="1412288"/>
            <a:ext cx="6812280" cy="4620212"/>
          </a:xfrm>
          <a:prstGeom prst="rect">
            <a:avLst/>
          </a:prstGeom>
        </p:spPr>
      </p:pic>
    </p:spTree>
    <p:extLst>
      <p:ext uri="{BB962C8B-B14F-4D97-AF65-F5344CB8AC3E}">
        <p14:creationId xmlns:p14="http://schemas.microsoft.com/office/powerpoint/2010/main" val="2367382689"/>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the ear transform sound </a:t>
            </a:r>
            <a:br>
              <a:rPr lang="en-US" dirty="0"/>
            </a:br>
            <a:r>
              <a:rPr lang="en-US" dirty="0"/>
              <a:t>into neural messages?</a:t>
            </a:r>
          </a:p>
        </p:txBody>
      </p:sp>
      <p:sp>
        <p:nvSpPr>
          <p:cNvPr id="4" name="Content Placeholder 3"/>
          <p:cNvSpPr>
            <a:spLocks noGrp="1"/>
          </p:cNvSpPr>
          <p:nvPr>
            <p:ph sz="quarter" idx="14"/>
          </p:nvPr>
        </p:nvSpPr>
        <p:spPr>
          <a:xfrm>
            <a:off x="2152651" y="5194300"/>
            <a:ext cx="8101013" cy="1367865"/>
          </a:xfrm>
        </p:spPr>
        <p:txBody>
          <a:bodyPr/>
          <a:lstStyle/>
          <a:p>
            <a:r>
              <a:rPr lang="en-US" dirty="0"/>
              <a:t>Passing through accessory structures to sense receptors, vibrating air triggers nerve impulses that the </a:t>
            </a:r>
          </a:p>
          <a:p>
            <a:r>
              <a:rPr lang="en-US" dirty="0"/>
              <a:t>brain decodes as sounds.</a:t>
            </a:r>
          </a:p>
        </p:txBody>
      </p:sp>
      <p:pic>
        <p:nvPicPr>
          <p:cNvPr id="5" name="Content Placeholder 4"/>
          <p:cNvPicPr>
            <a:picLocks noGrp="1" noChangeAspect="1"/>
          </p:cNvPicPr>
          <p:nvPr>
            <p:ph sz="quarter" idx="13"/>
          </p:nvPr>
        </p:nvPicPr>
        <p:blipFill>
          <a:blip r:embed="rId2"/>
          <a:stretch>
            <a:fillRect/>
          </a:stretch>
        </p:blipFill>
        <p:spPr>
          <a:xfrm>
            <a:off x="3303641" y="1474425"/>
            <a:ext cx="5532805" cy="3749855"/>
          </a:xfrm>
          <a:prstGeom prst="rect">
            <a:avLst/>
          </a:prstGeom>
        </p:spPr>
      </p:pic>
      <p:pic>
        <p:nvPicPr>
          <p:cNvPr id="6" name="Picture 5" descr="decorative"/>
          <p:cNvPicPr>
            <a:picLocks noChangeAspect="1"/>
          </p:cNvPicPr>
          <p:nvPr/>
        </p:nvPicPr>
        <p:blipFill>
          <a:blip r:embed="rId3"/>
          <a:stretch>
            <a:fillRect/>
          </a:stretch>
        </p:blipFill>
        <p:spPr>
          <a:xfrm>
            <a:off x="2206437" y="413066"/>
            <a:ext cx="688908" cy="688908"/>
          </a:xfrm>
          <a:prstGeom prst="rect">
            <a:avLst/>
          </a:prstGeom>
        </p:spPr>
      </p:pic>
    </p:spTree>
    <p:extLst>
      <p:ext uri="{BB962C8B-B14F-4D97-AF65-F5344CB8AC3E}">
        <p14:creationId xmlns:p14="http://schemas.microsoft.com/office/powerpoint/2010/main" val="2769903466"/>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auditory canal?</a:t>
            </a:r>
          </a:p>
        </p:txBody>
      </p:sp>
      <p:sp>
        <p:nvSpPr>
          <p:cNvPr id="4" name="Text Placeholder 3"/>
          <p:cNvSpPr>
            <a:spLocks noGrp="1"/>
          </p:cNvSpPr>
          <p:nvPr>
            <p:ph type="body" sz="half" idx="2"/>
          </p:nvPr>
        </p:nvSpPr>
        <p:spPr>
          <a:xfrm>
            <a:off x="2153841" y="2247900"/>
            <a:ext cx="2949178" cy="4385982"/>
          </a:xfrm>
        </p:spPr>
        <p:txBody>
          <a:bodyPr>
            <a:normAutofit/>
          </a:bodyPr>
          <a:lstStyle/>
          <a:p>
            <a:r>
              <a:rPr lang="en-US" dirty="0"/>
              <a:t>the channel located in the outer ear that funnels sound waves from the pinna to the tympanic membrane </a:t>
            </a:r>
          </a:p>
          <a:p>
            <a:r>
              <a:rPr lang="en-US" dirty="0"/>
              <a:t>(ear drum)</a:t>
            </a:r>
          </a:p>
        </p:txBody>
      </p:sp>
      <p:pic>
        <p:nvPicPr>
          <p:cNvPr id="5" name="Content Placeholder 4"/>
          <p:cNvPicPr>
            <a:picLocks noGrp="1" noChangeAspect="1"/>
          </p:cNvPicPr>
          <p:nvPr>
            <p:ph idx="1"/>
          </p:nvPr>
        </p:nvPicPr>
        <p:blipFill>
          <a:blip r:embed="rId2"/>
          <a:stretch>
            <a:fillRect/>
          </a:stretch>
        </p:blipFill>
        <p:spPr>
          <a:xfrm>
            <a:off x="5125879" y="1257300"/>
            <a:ext cx="6884906" cy="4666240"/>
          </a:xfrm>
          <a:prstGeom prst="rect">
            <a:avLst/>
          </a:prstGeom>
        </p:spPr>
      </p:pic>
    </p:spTree>
    <p:extLst>
      <p:ext uri="{BB962C8B-B14F-4D97-AF65-F5344CB8AC3E}">
        <p14:creationId xmlns:p14="http://schemas.microsoft.com/office/powerpoint/2010/main" val="574457872"/>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ear drum (tympanic membrane)?</a:t>
            </a:r>
          </a:p>
        </p:txBody>
      </p:sp>
      <p:sp>
        <p:nvSpPr>
          <p:cNvPr id="4" name="Text Placeholder 3"/>
          <p:cNvSpPr>
            <a:spLocks noGrp="1"/>
          </p:cNvSpPr>
          <p:nvPr>
            <p:ph type="body" sz="half" idx="2"/>
          </p:nvPr>
        </p:nvSpPr>
        <p:spPr/>
        <p:txBody>
          <a:bodyPr/>
          <a:lstStyle/>
          <a:p>
            <a:r>
              <a:rPr lang="en-US" dirty="0"/>
              <a:t>The ear drum, or the tympanic membrane, is a thin layer of tissue that vibrates in response to sound waves.</a:t>
            </a:r>
          </a:p>
        </p:txBody>
      </p:sp>
      <p:pic>
        <p:nvPicPr>
          <p:cNvPr id="5" name="Content Placeholder 4"/>
          <p:cNvPicPr>
            <a:picLocks noGrp="1" noChangeAspect="1"/>
          </p:cNvPicPr>
          <p:nvPr>
            <p:ph idx="1"/>
          </p:nvPr>
        </p:nvPicPr>
        <p:blipFill>
          <a:blip r:embed="rId2"/>
          <a:stretch>
            <a:fillRect/>
          </a:stretch>
        </p:blipFill>
        <p:spPr>
          <a:xfrm>
            <a:off x="4954905" y="1103270"/>
            <a:ext cx="7031683" cy="4765718"/>
          </a:xfrm>
          <a:prstGeom prst="rect">
            <a:avLst/>
          </a:prstGeom>
        </p:spPr>
      </p:pic>
    </p:spTree>
    <p:extLst>
      <p:ext uri="{BB962C8B-B14F-4D97-AF65-F5344CB8AC3E}">
        <p14:creationId xmlns:p14="http://schemas.microsoft.com/office/powerpoint/2010/main" val="4164311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618352" y="99152"/>
            <a:ext cx="2369449" cy="6533002"/>
          </a:xfrm>
          <a:ln>
            <a:noFill/>
          </a:ln>
        </p:spPr>
        <p:txBody>
          <a:bodyPr>
            <a:normAutofit/>
          </a:bodyPr>
          <a:lstStyle/>
          <a:p>
            <a:pPr marL="0" indent="0">
              <a:buNone/>
            </a:pPr>
            <a:r>
              <a:rPr lang="en-US" sz="3600" dirty="0"/>
              <a:t>Module 16</a:t>
            </a:r>
          </a:p>
          <a:p>
            <a:pPr marL="0" indent="0">
              <a:buNone/>
            </a:pPr>
            <a:endParaRPr lang="en-US" sz="3600" dirty="0"/>
          </a:p>
          <a:p>
            <a:pPr marL="0" indent="0">
              <a:buNone/>
            </a:pPr>
            <a:endParaRPr lang="en-US" sz="3600" dirty="0"/>
          </a:p>
        </p:txBody>
      </p:sp>
      <p:sp>
        <p:nvSpPr>
          <p:cNvPr id="4" name="Text Placeholder 3"/>
          <p:cNvSpPr>
            <a:spLocks noGrp="1"/>
          </p:cNvSpPr>
          <p:nvPr>
            <p:ph type="body" sz="quarter" idx="4294967295"/>
          </p:nvPr>
        </p:nvSpPr>
        <p:spPr>
          <a:xfrm>
            <a:off x="1615249" y="3392772"/>
            <a:ext cx="2370308" cy="1790700"/>
          </a:xfrm>
          <a:noFill/>
          <a:ln>
            <a:noFill/>
          </a:ln>
        </p:spPr>
        <p:txBody>
          <a:bodyPr>
            <a:normAutofit/>
          </a:bodyPr>
          <a:lstStyle/>
          <a:p>
            <a:pPr marL="0" indent="0">
              <a:buNone/>
            </a:pPr>
            <a:r>
              <a:rPr lang="en-US" sz="2400" dirty="0"/>
              <a:t>Basic Concepts of Sensation and Perception</a:t>
            </a:r>
          </a:p>
        </p:txBody>
      </p:sp>
      <p:sp>
        <p:nvSpPr>
          <p:cNvPr id="29" name="Title 28">
            <a:extLst>
              <a:ext uri="{FF2B5EF4-FFF2-40B4-BE49-F238E27FC236}">
                <a16:creationId xmlns:a16="http://schemas.microsoft.com/office/drawing/2014/main" id="{C20C556A-1BD5-4E1B-92BB-E15CCE6AE65F}"/>
              </a:ext>
            </a:extLst>
          </p:cNvPr>
          <p:cNvSpPr>
            <a:spLocks noGrp="1"/>
          </p:cNvSpPr>
          <p:nvPr>
            <p:ph type="title"/>
          </p:nvPr>
        </p:nvSpPr>
        <p:spPr>
          <a:xfrm>
            <a:off x="2152650" y="225847"/>
            <a:ext cx="8101584" cy="1150843"/>
          </a:xfrm>
        </p:spPr>
        <p:txBody>
          <a:bodyPr>
            <a:normAutofit/>
          </a:bodyPr>
          <a:lstStyle/>
          <a:p>
            <a:pPr algn="l"/>
            <a:r>
              <a:rPr lang="en-US" sz="3600" dirty="0"/>
              <a:t>Learning Targets</a:t>
            </a:r>
          </a:p>
        </p:txBody>
      </p:sp>
      <p:pic>
        <p:nvPicPr>
          <p:cNvPr id="11" name="Picture 10" descr="decorative"/>
          <p:cNvPicPr>
            <a:picLocks noChangeAspect="1"/>
          </p:cNvPicPr>
          <p:nvPr/>
        </p:nvPicPr>
        <p:blipFill>
          <a:blip r:embed="rId2"/>
          <a:stretch>
            <a:fillRect/>
          </a:stretch>
        </p:blipFill>
        <p:spPr>
          <a:xfrm>
            <a:off x="3999639" y="1412876"/>
            <a:ext cx="457240" cy="457240"/>
          </a:xfrm>
          <a:prstGeom prst="rect">
            <a:avLst/>
          </a:prstGeom>
        </p:spPr>
      </p:pic>
      <p:sp>
        <p:nvSpPr>
          <p:cNvPr id="6" name="Content Placeholder 5"/>
          <p:cNvSpPr>
            <a:spLocks noGrp="1"/>
          </p:cNvSpPr>
          <p:nvPr>
            <p:ph idx="1"/>
          </p:nvPr>
        </p:nvSpPr>
        <p:spPr>
          <a:xfrm>
            <a:off x="4398351" y="1418224"/>
            <a:ext cx="6172238" cy="1220545"/>
          </a:xfrm>
          <a:noFill/>
          <a:ln>
            <a:noFill/>
          </a:ln>
        </p:spPr>
        <p:txBody>
          <a:bodyPr>
            <a:noAutofit/>
          </a:bodyPr>
          <a:lstStyle/>
          <a:p>
            <a:pPr marL="0" indent="0" algn="l">
              <a:buNone/>
            </a:pPr>
            <a:r>
              <a:rPr lang="en-US" sz="2400" b="1" dirty="0">
                <a:solidFill>
                  <a:srgbClr val="C00000"/>
                </a:solidFill>
              </a:rPr>
              <a:t>16-1</a:t>
            </a:r>
            <a:r>
              <a:rPr lang="en-US" sz="2400" dirty="0"/>
              <a:t> Describe </a:t>
            </a:r>
            <a:r>
              <a:rPr lang="en-US" sz="2400" i="1" dirty="0"/>
              <a:t>sensation</a:t>
            </a:r>
            <a:r>
              <a:rPr lang="en-US" sz="2400" dirty="0"/>
              <a:t> and </a:t>
            </a:r>
            <a:r>
              <a:rPr lang="en-US" sz="2400" i="1" dirty="0"/>
              <a:t>perception</a:t>
            </a:r>
            <a:r>
              <a:rPr lang="en-US" sz="2400" dirty="0"/>
              <a:t>, and explain the difference between </a:t>
            </a:r>
            <a:r>
              <a:rPr lang="en-US" sz="2400" i="1" dirty="0"/>
              <a:t>bottom-up processing and top-down processing</a:t>
            </a:r>
            <a:r>
              <a:rPr lang="en-US" sz="2400" dirty="0"/>
              <a:t>.</a:t>
            </a:r>
          </a:p>
        </p:txBody>
      </p:sp>
      <p:pic>
        <p:nvPicPr>
          <p:cNvPr id="12" name="Picture 11" descr="decorative"/>
          <p:cNvPicPr>
            <a:picLocks noChangeAspect="1"/>
          </p:cNvPicPr>
          <p:nvPr/>
        </p:nvPicPr>
        <p:blipFill>
          <a:blip r:embed="rId2"/>
          <a:stretch>
            <a:fillRect/>
          </a:stretch>
        </p:blipFill>
        <p:spPr>
          <a:xfrm>
            <a:off x="3991737" y="2549417"/>
            <a:ext cx="457240" cy="457240"/>
          </a:xfrm>
          <a:prstGeom prst="rect">
            <a:avLst/>
          </a:prstGeom>
        </p:spPr>
      </p:pic>
      <p:sp>
        <p:nvSpPr>
          <p:cNvPr id="7" name="Content Placeholder 6"/>
          <p:cNvSpPr>
            <a:spLocks noGrp="1"/>
          </p:cNvSpPr>
          <p:nvPr>
            <p:ph sz="quarter" idx="4294967295"/>
          </p:nvPr>
        </p:nvSpPr>
        <p:spPr>
          <a:xfrm>
            <a:off x="4432731" y="2490778"/>
            <a:ext cx="6260182" cy="980831"/>
          </a:xfrm>
          <a:noFill/>
          <a:ln>
            <a:noFill/>
          </a:ln>
        </p:spPr>
        <p:txBody>
          <a:bodyPr>
            <a:noAutofit/>
          </a:bodyPr>
          <a:lstStyle/>
          <a:p>
            <a:pPr marL="0" indent="0" algn="l">
              <a:buNone/>
            </a:pPr>
            <a:r>
              <a:rPr lang="en-US" sz="2400" b="1" dirty="0">
                <a:solidFill>
                  <a:srgbClr val="C00000"/>
                </a:solidFill>
              </a:rPr>
              <a:t>16-2</a:t>
            </a:r>
            <a:r>
              <a:rPr lang="en-US" sz="2400" b="1" dirty="0">
                <a:solidFill>
                  <a:srgbClr val="FF0000"/>
                </a:solidFill>
              </a:rPr>
              <a:t> </a:t>
            </a:r>
            <a:r>
              <a:rPr lang="en-US" sz="2400" dirty="0"/>
              <a:t>Discuss how selective attention directs our perceptions.</a:t>
            </a:r>
          </a:p>
        </p:txBody>
      </p:sp>
      <p:pic>
        <p:nvPicPr>
          <p:cNvPr id="13" name="Picture 12" descr="decorative"/>
          <p:cNvPicPr>
            <a:picLocks noChangeAspect="1"/>
          </p:cNvPicPr>
          <p:nvPr/>
        </p:nvPicPr>
        <p:blipFill>
          <a:blip r:embed="rId2"/>
          <a:stretch>
            <a:fillRect/>
          </a:stretch>
        </p:blipFill>
        <p:spPr>
          <a:xfrm>
            <a:off x="4024607" y="3290740"/>
            <a:ext cx="457240" cy="457240"/>
          </a:xfrm>
          <a:prstGeom prst="rect">
            <a:avLst/>
          </a:prstGeom>
        </p:spPr>
      </p:pic>
      <p:sp>
        <p:nvSpPr>
          <p:cNvPr id="19" name="Content Placeholder 6"/>
          <p:cNvSpPr>
            <a:spLocks noGrp="1"/>
          </p:cNvSpPr>
          <p:nvPr>
            <p:ph sz="quarter" idx="4294967295"/>
          </p:nvPr>
        </p:nvSpPr>
        <p:spPr>
          <a:xfrm>
            <a:off x="4439081" y="3338552"/>
            <a:ext cx="6247483" cy="685800"/>
          </a:xfrm>
          <a:noFill/>
          <a:ln>
            <a:noFill/>
          </a:ln>
        </p:spPr>
        <p:txBody>
          <a:bodyPr>
            <a:noAutofit/>
          </a:bodyPr>
          <a:lstStyle/>
          <a:p>
            <a:pPr marL="0" indent="0" algn="l">
              <a:buNone/>
            </a:pPr>
            <a:r>
              <a:rPr lang="en-US" sz="2400" b="1" dirty="0">
                <a:solidFill>
                  <a:srgbClr val="C00000"/>
                </a:solidFill>
              </a:rPr>
              <a:t>16-3</a:t>
            </a:r>
            <a:r>
              <a:rPr lang="en-US" sz="2400" b="1" dirty="0">
                <a:solidFill>
                  <a:srgbClr val="FF0000"/>
                </a:solidFill>
              </a:rPr>
              <a:t> </a:t>
            </a:r>
            <a:r>
              <a:rPr lang="en-US" sz="2400" dirty="0"/>
              <a:t>Describe the three steps that are basic to all our sensory systems.</a:t>
            </a:r>
          </a:p>
        </p:txBody>
      </p:sp>
      <p:pic>
        <p:nvPicPr>
          <p:cNvPr id="14" name="Picture 13" descr="decorative"/>
          <p:cNvPicPr>
            <a:picLocks noChangeAspect="1"/>
          </p:cNvPicPr>
          <p:nvPr/>
        </p:nvPicPr>
        <p:blipFill>
          <a:blip r:embed="rId2"/>
          <a:stretch>
            <a:fillRect/>
          </a:stretch>
        </p:blipFill>
        <p:spPr>
          <a:xfrm>
            <a:off x="4011479" y="4086693"/>
            <a:ext cx="457240" cy="457240"/>
          </a:xfrm>
          <a:prstGeom prst="rect">
            <a:avLst/>
          </a:prstGeom>
        </p:spPr>
      </p:pic>
      <p:sp>
        <p:nvSpPr>
          <p:cNvPr id="9" name="Content Placeholder 8"/>
          <p:cNvSpPr>
            <a:spLocks noGrp="1"/>
          </p:cNvSpPr>
          <p:nvPr>
            <p:ph sz="quarter" idx="4294967295"/>
          </p:nvPr>
        </p:nvSpPr>
        <p:spPr>
          <a:xfrm>
            <a:off x="4448978" y="4206900"/>
            <a:ext cx="6165889" cy="822325"/>
          </a:xfrm>
          <a:noFill/>
          <a:ln>
            <a:noFill/>
          </a:ln>
        </p:spPr>
        <p:txBody>
          <a:bodyPr>
            <a:noAutofit/>
          </a:bodyPr>
          <a:lstStyle/>
          <a:p>
            <a:pPr marL="0" indent="0" algn="l">
              <a:buNone/>
            </a:pPr>
            <a:r>
              <a:rPr lang="en-US" sz="2400" b="1" dirty="0">
                <a:solidFill>
                  <a:srgbClr val="C00000"/>
                </a:solidFill>
              </a:rPr>
              <a:t>16-4</a:t>
            </a:r>
            <a:r>
              <a:rPr lang="en-US" sz="2400" b="1" dirty="0">
                <a:solidFill>
                  <a:srgbClr val="FF0000"/>
                </a:solidFill>
              </a:rPr>
              <a:t>   </a:t>
            </a:r>
            <a:r>
              <a:rPr lang="en-US" sz="2400" dirty="0"/>
              <a:t>Discuss the difference between </a:t>
            </a:r>
            <a:r>
              <a:rPr lang="en-US" sz="2400" i="1" dirty="0"/>
              <a:t>absolute thresholds</a:t>
            </a:r>
            <a:r>
              <a:rPr lang="en-US" sz="2400" dirty="0"/>
              <a:t> and </a:t>
            </a:r>
            <a:r>
              <a:rPr lang="en-US" sz="2400" i="1" dirty="0"/>
              <a:t>difference thresholds</a:t>
            </a:r>
            <a:r>
              <a:rPr lang="en-US" sz="2400" dirty="0"/>
              <a:t>.</a:t>
            </a:r>
          </a:p>
        </p:txBody>
      </p:sp>
      <p:pic>
        <p:nvPicPr>
          <p:cNvPr id="17" name="Picture 16" descr="decorative"/>
          <p:cNvPicPr>
            <a:picLocks noChangeAspect="1"/>
          </p:cNvPicPr>
          <p:nvPr/>
        </p:nvPicPr>
        <p:blipFill>
          <a:blip r:embed="rId2"/>
          <a:stretch>
            <a:fillRect/>
          </a:stretch>
        </p:blipFill>
        <p:spPr>
          <a:xfrm>
            <a:off x="4039644" y="5120771"/>
            <a:ext cx="457240" cy="457240"/>
          </a:xfrm>
          <a:prstGeom prst="rect">
            <a:avLst/>
          </a:prstGeom>
        </p:spPr>
      </p:pic>
      <p:sp>
        <p:nvSpPr>
          <p:cNvPr id="24" name="Content Placeholder 23"/>
          <p:cNvSpPr>
            <a:spLocks noGrp="1"/>
          </p:cNvSpPr>
          <p:nvPr>
            <p:ph sz="quarter" idx="4294967295"/>
          </p:nvPr>
        </p:nvSpPr>
        <p:spPr>
          <a:xfrm>
            <a:off x="4432673" y="5183472"/>
            <a:ext cx="6253890" cy="685800"/>
          </a:xfrm>
          <a:noFill/>
          <a:ln>
            <a:noFill/>
          </a:ln>
        </p:spPr>
        <p:txBody>
          <a:bodyPr>
            <a:noAutofit/>
          </a:bodyPr>
          <a:lstStyle/>
          <a:p>
            <a:pPr marL="0" indent="0" algn="l">
              <a:buNone/>
            </a:pPr>
            <a:r>
              <a:rPr lang="en-US" sz="2400" b="1" dirty="0">
                <a:solidFill>
                  <a:srgbClr val="C00000"/>
                </a:solidFill>
              </a:rPr>
              <a:t>16-5</a:t>
            </a:r>
            <a:r>
              <a:rPr lang="en-US" sz="2400" dirty="0"/>
              <a:t> Discuss how we are affected by subliminal stimuli. </a:t>
            </a:r>
          </a:p>
        </p:txBody>
      </p:sp>
      <p:pic>
        <p:nvPicPr>
          <p:cNvPr id="18" name="Picture 17" descr="decorative"/>
          <p:cNvPicPr>
            <a:picLocks noChangeAspect="1"/>
          </p:cNvPicPr>
          <p:nvPr/>
        </p:nvPicPr>
        <p:blipFill>
          <a:blip r:embed="rId2"/>
          <a:stretch>
            <a:fillRect/>
          </a:stretch>
        </p:blipFill>
        <p:spPr>
          <a:xfrm>
            <a:off x="4039644" y="5881835"/>
            <a:ext cx="457240" cy="469353"/>
          </a:xfrm>
          <a:prstGeom prst="rect">
            <a:avLst/>
          </a:prstGeom>
        </p:spPr>
      </p:pic>
      <p:sp>
        <p:nvSpPr>
          <p:cNvPr id="25" name="Content Placeholder 24"/>
          <p:cNvSpPr>
            <a:spLocks noGrp="1"/>
          </p:cNvSpPr>
          <p:nvPr>
            <p:ph sz="quarter" idx="4294967295"/>
          </p:nvPr>
        </p:nvSpPr>
        <p:spPr>
          <a:xfrm>
            <a:off x="4456879" y="6020385"/>
            <a:ext cx="6104930" cy="481013"/>
          </a:xfrm>
          <a:noFill/>
          <a:ln>
            <a:noFill/>
          </a:ln>
        </p:spPr>
        <p:txBody>
          <a:bodyPr>
            <a:noAutofit/>
          </a:bodyPr>
          <a:lstStyle/>
          <a:p>
            <a:pPr marL="0" indent="0" algn="l">
              <a:buNone/>
            </a:pPr>
            <a:r>
              <a:rPr lang="en-US" sz="2400" b="1" dirty="0">
                <a:solidFill>
                  <a:srgbClr val="C00000"/>
                </a:solidFill>
              </a:rPr>
              <a:t>16-6</a:t>
            </a:r>
            <a:r>
              <a:rPr lang="en-US" sz="2400" dirty="0"/>
              <a:t>  Explain the function of sensory adaptation.</a:t>
            </a:r>
          </a:p>
        </p:txBody>
      </p:sp>
    </p:spTree>
    <p:extLst>
      <p:ext uri="{BB962C8B-B14F-4D97-AF65-F5344CB8AC3E}">
        <p14:creationId xmlns:p14="http://schemas.microsoft.com/office/powerpoint/2010/main" val="1544788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64575-7C6A-499B-84A9-D3D70555F9AB}"/>
              </a:ext>
            </a:extLst>
          </p:cNvPr>
          <p:cNvSpPr>
            <a:spLocks noGrp="1"/>
          </p:cNvSpPr>
          <p:nvPr>
            <p:ph type="title"/>
          </p:nvPr>
        </p:nvSpPr>
        <p:spPr>
          <a:xfrm>
            <a:off x="2152650" y="373857"/>
            <a:ext cx="8101584" cy="1325563"/>
          </a:xfrm>
          <a:solidFill>
            <a:srgbClr val="D4E5F4"/>
          </a:solidFill>
        </p:spPr>
        <p:txBody>
          <a:bodyPr/>
          <a:lstStyle/>
          <a:p>
            <a:r>
              <a:rPr lang="en-US" dirty="0">
                <a:solidFill>
                  <a:schemeClr val="tx1"/>
                </a:solidFill>
              </a:rPr>
              <a:t>2. What Would You Answer?</a:t>
            </a:r>
          </a:p>
        </p:txBody>
      </p:sp>
      <p:sp>
        <p:nvSpPr>
          <p:cNvPr id="8" name="Content Placeholder 7"/>
          <p:cNvSpPr>
            <a:spLocks noGrp="1"/>
          </p:cNvSpPr>
          <p:nvPr>
            <p:ph idx="1"/>
          </p:nvPr>
        </p:nvSpPr>
        <p:spPr>
          <a:xfrm>
            <a:off x="2152650" y="1861851"/>
            <a:ext cx="8101584" cy="4472848"/>
          </a:xfrm>
          <a:solidFill>
            <a:srgbClr val="E7D9B1"/>
          </a:solidFill>
          <a:ln w="76200">
            <a:solidFill>
              <a:srgbClr val="D4E5F4"/>
            </a:solidFill>
          </a:ln>
        </p:spPr>
        <p:txBody>
          <a:bodyPr anchor="ctr">
            <a:normAutofit/>
          </a:bodyPr>
          <a:lstStyle/>
          <a:p>
            <a:r>
              <a:rPr lang="en-US" b="1" dirty="0"/>
              <a:t>As Jeff reads his psychology textbook, he is able to convert the light waves into signals that his brain can interpret due to the concept of </a:t>
            </a:r>
          </a:p>
          <a:p>
            <a:endParaRPr lang="en-US" b="1" dirty="0"/>
          </a:p>
          <a:p>
            <a:pPr marL="457200" indent="-457200" algn="l">
              <a:buAutoNum type="alphaUcPeriod"/>
            </a:pPr>
            <a:r>
              <a:rPr lang="en-US" dirty="0"/>
              <a:t>transduction.</a:t>
            </a:r>
            <a:endParaRPr lang="en-US" sz="2400" dirty="0"/>
          </a:p>
          <a:p>
            <a:pPr algn="l"/>
            <a:r>
              <a:rPr lang="en-US" sz="2400" dirty="0"/>
              <a:t>B.  p</a:t>
            </a:r>
            <a:r>
              <a:rPr lang="en-US" dirty="0"/>
              <a:t>erception.</a:t>
            </a:r>
            <a:endParaRPr lang="en-US" sz="2400" dirty="0"/>
          </a:p>
          <a:p>
            <a:pPr algn="l"/>
            <a:r>
              <a:rPr lang="en-US" sz="2400" dirty="0"/>
              <a:t>C.  </a:t>
            </a:r>
            <a:r>
              <a:rPr lang="en-US" dirty="0"/>
              <a:t>priming.</a:t>
            </a:r>
            <a:endParaRPr lang="en-US" sz="2400" dirty="0"/>
          </a:p>
          <a:p>
            <a:pPr algn="l"/>
            <a:r>
              <a:rPr lang="en-US" sz="2400" dirty="0"/>
              <a:t>D.  </a:t>
            </a:r>
            <a:r>
              <a:rPr lang="en-US" dirty="0"/>
              <a:t>signal detection theory.</a:t>
            </a:r>
            <a:endParaRPr lang="en-US" sz="2400" dirty="0"/>
          </a:p>
          <a:p>
            <a:pPr marL="457200" indent="-457200" algn="l">
              <a:buAutoNum type="alphaUcPeriod" startAt="5"/>
            </a:pPr>
            <a:r>
              <a:rPr lang="en-US" dirty="0"/>
              <a:t>threshold.</a:t>
            </a:r>
            <a:endParaRPr lang="en-US" sz="2400" dirty="0"/>
          </a:p>
        </p:txBody>
      </p:sp>
    </p:spTree>
    <p:extLst>
      <p:ext uri="{BB962C8B-B14F-4D97-AF65-F5344CB8AC3E}">
        <p14:creationId xmlns:p14="http://schemas.microsoft.com/office/powerpoint/2010/main" val="224171223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3841" y="457200"/>
            <a:ext cx="3601500" cy="1600200"/>
          </a:xfrm>
        </p:spPr>
        <p:txBody>
          <a:bodyPr/>
          <a:lstStyle/>
          <a:p>
            <a:r>
              <a:rPr lang="en-US" dirty="0"/>
              <a:t>What are the </a:t>
            </a:r>
            <a:r>
              <a:rPr lang="en-US" dirty="0" err="1"/>
              <a:t>ossicles</a:t>
            </a:r>
            <a:r>
              <a:rPr lang="en-US" dirty="0"/>
              <a:t>?</a:t>
            </a:r>
          </a:p>
        </p:txBody>
      </p:sp>
      <p:sp>
        <p:nvSpPr>
          <p:cNvPr id="4" name="Text Placeholder 3"/>
          <p:cNvSpPr>
            <a:spLocks noGrp="1"/>
          </p:cNvSpPr>
          <p:nvPr>
            <p:ph type="body" sz="half" idx="2"/>
          </p:nvPr>
        </p:nvSpPr>
        <p:spPr>
          <a:xfrm>
            <a:off x="2153841" y="2247900"/>
            <a:ext cx="3601500" cy="4332194"/>
          </a:xfrm>
        </p:spPr>
        <p:txBody>
          <a:bodyPr>
            <a:normAutofit/>
          </a:bodyPr>
          <a:lstStyle/>
          <a:p>
            <a:r>
              <a:rPr lang="en-US" dirty="0"/>
              <a:t>The </a:t>
            </a:r>
            <a:r>
              <a:rPr lang="en-US" dirty="0" err="1"/>
              <a:t>ossicles</a:t>
            </a:r>
            <a:r>
              <a:rPr lang="en-US" dirty="0"/>
              <a:t>, made up of the three smallest bones in the human body, the incus, the malleus and the stapes, transfer the sound wave vibrations from the tympanic membrane to the oval window of the cochlea.</a:t>
            </a:r>
          </a:p>
        </p:txBody>
      </p:sp>
      <p:pic>
        <p:nvPicPr>
          <p:cNvPr id="5" name="Content Placeholder 4"/>
          <p:cNvPicPr>
            <a:picLocks noGrp="1" noChangeAspect="1"/>
          </p:cNvPicPr>
          <p:nvPr>
            <p:ph idx="1"/>
          </p:nvPr>
        </p:nvPicPr>
        <p:blipFill>
          <a:blip r:embed="rId2"/>
          <a:stretch>
            <a:fillRect/>
          </a:stretch>
        </p:blipFill>
        <p:spPr>
          <a:xfrm>
            <a:off x="5961264" y="1245595"/>
            <a:ext cx="6230736" cy="4222877"/>
          </a:xfrm>
          <a:prstGeom prst="rect">
            <a:avLst/>
          </a:prstGeom>
        </p:spPr>
      </p:pic>
    </p:spTree>
    <p:extLst>
      <p:ext uri="{BB962C8B-B14F-4D97-AF65-F5344CB8AC3E}">
        <p14:creationId xmlns:p14="http://schemas.microsoft.com/office/powerpoint/2010/main" val="1657715764"/>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a:stretch>
            <a:fillRect/>
          </a:stretch>
        </p:blipFill>
        <p:spPr>
          <a:xfrm>
            <a:off x="1044490" y="17339"/>
            <a:ext cx="10093202" cy="6840661"/>
          </a:xfrm>
          <a:prstGeom prst="rect">
            <a:avLst/>
          </a:prstGeom>
          <a:solidFill>
            <a:srgbClr val="E7D9B1"/>
          </a:solidFill>
          <a:ln w="76200">
            <a:solidFill>
              <a:schemeClr val="accent4"/>
            </a:solidFill>
          </a:ln>
        </p:spPr>
      </p:pic>
    </p:spTree>
    <p:extLst>
      <p:ext uri="{BB962C8B-B14F-4D97-AF65-F5344CB8AC3E}">
        <p14:creationId xmlns:p14="http://schemas.microsoft.com/office/powerpoint/2010/main" val="3377952648"/>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oval window?</a:t>
            </a:r>
          </a:p>
        </p:txBody>
      </p:sp>
      <p:sp>
        <p:nvSpPr>
          <p:cNvPr id="4" name="Text Placeholder 3"/>
          <p:cNvSpPr>
            <a:spLocks noGrp="1"/>
          </p:cNvSpPr>
          <p:nvPr>
            <p:ph type="body" sz="half" idx="2"/>
          </p:nvPr>
        </p:nvSpPr>
        <p:spPr>
          <a:xfrm>
            <a:off x="2153841" y="2247900"/>
            <a:ext cx="2949178" cy="4260476"/>
          </a:xfrm>
        </p:spPr>
        <p:txBody>
          <a:bodyPr>
            <a:normAutofit/>
          </a:bodyPr>
          <a:lstStyle/>
          <a:p>
            <a:r>
              <a:rPr lang="en-US" dirty="0"/>
              <a:t>The oval window is the membrane-covered opening of the cochlea.  It vibrates when it receives the sound waves and causes the fluid inside the cochlea to move.</a:t>
            </a:r>
          </a:p>
        </p:txBody>
      </p:sp>
      <p:pic>
        <p:nvPicPr>
          <p:cNvPr id="5" name="Content Placeholder 4"/>
          <p:cNvPicPr>
            <a:picLocks noGrp="1" noChangeAspect="1"/>
          </p:cNvPicPr>
          <p:nvPr>
            <p:ph idx="1"/>
          </p:nvPr>
        </p:nvPicPr>
        <p:blipFill>
          <a:blip r:embed="rId2"/>
          <a:stretch>
            <a:fillRect/>
          </a:stretch>
        </p:blipFill>
        <p:spPr>
          <a:xfrm>
            <a:off x="5308198" y="1668781"/>
            <a:ext cx="6783718" cy="4597660"/>
          </a:xfrm>
          <a:prstGeom prst="rect">
            <a:avLst/>
          </a:prstGeom>
        </p:spPr>
      </p:pic>
    </p:spTree>
    <p:extLst>
      <p:ext uri="{BB962C8B-B14F-4D97-AF65-F5344CB8AC3E}">
        <p14:creationId xmlns:p14="http://schemas.microsoft.com/office/powerpoint/2010/main" val="4109397530"/>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cochlea?</a:t>
            </a:r>
          </a:p>
        </p:txBody>
      </p:sp>
      <p:sp>
        <p:nvSpPr>
          <p:cNvPr id="4" name="Text Placeholder 3"/>
          <p:cNvSpPr>
            <a:spLocks noGrp="1"/>
          </p:cNvSpPr>
          <p:nvPr>
            <p:ph type="body" sz="half" idx="2"/>
          </p:nvPr>
        </p:nvSpPr>
        <p:spPr>
          <a:xfrm>
            <a:off x="2153841" y="2247900"/>
            <a:ext cx="2949178" cy="4170829"/>
          </a:xfrm>
        </p:spPr>
        <p:txBody>
          <a:bodyPr>
            <a:normAutofit/>
          </a:bodyPr>
          <a:lstStyle/>
          <a:p>
            <a:r>
              <a:rPr lang="en-US" dirty="0"/>
              <a:t>The cochlea is a coiled, bony, fluid-filled tube in the inner ear.  </a:t>
            </a:r>
          </a:p>
          <a:p>
            <a:r>
              <a:rPr lang="en-US" dirty="0"/>
              <a:t>Sound waves traveling through the cochlear </a:t>
            </a:r>
          </a:p>
          <a:p>
            <a:r>
              <a:rPr lang="en-US" dirty="0"/>
              <a:t>fluid trigger </a:t>
            </a:r>
          </a:p>
          <a:p>
            <a:r>
              <a:rPr lang="en-US" dirty="0"/>
              <a:t>nerve impulses.</a:t>
            </a:r>
          </a:p>
        </p:txBody>
      </p:sp>
      <p:pic>
        <p:nvPicPr>
          <p:cNvPr id="5" name="Content Placeholder 4"/>
          <p:cNvPicPr>
            <a:picLocks noGrp="1" noChangeAspect="1"/>
          </p:cNvPicPr>
          <p:nvPr>
            <p:ph idx="1"/>
          </p:nvPr>
        </p:nvPicPr>
        <p:blipFill>
          <a:blip r:embed="rId2"/>
          <a:stretch>
            <a:fillRect/>
          </a:stretch>
        </p:blipFill>
        <p:spPr>
          <a:xfrm>
            <a:off x="5282022" y="1303021"/>
            <a:ext cx="6704238" cy="4543792"/>
          </a:xfrm>
          <a:prstGeom prst="rect">
            <a:avLst/>
          </a:prstGeom>
        </p:spPr>
      </p:pic>
    </p:spTree>
    <p:extLst>
      <p:ext uri="{BB962C8B-B14F-4D97-AF65-F5344CB8AC3E}">
        <p14:creationId xmlns:p14="http://schemas.microsoft.com/office/powerpoint/2010/main" val="2576395584"/>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377951"/>
            <a:ext cx="7994650" cy="1144355"/>
          </a:xfrm>
        </p:spPr>
        <p:txBody>
          <a:bodyPr>
            <a:normAutofit/>
          </a:bodyPr>
          <a:lstStyle/>
          <a:p>
            <a:r>
              <a:rPr lang="en-US" dirty="0"/>
              <a:t>Can you trace the path of sound </a:t>
            </a:r>
            <a:br>
              <a:rPr lang="en-US" dirty="0"/>
            </a:br>
            <a:r>
              <a:rPr lang="en-US" dirty="0"/>
              <a:t>through </a:t>
            </a:r>
            <a:r>
              <a:rPr lang="en-US"/>
              <a:t>the ear so far?</a:t>
            </a:r>
            <a:endParaRPr lang="en-US" dirty="0"/>
          </a:p>
        </p:txBody>
      </p:sp>
      <p:sp>
        <p:nvSpPr>
          <p:cNvPr id="3" name="Text Placeholder 2"/>
          <p:cNvSpPr>
            <a:spLocks noGrp="1"/>
          </p:cNvSpPr>
          <p:nvPr>
            <p:ph type="body" sz="quarter" idx="18"/>
          </p:nvPr>
        </p:nvSpPr>
        <p:spPr>
          <a:xfrm>
            <a:off x="2152650" y="5582771"/>
            <a:ext cx="7994650" cy="762000"/>
          </a:xfrm>
        </p:spPr>
        <p:txBody>
          <a:bodyPr>
            <a:normAutofit fontScale="92500"/>
          </a:bodyPr>
          <a:lstStyle/>
          <a:p>
            <a:r>
              <a:rPr lang="en-US" dirty="0"/>
              <a:t>Use the terms you just learned to label each structure.</a:t>
            </a:r>
          </a:p>
        </p:txBody>
      </p:sp>
      <p:pic>
        <p:nvPicPr>
          <p:cNvPr id="7" name="Content Placeholder 6"/>
          <p:cNvPicPr>
            <a:picLocks noGrp="1" noChangeAspect="1"/>
          </p:cNvPicPr>
          <p:nvPr>
            <p:ph sz="quarter" idx="19"/>
          </p:nvPr>
        </p:nvPicPr>
        <p:blipFill>
          <a:blip r:embed="rId2"/>
          <a:stretch>
            <a:fillRect/>
          </a:stretch>
        </p:blipFill>
        <p:spPr>
          <a:xfrm>
            <a:off x="2620443" y="462506"/>
            <a:ext cx="7059064" cy="4803075"/>
          </a:xfrm>
          <a:prstGeom prst="rect">
            <a:avLst/>
          </a:prstGeom>
        </p:spPr>
      </p:pic>
    </p:spTree>
    <p:extLst>
      <p:ext uri="{BB962C8B-B14F-4D97-AF65-F5344CB8AC3E}">
        <p14:creationId xmlns:p14="http://schemas.microsoft.com/office/powerpoint/2010/main" val="467047897"/>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FB1DA-EB3E-4B7A-952C-317121BF75A2}"/>
              </a:ext>
            </a:extLst>
          </p:cNvPr>
          <p:cNvSpPr>
            <a:spLocks noGrp="1"/>
          </p:cNvSpPr>
          <p:nvPr>
            <p:ph type="title"/>
          </p:nvPr>
        </p:nvSpPr>
        <p:spPr>
          <a:solidFill>
            <a:srgbClr val="D4E5F4"/>
          </a:solidFill>
        </p:spPr>
        <p:txBody>
          <a:bodyPr/>
          <a:lstStyle/>
          <a:p>
            <a:r>
              <a:rPr lang="en-US" dirty="0">
                <a:solidFill>
                  <a:schemeClr val="tx1"/>
                </a:solidFill>
              </a:rPr>
              <a:t>1. What Would You Answer?</a:t>
            </a:r>
          </a:p>
        </p:txBody>
      </p:sp>
      <p:sp>
        <p:nvSpPr>
          <p:cNvPr id="8" name="Content Placeholder 7"/>
          <p:cNvSpPr>
            <a:spLocks noGrp="1"/>
          </p:cNvSpPr>
          <p:nvPr>
            <p:ph idx="1"/>
          </p:nvPr>
        </p:nvSpPr>
        <p:spPr>
          <a:xfrm>
            <a:off x="2152650" y="1938130"/>
            <a:ext cx="8101584" cy="4238833"/>
          </a:xfrm>
          <a:solidFill>
            <a:srgbClr val="E7D9B1"/>
          </a:solidFill>
          <a:ln w="76200">
            <a:solidFill>
              <a:srgbClr val="D4E5F4"/>
            </a:solidFill>
          </a:ln>
        </p:spPr>
        <p:txBody>
          <a:bodyPr anchor="ctr">
            <a:normAutofit/>
          </a:bodyPr>
          <a:lstStyle/>
          <a:p>
            <a:r>
              <a:rPr lang="en-US" b="1" dirty="0"/>
              <a:t>When you listen to music, the sound waves cause your ____ to vibrate first.</a:t>
            </a:r>
          </a:p>
          <a:p>
            <a:endParaRPr lang="en-US" b="1" dirty="0"/>
          </a:p>
          <a:p>
            <a:pPr marL="457200" indent="-457200" algn="l">
              <a:buAutoNum type="alphaUcPeriod"/>
            </a:pPr>
            <a:r>
              <a:rPr lang="en-US" dirty="0"/>
              <a:t>cochlea</a:t>
            </a:r>
            <a:endParaRPr lang="en-US" sz="2400" dirty="0"/>
          </a:p>
          <a:p>
            <a:pPr algn="l"/>
            <a:r>
              <a:rPr lang="en-US" sz="2400" dirty="0"/>
              <a:t>B.  </a:t>
            </a:r>
            <a:r>
              <a:rPr lang="en-US" dirty="0"/>
              <a:t>h</a:t>
            </a:r>
            <a:r>
              <a:rPr lang="en-US" sz="2400" dirty="0"/>
              <a:t>ammer, anvil, and stirrup (</a:t>
            </a:r>
            <a:r>
              <a:rPr lang="en-US" dirty="0"/>
              <a:t>malleus, incus and 	stapes)</a:t>
            </a:r>
            <a:endParaRPr lang="en-US" sz="2400" dirty="0"/>
          </a:p>
          <a:p>
            <a:pPr algn="l"/>
            <a:r>
              <a:rPr lang="en-US" sz="2400" dirty="0"/>
              <a:t>C.  </a:t>
            </a:r>
            <a:r>
              <a:rPr lang="en-US" dirty="0"/>
              <a:t>eardrum (tympanic membrane)</a:t>
            </a:r>
            <a:endParaRPr lang="en-US" sz="2400" dirty="0"/>
          </a:p>
          <a:p>
            <a:pPr algn="l"/>
            <a:r>
              <a:rPr lang="en-US" sz="2400" dirty="0"/>
              <a:t>D.  </a:t>
            </a:r>
            <a:r>
              <a:rPr lang="en-US" dirty="0"/>
              <a:t>oval window</a:t>
            </a:r>
            <a:endParaRPr lang="en-US" sz="2400" dirty="0"/>
          </a:p>
          <a:p>
            <a:pPr marL="457200" indent="-457200" algn="l">
              <a:buAutoNum type="alphaUcPeriod" startAt="5"/>
            </a:pPr>
            <a:r>
              <a:rPr lang="en-US" dirty="0"/>
              <a:t>auditory nerve</a:t>
            </a:r>
            <a:endParaRPr lang="en-US" sz="2400" dirty="0"/>
          </a:p>
        </p:txBody>
      </p:sp>
    </p:spTree>
    <p:extLst>
      <p:ext uri="{BB962C8B-B14F-4D97-AF65-F5344CB8AC3E}">
        <p14:creationId xmlns:p14="http://schemas.microsoft.com/office/powerpoint/2010/main" val="2228229378"/>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dirty="0">
                <a:solidFill>
                  <a:schemeClr val="bg1"/>
                </a:solidFill>
              </a:rPr>
              <a:t>AP</a:t>
            </a:r>
            <a:r>
              <a:rPr lang="en-US" baseline="30000" dirty="0">
                <a:solidFill>
                  <a:schemeClr val="bg1"/>
                </a:solidFill>
              </a:rPr>
              <a:t>®</a:t>
            </a:r>
            <a:r>
              <a:rPr lang="en-US" dirty="0">
                <a:solidFill>
                  <a:schemeClr val="bg1"/>
                </a:solidFill>
              </a:rPr>
              <a:t> Exam Tip 2</a:t>
            </a:r>
          </a:p>
        </p:txBody>
      </p:sp>
      <p:sp>
        <p:nvSpPr>
          <p:cNvPr id="3" name="Content Placeholder 2"/>
          <p:cNvSpPr>
            <a:spLocks noGrp="1"/>
          </p:cNvSpPr>
          <p:nvPr>
            <p:ph idx="1"/>
          </p:nvPr>
        </p:nvSpPr>
        <p:spPr>
          <a:xfrm>
            <a:off x="2152650" y="1897038"/>
            <a:ext cx="8101584" cy="4814313"/>
          </a:xfrm>
          <a:solidFill>
            <a:srgbClr val="E7D9B1"/>
          </a:solidFill>
          <a:ln w="76200">
            <a:solidFill>
              <a:schemeClr val="accent4"/>
            </a:solidFill>
          </a:ln>
        </p:spPr>
        <p:txBody>
          <a:bodyPr>
            <a:normAutofit lnSpcReduction="10000"/>
          </a:bodyPr>
          <a:lstStyle/>
          <a:p>
            <a:r>
              <a:rPr lang="en-US" sz="2400" dirty="0"/>
              <a:t>You may notice that some sensory structures are referred to in more than one way.  The Latin designation is important to know:</a:t>
            </a:r>
          </a:p>
          <a:p>
            <a:endParaRPr lang="en-US" sz="2400" dirty="0"/>
          </a:p>
          <a:p>
            <a:r>
              <a:rPr lang="en-US" sz="2400" i="1" dirty="0"/>
              <a:t>tympanic membrane</a:t>
            </a:r>
          </a:p>
          <a:p>
            <a:endParaRPr lang="en-US" sz="2400" dirty="0"/>
          </a:p>
          <a:p>
            <a:r>
              <a:rPr lang="en-US" sz="2400" dirty="0"/>
              <a:t>Your textbook author has simplified the terms and uses the popular name for the structure:</a:t>
            </a:r>
          </a:p>
          <a:p>
            <a:endParaRPr lang="en-US" sz="2400" dirty="0"/>
          </a:p>
          <a:p>
            <a:r>
              <a:rPr lang="en-US" sz="2400" i="1" dirty="0"/>
              <a:t>eardrum</a:t>
            </a:r>
          </a:p>
          <a:p>
            <a:endParaRPr lang="en-US" sz="2400" dirty="0"/>
          </a:p>
          <a:p>
            <a:r>
              <a:rPr lang="en-US" sz="2400" dirty="0"/>
              <a:t>Learn both names and understand they refer to the same structure(s) so you won’t be confused on the AP </a:t>
            </a:r>
            <a:r>
              <a:rPr lang="en-US" sz="2400" baseline="30000" dirty="0"/>
              <a:t>®</a:t>
            </a:r>
            <a:r>
              <a:rPr lang="en-US" sz="2400" dirty="0"/>
              <a:t> exam.</a:t>
            </a:r>
          </a:p>
        </p:txBody>
      </p:sp>
      <p:pic>
        <p:nvPicPr>
          <p:cNvPr id="4" name="Picture 3" descr="decorative"/>
          <p:cNvPicPr>
            <a:picLocks noChangeAspect="1"/>
          </p:cNvPicPr>
          <p:nvPr/>
        </p:nvPicPr>
        <p:blipFill>
          <a:blip r:embed="rId2"/>
          <a:stretch>
            <a:fillRect/>
          </a:stretch>
        </p:blipFill>
        <p:spPr>
          <a:xfrm>
            <a:off x="2226819" y="413736"/>
            <a:ext cx="914479" cy="914479"/>
          </a:xfrm>
          <a:prstGeom prst="rect">
            <a:avLst/>
          </a:prstGeom>
        </p:spPr>
      </p:pic>
    </p:spTree>
    <p:extLst>
      <p:ext uri="{BB962C8B-B14F-4D97-AF65-F5344CB8AC3E}">
        <p14:creationId xmlns:p14="http://schemas.microsoft.com/office/powerpoint/2010/main" val="991207339"/>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the sound wave move </a:t>
            </a:r>
            <a:br>
              <a:rPr lang="en-US" dirty="0"/>
            </a:br>
            <a:r>
              <a:rPr lang="en-US" dirty="0"/>
              <a:t>through the inner ear?</a:t>
            </a:r>
          </a:p>
        </p:txBody>
      </p:sp>
      <p:sp>
        <p:nvSpPr>
          <p:cNvPr id="4" name="Content Placeholder 3"/>
          <p:cNvSpPr>
            <a:spLocks noGrp="1"/>
          </p:cNvSpPr>
          <p:nvPr>
            <p:ph sz="quarter" idx="13"/>
          </p:nvPr>
        </p:nvSpPr>
        <p:spPr>
          <a:xfrm>
            <a:off x="2052638" y="4864100"/>
            <a:ext cx="8101012" cy="1604939"/>
          </a:xfrm>
        </p:spPr>
        <p:txBody>
          <a:bodyPr>
            <a:normAutofit/>
          </a:bodyPr>
          <a:lstStyle/>
          <a:p>
            <a:r>
              <a:rPr lang="en-US" dirty="0"/>
              <a:t>Accessory structures move the sound wave to the sense receptors(</a:t>
            </a:r>
            <a:r>
              <a:rPr lang="en-US" dirty="0" err="1"/>
              <a:t>stereocilia</a:t>
            </a:r>
            <a:r>
              <a:rPr lang="en-US" dirty="0"/>
              <a:t>) in the inner ear where the wave energy undergoes transduction to neural energy that the brain can interpret.</a:t>
            </a:r>
          </a:p>
        </p:txBody>
      </p:sp>
      <p:pic>
        <p:nvPicPr>
          <p:cNvPr id="5" name="Content Placeholder 4"/>
          <p:cNvPicPr>
            <a:picLocks noGrp="1" noChangeAspect="1"/>
          </p:cNvPicPr>
          <p:nvPr>
            <p:ph idx="1"/>
          </p:nvPr>
        </p:nvPicPr>
        <p:blipFill>
          <a:blip r:embed="rId2"/>
          <a:stretch>
            <a:fillRect/>
          </a:stretch>
        </p:blipFill>
        <p:spPr>
          <a:xfrm>
            <a:off x="2248525" y="1621632"/>
            <a:ext cx="7732390" cy="3147698"/>
          </a:xfrm>
          <a:prstGeom prst="rect">
            <a:avLst/>
          </a:prstGeom>
        </p:spPr>
      </p:pic>
    </p:spTree>
    <p:extLst>
      <p:ext uri="{BB962C8B-B14F-4D97-AF65-F5344CB8AC3E}">
        <p14:creationId xmlns:p14="http://schemas.microsoft.com/office/powerpoint/2010/main" val="3844948384"/>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transduction </a:t>
            </a:r>
            <a:br>
              <a:rPr lang="en-US" dirty="0"/>
            </a:br>
            <a:r>
              <a:rPr lang="en-US" dirty="0"/>
              <a:t>occur in the inner ear?</a:t>
            </a:r>
          </a:p>
        </p:txBody>
      </p:sp>
      <p:sp>
        <p:nvSpPr>
          <p:cNvPr id="4" name="Content Placeholder 3"/>
          <p:cNvSpPr>
            <a:spLocks noGrp="1"/>
          </p:cNvSpPr>
          <p:nvPr>
            <p:ph sz="quarter" idx="13"/>
          </p:nvPr>
        </p:nvSpPr>
        <p:spPr/>
        <p:txBody>
          <a:bodyPr>
            <a:normAutofit/>
          </a:bodyPr>
          <a:lstStyle/>
          <a:p>
            <a:r>
              <a:rPr lang="en-US" dirty="0"/>
              <a:t>The motion of the sound vibration against the oval window of the cochlea causes ripples in the </a:t>
            </a:r>
            <a:r>
              <a:rPr lang="en-US" i="1" dirty="0"/>
              <a:t>basilar membrane,</a:t>
            </a:r>
          </a:p>
          <a:p>
            <a:r>
              <a:rPr lang="en-US" dirty="0"/>
              <a:t>bending the </a:t>
            </a:r>
            <a:r>
              <a:rPr lang="en-US" i="1" dirty="0"/>
              <a:t>hair cells </a:t>
            </a:r>
            <a:r>
              <a:rPr lang="en-US" dirty="0"/>
              <a:t>lining its surface,</a:t>
            </a:r>
          </a:p>
        </p:txBody>
      </p:sp>
      <p:pic>
        <p:nvPicPr>
          <p:cNvPr id="5" name="Content Placeholder 4"/>
          <p:cNvPicPr>
            <a:picLocks noGrp="1" noChangeAspect="1"/>
          </p:cNvPicPr>
          <p:nvPr>
            <p:ph idx="1"/>
          </p:nvPr>
        </p:nvPicPr>
        <p:blipFill>
          <a:blip r:embed="rId2"/>
          <a:stretch>
            <a:fillRect/>
          </a:stretch>
        </p:blipFill>
        <p:spPr>
          <a:xfrm>
            <a:off x="1982849" y="1507895"/>
            <a:ext cx="8244590" cy="3356205"/>
          </a:xfrm>
          <a:prstGeom prst="rect">
            <a:avLst/>
          </a:prstGeom>
        </p:spPr>
      </p:pic>
      <p:pic>
        <p:nvPicPr>
          <p:cNvPr id="3" name="Picture 2" descr="decorative"/>
          <p:cNvPicPr>
            <a:picLocks noChangeAspect="1"/>
          </p:cNvPicPr>
          <p:nvPr/>
        </p:nvPicPr>
        <p:blipFill>
          <a:blip r:embed="rId3"/>
          <a:stretch>
            <a:fillRect/>
          </a:stretch>
        </p:blipFill>
        <p:spPr>
          <a:xfrm>
            <a:off x="2090686" y="354993"/>
            <a:ext cx="688908" cy="688908"/>
          </a:xfrm>
          <a:prstGeom prst="rect">
            <a:avLst/>
          </a:prstGeom>
        </p:spPr>
      </p:pic>
    </p:spTree>
    <p:extLst>
      <p:ext uri="{BB962C8B-B14F-4D97-AF65-F5344CB8AC3E}">
        <p14:creationId xmlns:p14="http://schemas.microsoft.com/office/powerpoint/2010/main" val="1642239706"/>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dirty="0">
                <a:solidFill>
                  <a:schemeClr val="bg1"/>
                </a:solidFill>
              </a:rPr>
              <a:t>AP</a:t>
            </a:r>
            <a:r>
              <a:rPr lang="en-US" baseline="30000" dirty="0">
                <a:solidFill>
                  <a:schemeClr val="bg1"/>
                </a:solidFill>
              </a:rPr>
              <a:t>®</a:t>
            </a:r>
            <a:r>
              <a:rPr lang="en-US" dirty="0">
                <a:solidFill>
                  <a:schemeClr val="bg1"/>
                </a:solidFill>
              </a:rPr>
              <a:t> Exam Tip 3</a:t>
            </a:r>
          </a:p>
        </p:txBody>
      </p:sp>
      <p:sp>
        <p:nvSpPr>
          <p:cNvPr id="3" name="Content Placeholder 2"/>
          <p:cNvSpPr>
            <a:spLocks noGrp="1"/>
          </p:cNvSpPr>
          <p:nvPr>
            <p:ph idx="1"/>
          </p:nvPr>
        </p:nvSpPr>
        <p:spPr>
          <a:xfrm>
            <a:off x="2152650" y="1897038"/>
            <a:ext cx="8101584" cy="4814313"/>
          </a:xfrm>
          <a:solidFill>
            <a:srgbClr val="E7D9B1"/>
          </a:solidFill>
          <a:ln w="76200">
            <a:solidFill>
              <a:schemeClr val="accent4"/>
            </a:solidFill>
          </a:ln>
        </p:spPr>
        <p:txBody>
          <a:bodyPr>
            <a:normAutofit/>
          </a:bodyPr>
          <a:lstStyle/>
          <a:p>
            <a:r>
              <a:rPr lang="en-US" sz="2400" dirty="0"/>
              <a:t>Although the basilar membrane is not considered a key term in your text, it is considered a key term on the AP® exam. </a:t>
            </a:r>
          </a:p>
          <a:p>
            <a:endParaRPr lang="en-US" sz="2400" dirty="0"/>
          </a:p>
          <a:p>
            <a:r>
              <a:rPr lang="en-US" sz="2400" dirty="0"/>
              <a:t>Free-Response Questions (FRQs) and multiple choice questions frequently ask about the basilar membrane.  </a:t>
            </a:r>
          </a:p>
          <a:p>
            <a:endParaRPr lang="en-US" sz="2400" dirty="0"/>
          </a:p>
          <a:p>
            <a:r>
              <a:rPr lang="en-US" sz="2400" dirty="0"/>
              <a:t>Make sure to learn about the way sound waves are transduced into neural impulses via the cilia on the basilar membrane.</a:t>
            </a:r>
          </a:p>
        </p:txBody>
      </p:sp>
      <p:pic>
        <p:nvPicPr>
          <p:cNvPr id="4" name="Picture 3" descr="decorative"/>
          <p:cNvPicPr>
            <a:picLocks noChangeAspect="1"/>
          </p:cNvPicPr>
          <p:nvPr/>
        </p:nvPicPr>
        <p:blipFill>
          <a:blip r:embed="rId2"/>
          <a:stretch>
            <a:fillRect/>
          </a:stretch>
        </p:blipFill>
        <p:spPr>
          <a:xfrm>
            <a:off x="2226819" y="413736"/>
            <a:ext cx="914479" cy="914479"/>
          </a:xfrm>
          <a:prstGeom prst="rect">
            <a:avLst/>
          </a:prstGeom>
        </p:spPr>
      </p:pic>
    </p:spTree>
    <p:extLst>
      <p:ext uri="{BB962C8B-B14F-4D97-AF65-F5344CB8AC3E}">
        <p14:creationId xmlns:p14="http://schemas.microsoft.com/office/powerpoint/2010/main" val="42648380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3841" y="457200"/>
            <a:ext cx="4078637" cy="1600200"/>
          </a:xfrm>
        </p:spPr>
        <p:txBody>
          <a:bodyPr/>
          <a:lstStyle/>
          <a:p>
            <a:r>
              <a:rPr lang="en-US" dirty="0"/>
              <a:t>What is psychophysics?</a:t>
            </a:r>
          </a:p>
        </p:txBody>
      </p:sp>
      <p:sp>
        <p:nvSpPr>
          <p:cNvPr id="4" name="Text Placeholder 3"/>
          <p:cNvSpPr>
            <a:spLocks noGrp="1"/>
          </p:cNvSpPr>
          <p:nvPr>
            <p:ph type="body" sz="half" idx="2"/>
          </p:nvPr>
        </p:nvSpPr>
        <p:spPr>
          <a:xfrm>
            <a:off x="2153841" y="2247900"/>
            <a:ext cx="4078637" cy="3621088"/>
          </a:xfrm>
        </p:spPr>
        <p:txBody>
          <a:bodyPr>
            <a:noAutofit/>
          </a:bodyPr>
          <a:lstStyle/>
          <a:p>
            <a:r>
              <a:rPr lang="en-US" dirty="0"/>
              <a:t>The study</a:t>
            </a:r>
          </a:p>
          <a:p>
            <a:r>
              <a:rPr lang="en-US" dirty="0"/>
              <a:t>of relationships between the physical characteristics of stimuli,</a:t>
            </a:r>
          </a:p>
          <a:p>
            <a:r>
              <a:rPr lang="en-US" dirty="0"/>
              <a:t>such as their intensity, and our psychological experience of them.</a:t>
            </a:r>
          </a:p>
        </p:txBody>
      </p:sp>
      <p:sp>
        <p:nvSpPr>
          <p:cNvPr id="3" name="Content Placeholder 2"/>
          <p:cNvSpPr>
            <a:spLocks noGrp="1"/>
          </p:cNvSpPr>
          <p:nvPr>
            <p:ph idx="1"/>
          </p:nvPr>
        </p:nvSpPr>
        <p:spPr>
          <a:xfrm>
            <a:off x="6628263" y="987427"/>
            <a:ext cx="3412278" cy="4873625"/>
          </a:xfrm>
        </p:spPr>
        <p:txBody>
          <a:bodyPr/>
          <a:lstStyle/>
          <a:p>
            <a:endParaRPr lang="en-US" dirty="0"/>
          </a:p>
          <a:p>
            <a:r>
              <a:rPr lang="en-US" dirty="0"/>
              <a:t>For instance…</a:t>
            </a:r>
          </a:p>
          <a:p>
            <a:endParaRPr lang="en-US" dirty="0"/>
          </a:p>
          <a:p>
            <a:endParaRPr lang="en-US" dirty="0"/>
          </a:p>
          <a:p>
            <a:r>
              <a:rPr lang="en-US" dirty="0"/>
              <a:t>…what is it about the smell, taste, and texture of buttery popcorn that produces a delicious, satisfied, happy response in you?</a:t>
            </a:r>
          </a:p>
          <a:p>
            <a:endParaRPr lang="en-US" dirty="0"/>
          </a:p>
          <a:p>
            <a:endParaRPr lang="en-US" dirty="0"/>
          </a:p>
        </p:txBody>
      </p:sp>
    </p:spTree>
    <p:extLst>
      <p:ext uri="{BB962C8B-B14F-4D97-AF65-F5344CB8AC3E}">
        <p14:creationId xmlns:p14="http://schemas.microsoft.com/office/powerpoint/2010/main" val="1005209353"/>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the nerve impulse </a:t>
            </a:r>
            <a:br>
              <a:rPr lang="en-US" dirty="0"/>
            </a:br>
            <a:r>
              <a:rPr lang="en-US" dirty="0"/>
              <a:t>move out of the ear?</a:t>
            </a:r>
          </a:p>
        </p:txBody>
      </p:sp>
      <p:sp>
        <p:nvSpPr>
          <p:cNvPr id="4" name="Content Placeholder 3"/>
          <p:cNvSpPr>
            <a:spLocks noGrp="1"/>
          </p:cNvSpPr>
          <p:nvPr>
            <p:ph sz="quarter" idx="13"/>
          </p:nvPr>
        </p:nvSpPr>
        <p:spPr/>
        <p:txBody>
          <a:bodyPr/>
          <a:lstStyle/>
          <a:p>
            <a:r>
              <a:rPr lang="en-US" dirty="0"/>
              <a:t>The hair cell (cilia) movements in turn trigger impulses in adjacent nerve cells, whose axons</a:t>
            </a:r>
          </a:p>
          <a:p>
            <a:r>
              <a:rPr lang="en-US" dirty="0"/>
              <a:t>converge to form the </a:t>
            </a:r>
            <a:r>
              <a:rPr lang="en-US" i="1" dirty="0"/>
              <a:t>auditory nerve.</a:t>
            </a:r>
            <a:endParaRPr lang="en-US" dirty="0"/>
          </a:p>
        </p:txBody>
      </p:sp>
      <p:pic>
        <p:nvPicPr>
          <p:cNvPr id="5" name="Content Placeholder 4"/>
          <p:cNvPicPr>
            <a:picLocks noGrp="1" noChangeAspect="1"/>
          </p:cNvPicPr>
          <p:nvPr>
            <p:ph idx="1"/>
          </p:nvPr>
        </p:nvPicPr>
        <p:blipFill>
          <a:blip r:embed="rId2"/>
          <a:stretch>
            <a:fillRect/>
          </a:stretch>
        </p:blipFill>
        <p:spPr>
          <a:xfrm>
            <a:off x="2016036" y="1534916"/>
            <a:ext cx="8178215" cy="3329184"/>
          </a:xfrm>
          <a:prstGeom prst="rect">
            <a:avLst/>
          </a:prstGeom>
        </p:spPr>
      </p:pic>
    </p:spTree>
    <p:extLst>
      <p:ext uri="{BB962C8B-B14F-4D97-AF65-F5344CB8AC3E}">
        <p14:creationId xmlns:p14="http://schemas.microsoft.com/office/powerpoint/2010/main" val="4005258097"/>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the message carry to the brain?</a:t>
            </a:r>
          </a:p>
        </p:txBody>
      </p:sp>
      <p:sp>
        <p:nvSpPr>
          <p:cNvPr id="4" name="Content Placeholder 3"/>
          <p:cNvSpPr>
            <a:spLocks noGrp="1"/>
          </p:cNvSpPr>
          <p:nvPr>
            <p:ph sz="quarter" idx="13"/>
          </p:nvPr>
        </p:nvSpPr>
        <p:spPr/>
        <p:txBody>
          <a:bodyPr>
            <a:normAutofit/>
          </a:bodyPr>
          <a:lstStyle/>
          <a:p>
            <a:r>
              <a:rPr lang="en-US" dirty="0"/>
              <a:t>The auditory nerve carries the neural messages to your</a:t>
            </a:r>
          </a:p>
          <a:p>
            <a:r>
              <a:rPr lang="en-US" dirty="0"/>
              <a:t>thalamus and then on to the </a:t>
            </a:r>
            <a:r>
              <a:rPr lang="en-US" i="1" dirty="0"/>
              <a:t>auditory cortex </a:t>
            </a:r>
            <a:r>
              <a:rPr lang="en-US" dirty="0"/>
              <a:t>in </a:t>
            </a:r>
          </a:p>
          <a:p>
            <a:r>
              <a:rPr lang="en-US" dirty="0"/>
              <a:t>your brain’s temporal lobes.</a:t>
            </a:r>
          </a:p>
        </p:txBody>
      </p:sp>
      <p:pic>
        <p:nvPicPr>
          <p:cNvPr id="6" name="Content Placeholder 5"/>
          <p:cNvPicPr>
            <a:picLocks noGrp="1" noChangeAspect="1"/>
          </p:cNvPicPr>
          <p:nvPr>
            <p:ph idx="1"/>
          </p:nvPr>
        </p:nvPicPr>
        <p:blipFill>
          <a:blip r:embed="rId2"/>
          <a:stretch>
            <a:fillRect/>
          </a:stretch>
        </p:blipFill>
        <p:spPr>
          <a:xfrm>
            <a:off x="2430904" y="1962276"/>
            <a:ext cx="3037299" cy="2561181"/>
          </a:xfrm>
          <a:prstGeom prst="rect">
            <a:avLst/>
          </a:prstGeom>
        </p:spPr>
      </p:pic>
      <p:pic>
        <p:nvPicPr>
          <p:cNvPr id="7" name="Picture 6"/>
          <p:cNvPicPr>
            <a:picLocks noChangeAspect="1"/>
          </p:cNvPicPr>
          <p:nvPr/>
        </p:nvPicPr>
        <p:blipFill>
          <a:blip r:embed="rId3"/>
          <a:stretch>
            <a:fillRect/>
          </a:stretch>
        </p:blipFill>
        <p:spPr>
          <a:xfrm>
            <a:off x="7038062" y="1866675"/>
            <a:ext cx="2428571" cy="2752381"/>
          </a:xfrm>
          <a:prstGeom prst="rect">
            <a:avLst/>
          </a:prstGeom>
          <a:ln w="76200">
            <a:solidFill>
              <a:schemeClr val="accent4"/>
            </a:solidFill>
          </a:ln>
        </p:spPr>
      </p:pic>
    </p:spTree>
    <p:extLst>
      <p:ext uri="{BB962C8B-B14F-4D97-AF65-F5344CB8AC3E}">
        <p14:creationId xmlns:p14="http://schemas.microsoft.com/office/powerpoint/2010/main" val="3728087409"/>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Trace the path of sound through the ear.</a:t>
            </a:r>
          </a:p>
        </p:txBody>
      </p:sp>
      <p:sp>
        <p:nvSpPr>
          <p:cNvPr id="3" name="Text Placeholder 2"/>
          <p:cNvSpPr>
            <a:spLocks noGrp="1"/>
          </p:cNvSpPr>
          <p:nvPr>
            <p:ph type="body" sz="quarter" idx="18"/>
          </p:nvPr>
        </p:nvSpPr>
        <p:spPr/>
        <p:txBody>
          <a:bodyPr/>
          <a:lstStyle/>
          <a:p>
            <a:r>
              <a:rPr lang="en-US" dirty="0"/>
              <a:t>Put it all together and label the process.</a:t>
            </a:r>
          </a:p>
        </p:txBody>
      </p:sp>
      <p:pic>
        <p:nvPicPr>
          <p:cNvPr id="7" name="Content Placeholder 6"/>
          <p:cNvPicPr>
            <a:picLocks noGrp="1" noChangeAspect="1"/>
          </p:cNvPicPr>
          <p:nvPr>
            <p:ph sz="quarter" idx="19"/>
          </p:nvPr>
        </p:nvPicPr>
        <p:blipFill>
          <a:blip r:embed="rId2"/>
          <a:stretch>
            <a:fillRect/>
          </a:stretch>
        </p:blipFill>
        <p:spPr>
          <a:xfrm>
            <a:off x="485274" y="2510016"/>
            <a:ext cx="5009688" cy="3408654"/>
          </a:xfrm>
          <a:prstGeom prst="rect">
            <a:avLst/>
          </a:prstGeom>
        </p:spPr>
      </p:pic>
      <p:pic>
        <p:nvPicPr>
          <p:cNvPr id="8" name="Picture 7"/>
          <p:cNvPicPr>
            <a:picLocks noChangeAspect="1"/>
          </p:cNvPicPr>
          <p:nvPr/>
        </p:nvPicPr>
        <p:blipFill>
          <a:blip r:embed="rId3"/>
          <a:stretch>
            <a:fillRect/>
          </a:stretch>
        </p:blipFill>
        <p:spPr>
          <a:xfrm>
            <a:off x="5847888" y="2984550"/>
            <a:ext cx="6042025" cy="2459585"/>
          </a:xfrm>
          <a:prstGeom prst="rect">
            <a:avLst/>
          </a:prstGeom>
          <a:ln w="76200">
            <a:solidFill>
              <a:srgbClr val="D4E5F4"/>
            </a:solidFill>
          </a:ln>
        </p:spPr>
      </p:pic>
    </p:spTree>
    <p:extLst>
      <p:ext uri="{BB962C8B-B14F-4D97-AF65-F5344CB8AC3E}">
        <p14:creationId xmlns:p14="http://schemas.microsoft.com/office/powerpoint/2010/main" val="1030081563"/>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dirty="0">
                <a:solidFill>
                  <a:schemeClr val="bg1"/>
                </a:solidFill>
              </a:rPr>
              <a:t>AP</a:t>
            </a:r>
            <a:r>
              <a:rPr lang="en-US" baseline="30000" dirty="0">
                <a:solidFill>
                  <a:schemeClr val="bg1"/>
                </a:solidFill>
              </a:rPr>
              <a:t>®</a:t>
            </a:r>
            <a:r>
              <a:rPr lang="en-US" dirty="0">
                <a:solidFill>
                  <a:schemeClr val="bg1"/>
                </a:solidFill>
              </a:rPr>
              <a:t> Exam Tip 4</a:t>
            </a:r>
          </a:p>
        </p:txBody>
      </p:sp>
      <p:sp>
        <p:nvSpPr>
          <p:cNvPr id="3" name="Content Placeholder 2"/>
          <p:cNvSpPr>
            <a:spLocks noGrp="1"/>
          </p:cNvSpPr>
          <p:nvPr>
            <p:ph idx="1"/>
          </p:nvPr>
        </p:nvSpPr>
        <p:spPr>
          <a:xfrm>
            <a:off x="2152650" y="1897038"/>
            <a:ext cx="8101584" cy="4380932"/>
          </a:xfrm>
          <a:solidFill>
            <a:srgbClr val="E7D9B1"/>
          </a:solidFill>
          <a:ln w="76200">
            <a:solidFill>
              <a:schemeClr val="accent4"/>
            </a:solidFill>
          </a:ln>
        </p:spPr>
        <p:txBody>
          <a:bodyPr>
            <a:normAutofit/>
          </a:bodyPr>
          <a:lstStyle/>
          <a:p>
            <a:r>
              <a:rPr lang="en-US" sz="2400" dirty="0"/>
              <a:t>Pay attention to how many pages are devoted </a:t>
            </a:r>
          </a:p>
          <a:p>
            <a:r>
              <a:rPr lang="en-US" sz="2400" dirty="0"/>
              <a:t>to each of the senses.</a:t>
            </a:r>
          </a:p>
          <a:p>
            <a:endParaRPr lang="en-US" sz="2400" dirty="0"/>
          </a:p>
          <a:p>
            <a:r>
              <a:rPr lang="en-US" sz="2400" dirty="0"/>
              <a:t>Not only does this represent the complexity of the sensory system, it also represents how likely you are to find questions about that system on the AP</a:t>
            </a:r>
            <a:r>
              <a:rPr lang="en-US" sz="2400" baseline="30000" dirty="0"/>
              <a:t>®</a:t>
            </a:r>
            <a:r>
              <a:rPr lang="en-US" sz="2400" dirty="0"/>
              <a:t> exam. </a:t>
            </a:r>
          </a:p>
          <a:p>
            <a:endParaRPr lang="en-US" sz="2400" dirty="0"/>
          </a:p>
          <a:p>
            <a:r>
              <a:rPr lang="en-US" sz="2400" dirty="0"/>
              <a:t>Given that more pages are devoted to vision than hearing, there are likely to be more exam questions on vision.</a:t>
            </a:r>
          </a:p>
        </p:txBody>
      </p:sp>
      <p:pic>
        <p:nvPicPr>
          <p:cNvPr id="4" name="Picture 3" descr="decorative"/>
          <p:cNvPicPr>
            <a:picLocks noChangeAspect="1"/>
          </p:cNvPicPr>
          <p:nvPr/>
        </p:nvPicPr>
        <p:blipFill>
          <a:blip r:embed="rId2"/>
          <a:stretch>
            <a:fillRect/>
          </a:stretch>
        </p:blipFill>
        <p:spPr>
          <a:xfrm>
            <a:off x="2226819" y="413736"/>
            <a:ext cx="914479" cy="914479"/>
          </a:xfrm>
          <a:prstGeom prst="rect">
            <a:avLst/>
          </a:prstGeom>
        </p:spPr>
      </p:pic>
    </p:spTree>
    <p:extLst>
      <p:ext uri="{BB962C8B-B14F-4D97-AF65-F5344CB8AC3E}">
        <p14:creationId xmlns:p14="http://schemas.microsoft.com/office/powerpoint/2010/main" val="3175834695"/>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two types of hearing loss?</a:t>
            </a:r>
          </a:p>
        </p:txBody>
      </p:sp>
      <p:sp>
        <p:nvSpPr>
          <p:cNvPr id="3" name="Text Placeholder 2"/>
          <p:cNvSpPr>
            <a:spLocks noGrp="1"/>
          </p:cNvSpPr>
          <p:nvPr>
            <p:ph type="body" idx="1"/>
          </p:nvPr>
        </p:nvSpPr>
        <p:spPr/>
        <p:txBody>
          <a:bodyPr/>
          <a:lstStyle/>
          <a:p>
            <a:r>
              <a:rPr lang="en-US" b="1" i="1" dirty="0"/>
              <a:t>sensorineural</a:t>
            </a:r>
          </a:p>
        </p:txBody>
      </p:sp>
      <p:sp>
        <p:nvSpPr>
          <p:cNvPr id="4" name="Content Placeholder 3"/>
          <p:cNvSpPr>
            <a:spLocks noGrp="1"/>
          </p:cNvSpPr>
          <p:nvPr>
            <p:ph sz="half" idx="2"/>
          </p:nvPr>
        </p:nvSpPr>
        <p:spPr/>
        <p:txBody>
          <a:bodyPr>
            <a:normAutofit/>
          </a:bodyPr>
          <a:lstStyle/>
          <a:p>
            <a:r>
              <a:rPr lang="en-US" dirty="0"/>
              <a:t>Damage to the cochlea’s hair cell receptors or the auditory nerve can cause</a:t>
            </a:r>
          </a:p>
          <a:p>
            <a:r>
              <a:rPr lang="en-US" b="1" i="1" dirty="0"/>
              <a:t>sensorineural hearing loss.</a:t>
            </a:r>
          </a:p>
          <a:p>
            <a:r>
              <a:rPr lang="en-US" dirty="0"/>
              <a:t>With auditory nerve damage, people</a:t>
            </a:r>
          </a:p>
          <a:p>
            <a:r>
              <a:rPr lang="en-US" dirty="0"/>
              <a:t>may hear sound but have trouble discerning what someone is saying.</a:t>
            </a:r>
          </a:p>
        </p:txBody>
      </p:sp>
      <p:sp>
        <p:nvSpPr>
          <p:cNvPr id="5" name="Text Placeholder 4"/>
          <p:cNvSpPr>
            <a:spLocks noGrp="1"/>
          </p:cNvSpPr>
          <p:nvPr>
            <p:ph type="body" sz="quarter" idx="3"/>
          </p:nvPr>
        </p:nvSpPr>
        <p:spPr/>
        <p:txBody>
          <a:bodyPr/>
          <a:lstStyle/>
          <a:p>
            <a:r>
              <a:rPr lang="en-US" b="1" i="1" dirty="0"/>
              <a:t>conduction</a:t>
            </a:r>
          </a:p>
        </p:txBody>
      </p:sp>
      <p:sp>
        <p:nvSpPr>
          <p:cNvPr id="6" name="Content Placeholder 5"/>
          <p:cNvSpPr>
            <a:spLocks noGrp="1"/>
          </p:cNvSpPr>
          <p:nvPr>
            <p:ph sz="quarter" idx="4"/>
          </p:nvPr>
        </p:nvSpPr>
        <p:spPr/>
        <p:txBody>
          <a:bodyPr/>
          <a:lstStyle/>
          <a:p>
            <a:r>
              <a:rPr lang="en-US" dirty="0"/>
              <a:t>Damage to the mechanical system—the eardrum and middle ear bones—that conducts sound waves to the cochlea can cause </a:t>
            </a:r>
            <a:r>
              <a:rPr lang="en-US" b="1" i="1" dirty="0"/>
              <a:t>conduction hearing loss</a:t>
            </a:r>
            <a:r>
              <a:rPr lang="en-US" dirty="0"/>
              <a:t>.  It is less common than sensorineural hearing loss.</a:t>
            </a:r>
          </a:p>
        </p:txBody>
      </p:sp>
    </p:spTree>
    <p:extLst>
      <p:ext uri="{BB962C8B-B14F-4D97-AF65-F5344CB8AC3E}">
        <p14:creationId xmlns:p14="http://schemas.microsoft.com/office/powerpoint/2010/main" val="134258061"/>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4239" y="457200"/>
            <a:ext cx="3204783" cy="1600200"/>
          </a:xfrm>
        </p:spPr>
        <p:txBody>
          <a:bodyPr/>
          <a:lstStyle/>
          <a:p>
            <a:r>
              <a:rPr lang="en-US" dirty="0"/>
              <a:t>How much sound is too much sound?</a:t>
            </a:r>
          </a:p>
        </p:txBody>
      </p:sp>
      <p:sp>
        <p:nvSpPr>
          <p:cNvPr id="4" name="Text Placeholder 3"/>
          <p:cNvSpPr>
            <a:spLocks noGrp="1"/>
          </p:cNvSpPr>
          <p:nvPr>
            <p:ph type="body" sz="half" idx="2"/>
          </p:nvPr>
        </p:nvSpPr>
        <p:spPr>
          <a:xfrm>
            <a:off x="2154239" y="2374710"/>
            <a:ext cx="3204783" cy="3957851"/>
          </a:xfrm>
        </p:spPr>
        <p:txBody>
          <a:bodyPr>
            <a:normAutofit fontScale="92500" lnSpcReduction="10000"/>
          </a:bodyPr>
          <a:lstStyle/>
          <a:p>
            <a:r>
              <a:rPr lang="en-US" dirty="0"/>
              <a:t>As a general rule, any noise we cannot talk over (loud machinery, fans screaming</a:t>
            </a:r>
          </a:p>
          <a:p>
            <a:r>
              <a:rPr lang="en-US" dirty="0"/>
              <a:t>at a sports event, music blasting at maximum volume) may be harmful, especially if prolonged</a:t>
            </a:r>
          </a:p>
          <a:p>
            <a:r>
              <a:rPr lang="en-US" dirty="0"/>
              <a:t>and repeated. </a:t>
            </a:r>
          </a:p>
          <a:p>
            <a:pPr algn="r"/>
            <a:r>
              <a:rPr lang="en-US" sz="2200" i="1" dirty="0"/>
              <a:t>(</a:t>
            </a:r>
            <a:r>
              <a:rPr lang="en-US" sz="2200" i="1" dirty="0" err="1"/>
              <a:t>Roesser</a:t>
            </a:r>
            <a:r>
              <a:rPr lang="en-US" sz="2200" i="1" dirty="0"/>
              <a:t>, 1998)</a:t>
            </a:r>
          </a:p>
        </p:txBody>
      </p:sp>
      <p:pic>
        <p:nvPicPr>
          <p:cNvPr id="5" name="Content Placeholder 4"/>
          <p:cNvPicPr>
            <a:picLocks noGrp="1" noChangeAspect="1"/>
          </p:cNvPicPr>
          <p:nvPr>
            <p:ph idx="1"/>
          </p:nvPr>
        </p:nvPicPr>
        <p:blipFill>
          <a:blip r:embed="rId2"/>
          <a:stretch>
            <a:fillRect/>
          </a:stretch>
        </p:blipFill>
        <p:spPr>
          <a:xfrm>
            <a:off x="6003684" y="176318"/>
            <a:ext cx="5610800" cy="6561121"/>
          </a:xfrm>
          <a:prstGeom prst="rect">
            <a:avLst/>
          </a:prstGeom>
        </p:spPr>
      </p:pic>
    </p:spTree>
    <p:extLst>
      <p:ext uri="{BB962C8B-B14F-4D97-AF65-F5344CB8AC3E}">
        <p14:creationId xmlns:p14="http://schemas.microsoft.com/office/powerpoint/2010/main" val="2832260451"/>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problem with headphones?</a:t>
            </a:r>
          </a:p>
        </p:txBody>
      </p:sp>
      <p:sp>
        <p:nvSpPr>
          <p:cNvPr id="4" name="Text Placeholder 3"/>
          <p:cNvSpPr>
            <a:spLocks noGrp="1"/>
          </p:cNvSpPr>
          <p:nvPr>
            <p:ph type="body" sz="half" idx="2"/>
          </p:nvPr>
        </p:nvSpPr>
        <p:spPr>
          <a:xfrm>
            <a:off x="2153841" y="2247900"/>
            <a:ext cx="2949178" cy="4398560"/>
          </a:xfrm>
        </p:spPr>
        <p:txBody>
          <a:bodyPr>
            <a:normAutofit lnSpcReduction="10000"/>
          </a:bodyPr>
          <a:lstStyle/>
          <a:p>
            <a:r>
              <a:rPr lang="en-US" dirty="0"/>
              <a:t>Headphones direct all of the sound waves into the auditory canal and bombard the basilar membrane.</a:t>
            </a:r>
          </a:p>
          <a:p>
            <a:r>
              <a:rPr lang="en-US" dirty="0"/>
              <a:t>In the open air, sound waves disperse and are not all directed to one location.</a:t>
            </a:r>
          </a:p>
        </p:txBody>
      </p:sp>
      <p:pic>
        <p:nvPicPr>
          <p:cNvPr id="5" name="Content Placeholder 4"/>
          <p:cNvPicPr>
            <a:picLocks noGrp="1" noChangeAspect="1"/>
          </p:cNvPicPr>
          <p:nvPr>
            <p:ph idx="1"/>
          </p:nvPr>
        </p:nvPicPr>
        <p:blipFill>
          <a:blip r:embed="rId2"/>
          <a:stretch>
            <a:fillRect/>
          </a:stretch>
        </p:blipFill>
        <p:spPr>
          <a:xfrm>
            <a:off x="6041410" y="2221416"/>
            <a:ext cx="4217158" cy="4425045"/>
          </a:xfrm>
          <a:prstGeom prst="rect">
            <a:avLst/>
          </a:prstGeom>
        </p:spPr>
      </p:pic>
    </p:spTree>
    <p:extLst>
      <p:ext uri="{BB962C8B-B14F-4D97-AF65-F5344CB8AC3E}">
        <p14:creationId xmlns:p14="http://schemas.microsoft.com/office/powerpoint/2010/main" val="1300246348"/>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headphones help?</a:t>
            </a:r>
          </a:p>
        </p:txBody>
      </p:sp>
      <p:sp>
        <p:nvSpPr>
          <p:cNvPr id="4" name="Text Placeholder 3"/>
          <p:cNvSpPr>
            <a:spLocks noGrp="1"/>
          </p:cNvSpPr>
          <p:nvPr>
            <p:ph type="body" sz="half" idx="2"/>
          </p:nvPr>
        </p:nvSpPr>
        <p:spPr>
          <a:xfrm>
            <a:off x="2154239" y="2554713"/>
            <a:ext cx="2949575" cy="3532188"/>
          </a:xfrm>
        </p:spPr>
        <p:txBody>
          <a:bodyPr>
            <a:normAutofit fontScale="92500" lnSpcReduction="20000"/>
          </a:bodyPr>
          <a:lstStyle/>
          <a:p>
            <a:r>
              <a:rPr lang="en-US" dirty="0"/>
              <a:t>When</a:t>
            </a:r>
          </a:p>
          <a:p>
            <a:r>
              <a:rPr lang="en-US" dirty="0"/>
              <a:t>Super Bowl-winning quarterback Drew</a:t>
            </a:r>
          </a:p>
          <a:p>
            <a:r>
              <a:rPr lang="en-US" dirty="0" err="1"/>
              <a:t>Brees</a:t>
            </a:r>
            <a:r>
              <a:rPr lang="en-US" dirty="0"/>
              <a:t> celebrated New Orleans’ 2010</a:t>
            </a:r>
          </a:p>
          <a:p>
            <a:r>
              <a:rPr lang="en-US" dirty="0"/>
              <a:t>victory amid pandemonium, he used ear muffs to protect the vulnerable hair cells of his son, </a:t>
            </a:r>
            <a:r>
              <a:rPr lang="en-US" dirty="0" err="1"/>
              <a:t>Baylen</a:t>
            </a:r>
            <a:r>
              <a:rPr lang="en-US" dirty="0"/>
              <a:t>.</a:t>
            </a:r>
          </a:p>
        </p:txBody>
      </p:sp>
      <p:pic>
        <p:nvPicPr>
          <p:cNvPr id="5" name="Picture 4"/>
          <p:cNvPicPr>
            <a:picLocks noChangeAspect="1"/>
          </p:cNvPicPr>
          <p:nvPr/>
        </p:nvPicPr>
        <p:blipFill>
          <a:blip r:embed="rId2"/>
          <a:stretch>
            <a:fillRect/>
          </a:stretch>
        </p:blipFill>
        <p:spPr>
          <a:xfrm>
            <a:off x="6254935" y="350025"/>
            <a:ext cx="4420685" cy="5736876"/>
          </a:xfrm>
          <a:prstGeom prst="rect">
            <a:avLst/>
          </a:prstGeom>
          <a:ln w="76200">
            <a:solidFill>
              <a:schemeClr val="accent4"/>
            </a:solidFill>
          </a:ln>
        </p:spPr>
      </p:pic>
    </p:spTree>
    <p:extLst>
      <p:ext uri="{BB962C8B-B14F-4D97-AF65-F5344CB8AC3E}">
        <p14:creationId xmlns:p14="http://schemas.microsoft.com/office/powerpoint/2010/main" val="1477648053"/>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1D4732-55EC-42AE-86FF-4FBC887521FE}"/>
              </a:ext>
            </a:extLst>
          </p:cNvPr>
          <p:cNvSpPr>
            <a:spLocks noGrp="1"/>
          </p:cNvSpPr>
          <p:nvPr>
            <p:ph type="title"/>
          </p:nvPr>
        </p:nvSpPr>
        <p:spPr>
          <a:xfrm>
            <a:off x="2045208" y="311151"/>
            <a:ext cx="8101584" cy="1325563"/>
          </a:xfrm>
        </p:spPr>
        <p:txBody>
          <a:bodyPr/>
          <a:lstStyle/>
          <a:p>
            <a:r>
              <a:rPr lang="en-US" dirty="0"/>
              <a:t>What is the research on hearing loss?</a:t>
            </a:r>
          </a:p>
        </p:txBody>
      </p:sp>
      <p:sp>
        <p:nvSpPr>
          <p:cNvPr id="3" name="Text Placeholder 2"/>
          <p:cNvSpPr>
            <a:spLocks noGrp="1"/>
          </p:cNvSpPr>
          <p:nvPr>
            <p:ph type="body" sz="quarter" idx="4294967295"/>
          </p:nvPr>
        </p:nvSpPr>
        <p:spPr>
          <a:xfrm>
            <a:off x="2045209" y="1878012"/>
            <a:ext cx="8101013" cy="1371600"/>
          </a:xfrm>
        </p:spPr>
        <p:txBody>
          <a:bodyPr>
            <a:normAutofit/>
          </a:bodyPr>
          <a:lstStyle/>
          <a:p>
            <a:pPr marL="0" indent="0">
              <a:buNone/>
            </a:pPr>
            <a:r>
              <a:rPr lang="en-US" dirty="0"/>
              <a:t>Since the early 1990s, teen hearing loss has risen by a third and now affects 1 in 5 teens.</a:t>
            </a:r>
          </a:p>
          <a:p>
            <a:pPr marL="0" indent="0">
              <a:buNone/>
            </a:pPr>
            <a:r>
              <a:rPr lang="en-US" sz="2000" i="1" dirty="0"/>
              <a:t>(</a:t>
            </a:r>
            <a:r>
              <a:rPr lang="en-US" sz="2000" i="1" dirty="0" err="1"/>
              <a:t>Shargorodsky</a:t>
            </a:r>
            <a:r>
              <a:rPr lang="en-US" sz="2000" i="1" dirty="0"/>
              <a:t> et al., 2010)</a:t>
            </a:r>
          </a:p>
        </p:txBody>
      </p:sp>
      <p:sp>
        <p:nvSpPr>
          <p:cNvPr id="4" name="Text Placeholder 3"/>
          <p:cNvSpPr>
            <a:spLocks noGrp="1"/>
          </p:cNvSpPr>
          <p:nvPr>
            <p:ph type="body" sz="quarter" idx="4294967295"/>
          </p:nvPr>
        </p:nvSpPr>
        <p:spPr>
          <a:xfrm>
            <a:off x="2045208" y="3507237"/>
            <a:ext cx="8101013" cy="1371600"/>
          </a:xfrm>
        </p:spPr>
        <p:txBody>
          <a:bodyPr>
            <a:normAutofit/>
          </a:bodyPr>
          <a:lstStyle/>
          <a:p>
            <a:pPr marL="0" indent="0">
              <a:buNone/>
            </a:pPr>
            <a:r>
              <a:rPr lang="en-US" dirty="0"/>
              <a:t>After three hours of a rock concert averaging 99</a:t>
            </a:r>
          </a:p>
          <a:p>
            <a:pPr marL="0" indent="0">
              <a:buNone/>
            </a:pPr>
            <a:r>
              <a:rPr lang="en-US" dirty="0"/>
              <a:t>decibels, 54 percent of teens reported not hearing as well, and 1 in 4 had ringing in their ears.</a:t>
            </a:r>
          </a:p>
        </p:txBody>
      </p:sp>
      <p:sp>
        <p:nvSpPr>
          <p:cNvPr id="5" name="Text Placeholder 4"/>
          <p:cNvSpPr>
            <a:spLocks noGrp="1"/>
          </p:cNvSpPr>
          <p:nvPr>
            <p:ph type="body" sz="quarter" idx="4294967295"/>
          </p:nvPr>
        </p:nvSpPr>
        <p:spPr>
          <a:xfrm>
            <a:off x="2045207" y="5153303"/>
            <a:ext cx="8101013" cy="1371600"/>
          </a:xfrm>
        </p:spPr>
        <p:txBody>
          <a:bodyPr>
            <a:normAutofit/>
          </a:bodyPr>
          <a:lstStyle/>
          <a:p>
            <a:pPr marL="0" indent="0">
              <a:buNone/>
            </a:pPr>
            <a:r>
              <a:rPr lang="en-US" dirty="0"/>
              <a:t>Teen boys more than teen girls or adults blast themselves with loud volumes for long periods.</a:t>
            </a:r>
          </a:p>
          <a:p>
            <a:pPr marL="0" indent="0">
              <a:buNone/>
            </a:pPr>
            <a:r>
              <a:rPr lang="en-US" sz="2000" i="1" dirty="0"/>
              <a:t>(Zogby, 2006)</a:t>
            </a:r>
          </a:p>
        </p:txBody>
      </p:sp>
    </p:spTree>
    <p:extLst>
      <p:ext uri="{BB962C8B-B14F-4D97-AF65-F5344CB8AC3E}">
        <p14:creationId xmlns:p14="http://schemas.microsoft.com/office/powerpoint/2010/main" val="3160067099"/>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cochlear implant?</a:t>
            </a:r>
          </a:p>
        </p:txBody>
      </p:sp>
      <p:sp>
        <p:nvSpPr>
          <p:cNvPr id="3" name="Content Placeholder 2"/>
          <p:cNvSpPr>
            <a:spLocks noGrp="1"/>
          </p:cNvSpPr>
          <p:nvPr>
            <p:ph idx="1"/>
          </p:nvPr>
        </p:nvSpPr>
        <p:spPr/>
        <p:txBody>
          <a:bodyPr/>
          <a:lstStyle/>
          <a:p>
            <a:r>
              <a:rPr lang="en-US" dirty="0"/>
              <a:t>a device for</a:t>
            </a:r>
          </a:p>
          <a:p>
            <a:r>
              <a:rPr lang="en-US" dirty="0"/>
              <a:t>converting sounds into electrical</a:t>
            </a:r>
          </a:p>
          <a:p>
            <a:r>
              <a:rPr lang="en-US" dirty="0"/>
              <a:t>signals and stimulating the</a:t>
            </a:r>
          </a:p>
          <a:p>
            <a:r>
              <a:rPr lang="en-US" dirty="0"/>
              <a:t>auditory nerve through electrodes</a:t>
            </a:r>
          </a:p>
          <a:p>
            <a:r>
              <a:rPr lang="en-US" dirty="0"/>
              <a:t>threaded into the cochlea</a:t>
            </a:r>
          </a:p>
        </p:txBody>
      </p:sp>
    </p:spTree>
    <p:extLst>
      <p:ext uri="{BB962C8B-B14F-4D97-AF65-F5344CB8AC3E}">
        <p14:creationId xmlns:p14="http://schemas.microsoft.com/office/powerpoint/2010/main" val="29187164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difference between </a:t>
            </a:r>
            <a:br>
              <a:rPr lang="en-US" dirty="0"/>
            </a:br>
            <a:r>
              <a:rPr lang="en-US" dirty="0"/>
              <a:t>absolute threshold and difference threshold?</a:t>
            </a:r>
          </a:p>
        </p:txBody>
      </p:sp>
      <p:sp>
        <p:nvSpPr>
          <p:cNvPr id="3" name="Text Placeholder 2"/>
          <p:cNvSpPr>
            <a:spLocks noGrp="1"/>
          </p:cNvSpPr>
          <p:nvPr>
            <p:ph type="body" idx="1"/>
          </p:nvPr>
        </p:nvSpPr>
        <p:spPr/>
        <p:txBody>
          <a:bodyPr>
            <a:normAutofit/>
          </a:bodyPr>
          <a:lstStyle/>
          <a:p>
            <a:r>
              <a:rPr lang="en-US" dirty="0"/>
              <a:t>absolute threshold</a:t>
            </a:r>
          </a:p>
        </p:txBody>
      </p:sp>
      <p:sp>
        <p:nvSpPr>
          <p:cNvPr id="4" name="Content Placeholder 3"/>
          <p:cNvSpPr>
            <a:spLocks noGrp="1"/>
          </p:cNvSpPr>
          <p:nvPr>
            <p:ph sz="half" idx="2"/>
          </p:nvPr>
        </p:nvSpPr>
        <p:spPr/>
        <p:txBody>
          <a:bodyPr/>
          <a:lstStyle/>
          <a:p>
            <a:r>
              <a:rPr lang="en-US" dirty="0"/>
              <a:t>The minimum stimulation</a:t>
            </a:r>
          </a:p>
          <a:p>
            <a:r>
              <a:rPr lang="en-US" dirty="0"/>
              <a:t>needed to detect a particular stimulus </a:t>
            </a:r>
            <a:r>
              <a:rPr lang="en-US" b="1" dirty="0"/>
              <a:t>50 percent</a:t>
            </a:r>
            <a:r>
              <a:rPr lang="en-US" dirty="0"/>
              <a:t> of the time.</a:t>
            </a:r>
          </a:p>
        </p:txBody>
      </p:sp>
      <p:sp>
        <p:nvSpPr>
          <p:cNvPr id="5" name="Text Placeholder 4"/>
          <p:cNvSpPr>
            <a:spLocks noGrp="1"/>
          </p:cNvSpPr>
          <p:nvPr>
            <p:ph type="body" sz="quarter" idx="3"/>
          </p:nvPr>
        </p:nvSpPr>
        <p:spPr/>
        <p:txBody>
          <a:bodyPr/>
          <a:lstStyle/>
          <a:p>
            <a:r>
              <a:rPr lang="en-US" dirty="0"/>
              <a:t>difference threshold</a:t>
            </a:r>
          </a:p>
        </p:txBody>
      </p:sp>
      <p:sp>
        <p:nvSpPr>
          <p:cNvPr id="6" name="Content Placeholder 5"/>
          <p:cNvSpPr>
            <a:spLocks noGrp="1"/>
          </p:cNvSpPr>
          <p:nvPr>
            <p:ph sz="quarter" idx="4"/>
          </p:nvPr>
        </p:nvSpPr>
        <p:spPr/>
        <p:txBody>
          <a:bodyPr/>
          <a:lstStyle/>
          <a:p>
            <a:r>
              <a:rPr lang="en-US" dirty="0"/>
              <a:t>The minimum </a:t>
            </a:r>
            <a:r>
              <a:rPr lang="en-US" u="sng" dirty="0"/>
              <a:t>difference</a:t>
            </a:r>
            <a:r>
              <a:rPr lang="en-US" dirty="0"/>
              <a:t> between </a:t>
            </a:r>
            <a:r>
              <a:rPr lang="en-US" u="sng" dirty="0"/>
              <a:t>two </a:t>
            </a:r>
            <a:r>
              <a:rPr lang="en-US" dirty="0"/>
              <a:t>stimuli required for detection </a:t>
            </a:r>
            <a:r>
              <a:rPr lang="en-US" b="1" dirty="0"/>
              <a:t>50</a:t>
            </a:r>
            <a:r>
              <a:rPr lang="en-US" dirty="0"/>
              <a:t> </a:t>
            </a:r>
            <a:r>
              <a:rPr lang="en-US" b="1" dirty="0"/>
              <a:t>percent</a:t>
            </a:r>
            <a:r>
              <a:rPr lang="en-US" dirty="0"/>
              <a:t> of the time. </a:t>
            </a:r>
          </a:p>
          <a:p>
            <a:endParaRPr lang="en-US" dirty="0"/>
          </a:p>
          <a:p>
            <a:r>
              <a:rPr lang="en-US" dirty="0"/>
              <a:t>This is termed the just noticeable difference or JND.</a:t>
            </a:r>
          </a:p>
        </p:txBody>
      </p:sp>
      <p:pic>
        <p:nvPicPr>
          <p:cNvPr id="7" name="Picture 6" descr="decorative"/>
          <p:cNvPicPr>
            <a:picLocks noChangeAspect="1"/>
          </p:cNvPicPr>
          <p:nvPr/>
        </p:nvPicPr>
        <p:blipFill>
          <a:blip r:embed="rId2"/>
          <a:stretch>
            <a:fillRect/>
          </a:stretch>
        </p:blipFill>
        <p:spPr>
          <a:xfrm>
            <a:off x="2092506" y="387132"/>
            <a:ext cx="688908" cy="688908"/>
          </a:xfrm>
          <a:prstGeom prst="rect">
            <a:avLst/>
          </a:prstGeom>
        </p:spPr>
      </p:pic>
    </p:spTree>
    <p:extLst>
      <p:ext uri="{BB962C8B-B14F-4D97-AF65-F5344CB8AC3E}">
        <p14:creationId xmlns:p14="http://schemas.microsoft.com/office/powerpoint/2010/main" val="1244923132"/>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3841" y="457200"/>
            <a:ext cx="3683366" cy="1600200"/>
          </a:xfrm>
        </p:spPr>
        <p:txBody>
          <a:bodyPr/>
          <a:lstStyle/>
          <a:p>
            <a:r>
              <a:rPr lang="en-US" dirty="0"/>
              <a:t>How does a cochlear implant work?</a:t>
            </a:r>
          </a:p>
        </p:txBody>
      </p:sp>
      <p:sp>
        <p:nvSpPr>
          <p:cNvPr id="4" name="Text Placeholder 3"/>
          <p:cNvSpPr>
            <a:spLocks noGrp="1"/>
          </p:cNvSpPr>
          <p:nvPr>
            <p:ph type="body" sz="half" idx="2"/>
          </p:nvPr>
        </p:nvSpPr>
        <p:spPr>
          <a:xfrm>
            <a:off x="2153841" y="2209800"/>
            <a:ext cx="3683367" cy="3659188"/>
          </a:xfrm>
        </p:spPr>
        <p:txBody>
          <a:bodyPr/>
          <a:lstStyle/>
          <a:p>
            <a:r>
              <a:rPr lang="en-US" dirty="0"/>
              <a:t>Cochlear implants work by translating</a:t>
            </a:r>
          </a:p>
          <a:p>
            <a:r>
              <a:rPr lang="en-US" dirty="0"/>
              <a:t>sounds into electrical signals that are</a:t>
            </a:r>
          </a:p>
          <a:p>
            <a:r>
              <a:rPr lang="en-US" dirty="0"/>
              <a:t>transmitted to the cochlea and, via the</a:t>
            </a:r>
          </a:p>
          <a:p>
            <a:r>
              <a:rPr lang="en-US" dirty="0"/>
              <a:t>auditory nerve, relayed to the brain.</a:t>
            </a:r>
          </a:p>
        </p:txBody>
      </p:sp>
      <p:pic>
        <p:nvPicPr>
          <p:cNvPr id="5" name="Picture Placeholder 4"/>
          <p:cNvPicPr>
            <a:picLocks noGrp="1" noChangeAspect="1"/>
          </p:cNvPicPr>
          <p:nvPr>
            <p:ph type="pic" idx="1"/>
          </p:nvPr>
        </p:nvPicPr>
        <p:blipFill>
          <a:blip r:embed="rId2"/>
          <a:srcRect l="4442" r="4442"/>
          <a:stretch>
            <a:fillRect/>
          </a:stretch>
        </p:blipFill>
        <p:spPr>
          <a:xfrm>
            <a:off x="6086383" y="457200"/>
            <a:ext cx="5624353" cy="5921386"/>
          </a:xfrm>
          <a:prstGeom prst="rect">
            <a:avLst/>
          </a:prstGeom>
        </p:spPr>
      </p:pic>
    </p:spTree>
    <p:extLst>
      <p:ext uri="{BB962C8B-B14F-4D97-AF65-F5344CB8AC3E}">
        <p14:creationId xmlns:p14="http://schemas.microsoft.com/office/powerpoint/2010/main" val="1646952937"/>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0C242-35CF-485D-910E-DC1055520BB4}"/>
              </a:ext>
            </a:extLst>
          </p:cNvPr>
          <p:cNvSpPr>
            <a:spLocks noGrp="1"/>
          </p:cNvSpPr>
          <p:nvPr>
            <p:ph type="title"/>
          </p:nvPr>
        </p:nvSpPr>
        <p:spPr>
          <a:xfrm>
            <a:off x="2045208" y="373857"/>
            <a:ext cx="8101584" cy="1325563"/>
          </a:xfrm>
          <a:solidFill>
            <a:srgbClr val="D4E5F4"/>
          </a:solidFill>
        </p:spPr>
        <p:txBody>
          <a:bodyPr/>
          <a:lstStyle/>
          <a:p>
            <a:r>
              <a:rPr lang="en-US" dirty="0">
                <a:solidFill>
                  <a:schemeClr val="tx1"/>
                </a:solidFill>
              </a:rPr>
              <a:t>2. What Would You Answer?</a:t>
            </a:r>
          </a:p>
        </p:txBody>
      </p:sp>
      <p:sp>
        <p:nvSpPr>
          <p:cNvPr id="8" name="Content Placeholder 7"/>
          <p:cNvSpPr>
            <a:spLocks noGrp="1"/>
          </p:cNvSpPr>
          <p:nvPr>
            <p:ph idx="1"/>
          </p:nvPr>
        </p:nvSpPr>
        <p:spPr>
          <a:xfrm>
            <a:off x="2045208" y="2087218"/>
            <a:ext cx="8101584" cy="3763962"/>
          </a:xfrm>
          <a:solidFill>
            <a:srgbClr val="E7D9B1"/>
          </a:solidFill>
          <a:ln w="76200">
            <a:solidFill>
              <a:srgbClr val="D4E5F4"/>
            </a:solidFill>
          </a:ln>
        </p:spPr>
        <p:txBody>
          <a:bodyPr anchor="ctr">
            <a:normAutofit lnSpcReduction="10000"/>
          </a:bodyPr>
          <a:lstStyle/>
          <a:p>
            <a:r>
              <a:rPr lang="en-US" b="1" dirty="0"/>
              <a:t>Because of the repeated exposure to loud noise they experience during their daily jobs, airport ground workers are most susceptible to damage which of the following?</a:t>
            </a:r>
          </a:p>
          <a:p>
            <a:endParaRPr lang="en-US" b="1" dirty="0"/>
          </a:p>
          <a:p>
            <a:pPr marL="457200" indent="-457200" algn="l">
              <a:buAutoNum type="alphaUcPeriod"/>
            </a:pPr>
            <a:r>
              <a:rPr lang="en-US" dirty="0"/>
              <a:t>olfactory nerve</a:t>
            </a:r>
            <a:endParaRPr lang="en-US" sz="2400" dirty="0"/>
          </a:p>
          <a:p>
            <a:pPr algn="l"/>
            <a:r>
              <a:rPr lang="en-US" sz="2400" dirty="0"/>
              <a:t>B.  </a:t>
            </a:r>
            <a:r>
              <a:rPr lang="en-US" dirty="0"/>
              <a:t>c</a:t>
            </a:r>
            <a:r>
              <a:rPr lang="en-US" sz="2400" dirty="0"/>
              <a:t>ochlea </a:t>
            </a:r>
          </a:p>
          <a:p>
            <a:pPr algn="l"/>
            <a:r>
              <a:rPr lang="en-US" sz="2400" dirty="0"/>
              <a:t>C.  </a:t>
            </a:r>
            <a:r>
              <a:rPr lang="en-US" dirty="0"/>
              <a:t>ganglion cells</a:t>
            </a:r>
            <a:endParaRPr lang="en-US" sz="2400" dirty="0"/>
          </a:p>
          <a:p>
            <a:pPr algn="l"/>
            <a:r>
              <a:rPr lang="en-US" sz="2400" dirty="0"/>
              <a:t>D.  </a:t>
            </a:r>
            <a:r>
              <a:rPr lang="en-US" dirty="0"/>
              <a:t>bipolar cells</a:t>
            </a:r>
            <a:endParaRPr lang="en-US" sz="2400" dirty="0"/>
          </a:p>
          <a:p>
            <a:pPr marL="457200" indent="-457200" algn="l">
              <a:buAutoNum type="alphaUcPeriod" startAt="5"/>
            </a:pPr>
            <a:r>
              <a:rPr lang="en-US" dirty="0"/>
              <a:t>incus, malleus and stapes</a:t>
            </a:r>
            <a:endParaRPr lang="en-US" sz="2400" dirty="0"/>
          </a:p>
        </p:txBody>
      </p:sp>
    </p:spTree>
    <p:extLst>
      <p:ext uri="{BB962C8B-B14F-4D97-AF65-F5344CB8AC3E}">
        <p14:creationId xmlns:p14="http://schemas.microsoft.com/office/powerpoint/2010/main" val="646519438"/>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the brain detect loudness?</a:t>
            </a:r>
          </a:p>
        </p:txBody>
      </p:sp>
      <p:sp>
        <p:nvSpPr>
          <p:cNvPr id="3" name="Content Placeholder 2"/>
          <p:cNvSpPr>
            <a:spLocks noGrp="1"/>
          </p:cNvSpPr>
          <p:nvPr>
            <p:ph idx="1"/>
          </p:nvPr>
        </p:nvSpPr>
        <p:spPr/>
        <p:txBody>
          <a:bodyPr/>
          <a:lstStyle/>
          <a:p>
            <a:r>
              <a:rPr lang="en-US" dirty="0"/>
              <a:t>A soft, tone activates only the few hair cells attuned to its frequency. </a:t>
            </a:r>
          </a:p>
          <a:p>
            <a:endParaRPr lang="en-US" dirty="0"/>
          </a:p>
          <a:p>
            <a:r>
              <a:rPr lang="en-US" dirty="0"/>
              <a:t>Given louder sounds, neighboring hair cells also respond. </a:t>
            </a:r>
          </a:p>
          <a:p>
            <a:endParaRPr lang="en-US" dirty="0"/>
          </a:p>
          <a:p>
            <a:r>
              <a:rPr lang="en-US" dirty="0"/>
              <a:t>Thus, the brain interprets loudness from the </a:t>
            </a:r>
            <a:r>
              <a:rPr lang="en-US" i="1" dirty="0"/>
              <a:t>number </a:t>
            </a:r>
            <a:r>
              <a:rPr lang="en-US" dirty="0"/>
              <a:t>of activated hair cells.</a:t>
            </a:r>
          </a:p>
        </p:txBody>
      </p:sp>
      <p:pic>
        <p:nvPicPr>
          <p:cNvPr id="4" name="Picture 3" descr="decorative&#10;"/>
          <p:cNvPicPr>
            <a:picLocks noChangeAspect="1"/>
          </p:cNvPicPr>
          <p:nvPr/>
        </p:nvPicPr>
        <p:blipFill>
          <a:blip r:embed="rId2"/>
          <a:stretch>
            <a:fillRect/>
          </a:stretch>
        </p:blipFill>
        <p:spPr>
          <a:xfrm>
            <a:off x="2203127" y="419718"/>
            <a:ext cx="688908" cy="688908"/>
          </a:xfrm>
          <a:prstGeom prst="rect">
            <a:avLst/>
          </a:prstGeom>
        </p:spPr>
      </p:pic>
    </p:spTree>
    <p:extLst>
      <p:ext uri="{BB962C8B-B14F-4D97-AF65-F5344CB8AC3E}">
        <p14:creationId xmlns:p14="http://schemas.microsoft.com/office/powerpoint/2010/main" val="2116837582"/>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 theory of how the </a:t>
            </a:r>
            <a:br>
              <a:rPr lang="en-US" dirty="0"/>
            </a:br>
            <a:r>
              <a:rPr lang="en-US" dirty="0"/>
              <a:t>brain detects pitch?</a:t>
            </a:r>
          </a:p>
        </p:txBody>
      </p:sp>
      <p:sp>
        <p:nvSpPr>
          <p:cNvPr id="3" name="Content Placeholder 2"/>
          <p:cNvSpPr>
            <a:spLocks noGrp="1"/>
          </p:cNvSpPr>
          <p:nvPr>
            <p:ph idx="1"/>
          </p:nvPr>
        </p:nvSpPr>
        <p:spPr/>
        <p:txBody>
          <a:bodyPr/>
          <a:lstStyle/>
          <a:p>
            <a:r>
              <a:rPr lang="en-US" b="1" i="1" dirty="0"/>
              <a:t>Place theory </a:t>
            </a:r>
            <a:r>
              <a:rPr lang="en-US" dirty="0"/>
              <a:t>presumes that we hear different pitches because different sound waves</a:t>
            </a:r>
          </a:p>
          <a:p>
            <a:r>
              <a:rPr lang="en-US" dirty="0"/>
              <a:t>trigger activity at different spots along the cochlea’s basilar membrane. </a:t>
            </a:r>
          </a:p>
          <a:p>
            <a:endParaRPr lang="en-US" dirty="0"/>
          </a:p>
          <a:p>
            <a:r>
              <a:rPr lang="en-US" dirty="0"/>
              <a:t>Thus, the brain determines a sound’s pitch by recognizing the specific area (on the membrane) that is generating the neural signal.</a:t>
            </a:r>
          </a:p>
        </p:txBody>
      </p:sp>
      <p:pic>
        <p:nvPicPr>
          <p:cNvPr id="4" name="Picture 3" descr="decorative"/>
          <p:cNvPicPr>
            <a:picLocks noChangeAspect="1"/>
          </p:cNvPicPr>
          <p:nvPr/>
        </p:nvPicPr>
        <p:blipFill>
          <a:blip r:embed="rId2"/>
          <a:stretch>
            <a:fillRect/>
          </a:stretch>
        </p:blipFill>
        <p:spPr>
          <a:xfrm>
            <a:off x="2207242" y="406070"/>
            <a:ext cx="688908" cy="688908"/>
          </a:xfrm>
          <a:prstGeom prst="rect">
            <a:avLst/>
          </a:prstGeom>
        </p:spPr>
      </p:pic>
    </p:spTree>
    <p:extLst>
      <p:ext uri="{BB962C8B-B14F-4D97-AF65-F5344CB8AC3E}">
        <p14:creationId xmlns:p14="http://schemas.microsoft.com/office/powerpoint/2010/main" val="3576698391"/>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frequency theory?</a:t>
            </a:r>
          </a:p>
        </p:txBody>
      </p:sp>
      <p:sp>
        <p:nvSpPr>
          <p:cNvPr id="3" name="Content Placeholder 2"/>
          <p:cNvSpPr>
            <a:spLocks noGrp="1"/>
          </p:cNvSpPr>
          <p:nvPr>
            <p:ph idx="1"/>
          </p:nvPr>
        </p:nvSpPr>
        <p:spPr/>
        <p:txBody>
          <a:bodyPr>
            <a:normAutofit/>
          </a:bodyPr>
          <a:lstStyle/>
          <a:p>
            <a:r>
              <a:rPr lang="en-US" b="1" i="1" dirty="0"/>
              <a:t>Frequency theory </a:t>
            </a:r>
            <a:r>
              <a:rPr lang="en-US" dirty="0"/>
              <a:t>(also called </a:t>
            </a:r>
            <a:r>
              <a:rPr lang="en-US" i="1" dirty="0"/>
              <a:t>temporal theory</a:t>
            </a:r>
            <a:r>
              <a:rPr lang="en-US" dirty="0"/>
              <a:t>) suggests an alternative: </a:t>
            </a:r>
          </a:p>
          <a:p>
            <a:r>
              <a:rPr lang="en-US" dirty="0"/>
              <a:t>the brain reads pitch by monitoring the frequency of neural impulses traveling up the auditory nerve.</a:t>
            </a:r>
          </a:p>
          <a:p>
            <a:r>
              <a:rPr lang="en-US" dirty="0"/>
              <a:t>The whole basilar membrane vibrates with the incoming sound wave, triggering neural impulses to the brain at the same rate as the sound wave. </a:t>
            </a:r>
          </a:p>
          <a:p>
            <a:r>
              <a:rPr lang="en-US" dirty="0"/>
              <a:t>If the sound wave has a frequency of 100 waves per second, then 100 pulses per second </a:t>
            </a:r>
          </a:p>
          <a:p>
            <a:r>
              <a:rPr lang="en-US" dirty="0"/>
              <a:t>travel up the auditory nerve.</a:t>
            </a:r>
          </a:p>
        </p:txBody>
      </p:sp>
      <p:pic>
        <p:nvPicPr>
          <p:cNvPr id="4" name="Picture 3" descr="decorative"/>
          <p:cNvPicPr>
            <a:picLocks noChangeAspect="1"/>
          </p:cNvPicPr>
          <p:nvPr/>
        </p:nvPicPr>
        <p:blipFill>
          <a:blip r:embed="rId2"/>
          <a:stretch>
            <a:fillRect/>
          </a:stretch>
        </p:blipFill>
        <p:spPr>
          <a:xfrm>
            <a:off x="2203126" y="423232"/>
            <a:ext cx="688908" cy="688908"/>
          </a:xfrm>
          <a:prstGeom prst="rect">
            <a:avLst/>
          </a:prstGeom>
        </p:spPr>
      </p:pic>
    </p:spTree>
    <p:extLst>
      <p:ext uri="{BB962C8B-B14F-4D97-AF65-F5344CB8AC3E}">
        <p14:creationId xmlns:p14="http://schemas.microsoft.com/office/powerpoint/2010/main" val="3446095956"/>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the volley principle explain </a:t>
            </a:r>
            <a:br>
              <a:rPr lang="en-US" dirty="0"/>
            </a:br>
            <a:r>
              <a:rPr lang="en-US" dirty="0"/>
              <a:t>hearing higher frequency sounds?</a:t>
            </a:r>
          </a:p>
        </p:txBody>
      </p:sp>
      <p:sp>
        <p:nvSpPr>
          <p:cNvPr id="3" name="Content Placeholder 2"/>
          <p:cNvSpPr>
            <a:spLocks noGrp="1"/>
          </p:cNvSpPr>
          <p:nvPr>
            <p:ph idx="1"/>
          </p:nvPr>
        </p:nvSpPr>
        <p:spPr/>
        <p:txBody>
          <a:bodyPr>
            <a:normAutofit/>
          </a:bodyPr>
          <a:lstStyle/>
          <a:p>
            <a:endParaRPr lang="en-US" dirty="0"/>
          </a:p>
          <a:p>
            <a:r>
              <a:rPr lang="en-US" dirty="0"/>
              <a:t>By firing in rapid succession, neurons can achieve a </a:t>
            </a:r>
            <a:r>
              <a:rPr lang="en-US" i="1" dirty="0"/>
              <a:t>combined frequency </a:t>
            </a:r>
            <a:r>
              <a:rPr lang="en-US" dirty="0"/>
              <a:t>above 1000 waves per second </a:t>
            </a:r>
          </a:p>
          <a:p>
            <a:endParaRPr lang="en-US" dirty="0"/>
          </a:p>
          <a:p>
            <a:endParaRPr lang="en-US" dirty="0"/>
          </a:p>
          <a:p>
            <a:r>
              <a:rPr lang="en-US" i="1" dirty="0"/>
              <a:t>Like soldiers who alternate firing so that some can shoot while others reload, achieving greater combined fire power, neural cells </a:t>
            </a:r>
          </a:p>
          <a:p>
            <a:r>
              <a:rPr lang="en-US" i="1" dirty="0"/>
              <a:t>can alternate firing. </a:t>
            </a:r>
          </a:p>
          <a:p>
            <a:endParaRPr lang="en-US" dirty="0"/>
          </a:p>
          <a:p>
            <a:endParaRPr lang="en-US" dirty="0"/>
          </a:p>
        </p:txBody>
      </p:sp>
      <p:pic>
        <p:nvPicPr>
          <p:cNvPr id="4" name="Picture 3" descr="decorative"/>
          <p:cNvPicPr>
            <a:picLocks noChangeAspect="1"/>
          </p:cNvPicPr>
          <p:nvPr/>
        </p:nvPicPr>
        <p:blipFill>
          <a:blip r:embed="rId2"/>
          <a:stretch>
            <a:fillRect/>
          </a:stretch>
        </p:blipFill>
        <p:spPr>
          <a:xfrm>
            <a:off x="2216775" y="423231"/>
            <a:ext cx="688908" cy="688908"/>
          </a:xfrm>
          <a:prstGeom prst="rect">
            <a:avLst/>
          </a:prstGeom>
        </p:spPr>
      </p:pic>
    </p:spTree>
    <p:extLst>
      <p:ext uri="{BB962C8B-B14F-4D97-AF65-F5344CB8AC3E}">
        <p14:creationId xmlns:p14="http://schemas.microsoft.com/office/powerpoint/2010/main" val="1852615296"/>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the two theories work together to explain how we hear pitch?</a:t>
            </a:r>
          </a:p>
        </p:txBody>
      </p:sp>
      <p:sp>
        <p:nvSpPr>
          <p:cNvPr id="3" name="Content Placeholder 2"/>
          <p:cNvSpPr>
            <a:spLocks noGrp="1"/>
          </p:cNvSpPr>
          <p:nvPr>
            <p:ph idx="1"/>
          </p:nvPr>
        </p:nvSpPr>
        <p:spPr/>
        <p:txBody>
          <a:bodyPr/>
          <a:lstStyle/>
          <a:p>
            <a:r>
              <a:rPr lang="en-US" dirty="0"/>
              <a:t>Place theory best explains how we sense </a:t>
            </a:r>
          </a:p>
          <a:p>
            <a:r>
              <a:rPr lang="en-US" i="1" dirty="0"/>
              <a:t>high pitches. </a:t>
            </a:r>
          </a:p>
          <a:p>
            <a:endParaRPr lang="en-US" i="1" dirty="0"/>
          </a:p>
          <a:p>
            <a:r>
              <a:rPr lang="en-US" dirty="0"/>
              <a:t>Frequency theory, extended by the volley principle, also explains how we sense </a:t>
            </a:r>
            <a:r>
              <a:rPr lang="en-US" i="1" dirty="0"/>
              <a:t>low pitches. </a:t>
            </a:r>
          </a:p>
          <a:p>
            <a:endParaRPr lang="en-US" i="1" dirty="0"/>
          </a:p>
          <a:p>
            <a:r>
              <a:rPr lang="en-US" dirty="0"/>
              <a:t>Finally, some combination of place</a:t>
            </a:r>
          </a:p>
          <a:p>
            <a:r>
              <a:rPr lang="en-US" dirty="0"/>
              <a:t>and frequency theories likely explains how we sense </a:t>
            </a:r>
            <a:r>
              <a:rPr lang="en-US" i="1" dirty="0"/>
              <a:t>pitches in the intermediate range.</a:t>
            </a:r>
            <a:endParaRPr lang="en-US" dirty="0"/>
          </a:p>
        </p:txBody>
      </p:sp>
    </p:spTree>
    <p:extLst>
      <p:ext uri="{BB962C8B-B14F-4D97-AF65-F5344CB8AC3E}">
        <p14:creationId xmlns:p14="http://schemas.microsoft.com/office/powerpoint/2010/main" val="521759787"/>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F74ED-7AFE-409F-8A01-C39FA9501A46}"/>
              </a:ext>
            </a:extLst>
          </p:cNvPr>
          <p:cNvSpPr>
            <a:spLocks noGrp="1"/>
          </p:cNvSpPr>
          <p:nvPr>
            <p:ph type="title"/>
          </p:nvPr>
        </p:nvSpPr>
        <p:spPr>
          <a:xfrm>
            <a:off x="2045208" y="365127"/>
            <a:ext cx="8101584" cy="1325563"/>
          </a:xfrm>
          <a:solidFill>
            <a:srgbClr val="D4E5F4"/>
          </a:solidFill>
        </p:spPr>
        <p:txBody>
          <a:bodyPr/>
          <a:lstStyle/>
          <a:p>
            <a:r>
              <a:rPr lang="en-US" dirty="0">
                <a:solidFill>
                  <a:schemeClr val="tx1"/>
                </a:solidFill>
              </a:rPr>
              <a:t>3. What Would You Answer?</a:t>
            </a:r>
          </a:p>
        </p:txBody>
      </p:sp>
      <p:sp>
        <p:nvSpPr>
          <p:cNvPr id="8" name="Content Placeholder 7"/>
          <p:cNvSpPr>
            <a:spLocks noGrp="1"/>
          </p:cNvSpPr>
          <p:nvPr>
            <p:ph idx="1"/>
          </p:nvPr>
        </p:nvSpPr>
        <p:spPr>
          <a:xfrm>
            <a:off x="2045208" y="1885260"/>
            <a:ext cx="8101584" cy="4351338"/>
          </a:xfrm>
          <a:solidFill>
            <a:srgbClr val="E7D9B1"/>
          </a:solidFill>
          <a:ln w="76200">
            <a:solidFill>
              <a:srgbClr val="D4E5F4"/>
            </a:solidFill>
          </a:ln>
        </p:spPr>
        <p:txBody>
          <a:bodyPr anchor="ctr">
            <a:normAutofit/>
          </a:bodyPr>
          <a:lstStyle/>
          <a:p>
            <a:r>
              <a:rPr lang="en-US" b="1" dirty="0"/>
              <a:t>Which of the following reflects the notion that pitch is related to the stimulation of different areas of the cochlea’s basilar membrane?</a:t>
            </a:r>
          </a:p>
          <a:p>
            <a:pPr algn="l"/>
            <a:endParaRPr lang="en-US" b="1" dirty="0"/>
          </a:p>
          <a:p>
            <a:pPr marL="457200" indent="-457200" algn="l">
              <a:buAutoNum type="alphaUcPeriod"/>
            </a:pPr>
            <a:r>
              <a:rPr lang="en-US" dirty="0"/>
              <a:t>place theory</a:t>
            </a:r>
            <a:endParaRPr lang="en-US" sz="2400" dirty="0"/>
          </a:p>
          <a:p>
            <a:pPr algn="l"/>
            <a:r>
              <a:rPr lang="en-US" sz="2400" dirty="0"/>
              <a:t>B.  </a:t>
            </a:r>
            <a:r>
              <a:rPr lang="en-US" dirty="0"/>
              <a:t>frequency theory</a:t>
            </a:r>
            <a:endParaRPr lang="en-US" sz="2400" dirty="0"/>
          </a:p>
          <a:p>
            <a:pPr algn="l"/>
            <a:r>
              <a:rPr lang="en-US" sz="2400" dirty="0"/>
              <a:t>C.  </a:t>
            </a:r>
            <a:r>
              <a:rPr lang="en-US" dirty="0"/>
              <a:t>volley principle</a:t>
            </a:r>
            <a:endParaRPr lang="en-US" sz="2400" dirty="0"/>
          </a:p>
          <a:p>
            <a:pPr algn="l"/>
            <a:r>
              <a:rPr lang="en-US" sz="2400" dirty="0"/>
              <a:t>D.  s</a:t>
            </a:r>
            <a:r>
              <a:rPr lang="en-US" dirty="0"/>
              <a:t>ound localization</a:t>
            </a:r>
            <a:endParaRPr lang="en-US" sz="2400" dirty="0"/>
          </a:p>
          <a:p>
            <a:pPr marL="457200" indent="-457200" algn="l">
              <a:buAutoNum type="alphaUcPeriod" startAt="5"/>
            </a:pPr>
            <a:r>
              <a:rPr lang="en-US" dirty="0"/>
              <a:t>Stereophonic hearing</a:t>
            </a:r>
            <a:endParaRPr lang="en-US" sz="2400" dirty="0"/>
          </a:p>
        </p:txBody>
      </p:sp>
    </p:spTree>
    <p:extLst>
      <p:ext uri="{BB962C8B-B14F-4D97-AF65-F5344CB8AC3E}">
        <p14:creationId xmlns:p14="http://schemas.microsoft.com/office/powerpoint/2010/main" val="4154121653"/>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locate sounds?</a:t>
            </a:r>
          </a:p>
        </p:txBody>
      </p:sp>
      <p:sp>
        <p:nvSpPr>
          <p:cNvPr id="4" name="Content Placeholder 3"/>
          <p:cNvSpPr>
            <a:spLocks noGrp="1"/>
          </p:cNvSpPr>
          <p:nvPr>
            <p:ph sz="quarter" idx="13"/>
          </p:nvPr>
        </p:nvSpPr>
        <p:spPr>
          <a:xfrm>
            <a:off x="2052638" y="5328124"/>
            <a:ext cx="8101012" cy="1219200"/>
          </a:xfrm>
        </p:spPr>
        <p:txBody>
          <a:bodyPr>
            <a:normAutofit fontScale="92500"/>
          </a:bodyPr>
          <a:lstStyle/>
          <a:p>
            <a:r>
              <a:rPr lang="en-US" dirty="0"/>
              <a:t>Sound waves strike one ear sooner and more intensely than</a:t>
            </a:r>
          </a:p>
          <a:p>
            <a:r>
              <a:rPr lang="en-US" dirty="0"/>
              <a:t>the other. From this information, our nimble brain can compute the sound’s location.</a:t>
            </a:r>
          </a:p>
        </p:txBody>
      </p:sp>
      <p:pic>
        <p:nvPicPr>
          <p:cNvPr id="5" name="Content Placeholder 4"/>
          <p:cNvPicPr>
            <a:picLocks noGrp="1" noChangeAspect="1"/>
          </p:cNvPicPr>
          <p:nvPr>
            <p:ph idx="1"/>
          </p:nvPr>
        </p:nvPicPr>
        <p:blipFill>
          <a:blip r:embed="rId2"/>
          <a:stretch>
            <a:fillRect/>
          </a:stretch>
        </p:blipFill>
        <p:spPr>
          <a:xfrm>
            <a:off x="3546910" y="1325196"/>
            <a:ext cx="5142447" cy="4002928"/>
          </a:xfrm>
          <a:prstGeom prst="rect">
            <a:avLst/>
          </a:prstGeom>
        </p:spPr>
      </p:pic>
      <p:pic>
        <p:nvPicPr>
          <p:cNvPr id="6" name="Picture 5" descr="decorative"/>
          <p:cNvPicPr>
            <a:picLocks noChangeAspect="1"/>
          </p:cNvPicPr>
          <p:nvPr/>
        </p:nvPicPr>
        <p:blipFill>
          <a:blip r:embed="rId3"/>
          <a:stretch>
            <a:fillRect/>
          </a:stretch>
        </p:blipFill>
        <p:spPr>
          <a:xfrm>
            <a:off x="2121241" y="368641"/>
            <a:ext cx="688908" cy="688908"/>
          </a:xfrm>
          <a:prstGeom prst="rect">
            <a:avLst/>
          </a:prstGeom>
        </p:spPr>
      </p:pic>
    </p:spTree>
    <p:extLst>
      <p:ext uri="{BB962C8B-B14F-4D97-AF65-F5344CB8AC3E}">
        <p14:creationId xmlns:p14="http://schemas.microsoft.com/office/powerpoint/2010/main" val="3043658120"/>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3443CF-AB11-44E0-B13D-815301F8262F}"/>
              </a:ext>
            </a:extLst>
          </p:cNvPr>
          <p:cNvSpPr>
            <a:spLocks noGrp="1"/>
          </p:cNvSpPr>
          <p:nvPr>
            <p:ph type="title"/>
          </p:nvPr>
        </p:nvSpPr>
        <p:spPr>
          <a:xfrm>
            <a:off x="2045208" y="365127"/>
            <a:ext cx="8101584" cy="1325563"/>
          </a:xfrm>
        </p:spPr>
        <p:txBody>
          <a:bodyPr>
            <a:normAutofit/>
          </a:bodyPr>
          <a:lstStyle/>
          <a:p>
            <a:pPr algn="l"/>
            <a:r>
              <a:rPr lang="en-US" sz="3600" dirty="0"/>
              <a:t>Learning Target 20-1 Review</a:t>
            </a:r>
          </a:p>
        </p:txBody>
      </p:sp>
      <p:sp>
        <p:nvSpPr>
          <p:cNvPr id="4" name="Content Placeholder 3"/>
          <p:cNvSpPr>
            <a:spLocks noGrp="1"/>
          </p:cNvSpPr>
          <p:nvPr>
            <p:ph sz="quarter" idx="4294967295"/>
          </p:nvPr>
        </p:nvSpPr>
        <p:spPr>
          <a:xfrm>
            <a:off x="2045208" y="1825626"/>
            <a:ext cx="8101012" cy="1336675"/>
          </a:xfrm>
          <a:solidFill>
            <a:srgbClr val="D4E5F4"/>
          </a:solidFill>
          <a:ln>
            <a:noFill/>
          </a:ln>
        </p:spPr>
        <p:txBody>
          <a:bodyPr>
            <a:noAutofit/>
          </a:bodyPr>
          <a:lstStyle/>
          <a:p>
            <a:pPr marL="0" indent="0">
              <a:buNone/>
            </a:pPr>
            <a:r>
              <a:rPr lang="en-US" dirty="0"/>
              <a:t>Describe the characteristics of air </a:t>
            </a:r>
          </a:p>
          <a:p>
            <a:pPr marL="0" indent="0">
              <a:buNone/>
            </a:pPr>
            <a:r>
              <a:rPr lang="en-US" dirty="0"/>
              <a:t>pressure waves that we hear as sound.</a:t>
            </a:r>
            <a:endParaRPr lang="en-US" sz="2800" dirty="0"/>
          </a:p>
        </p:txBody>
      </p:sp>
      <p:sp>
        <p:nvSpPr>
          <p:cNvPr id="3" name="Content Placeholder 2"/>
          <p:cNvSpPr>
            <a:spLocks noGrp="1"/>
          </p:cNvSpPr>
          <p:nvPr>
            <p:ph idx="1"/>
          </p:nvPr>
        </p:nvSpPr>
        <p:spPr>
          <a:xfrm>
            <a:off x="2045208" y="3297237"/>
            <a:ext cx="8101584" cy="3113503"/>
          </a:xfrm>
          <a:solidFill>
            <a:schemeClr val="bg1"/>
          </a:solidFill>
        </p:spPr>
        <p:txBody>
          <a:bodyPr>
            <a:noAutofit/>
          </a:bodyPr>
          <a:lstStyle/>
          <a:p>
            <a:pPr marL="342900" indent="-342900" algn="l">
              <a:buFont typeface="Wingdings" panose="05000000000000000000" pitchFamily="2" charset="2"/>
              <a:buChar char="§"/>
            </a:pPr>
            <a:r>
              <a:rPr lang="en-US" sz="2400" dirty="0"/>
              <a:t>Sound waves are bands of compressed and expanded air.</a:t>
            </a:r>
          </a:p>
          <a:p>
            <a:pPr marL="342900" indent="-342900" algn="l">
              <a:buFont typeface="Wingdings" panose="05000000000000000000" pitchFamily="2" charset="2"/>
              <a:buChar char="§"/>
            </a:pPr>
            <a:r>
              <a:rPr lang="en-US" sz="2400" dirty="0"/>
              <a:t>Our ears detect these changes in air pressure and transform them into neural impulses, which the brain decodes as sound.  This is </a:t>
            </a:r>
            <a:r>
              <a:rPr lang="en-US" sz="2400" b="1" i="1" dirty="0"/>
              <a:t>audition</a:t>
            </a:r>
            <a:r>
              <a:rPr lang="en-US" sz="2400" dirty="0"/>
              <a:t>… or hearing.</a:t>
            </a:r>
          </a:p>
          <a:p>
            <a:pPr marL="342900" indent="-342900" algn="l">
              <a:buFont typeface="Wingdings" panose="05000000000000000000" pitchFamily="2" charset="2"/>
              <a:buChar char="§"/>
            </a:pPr>
            <a:r>
              <a:rPr lang="en-US" sz="2400" dirty="0"/>
              <a:t>Sound waves vary in amplitude, which we perceive as differing loudness (measured in decibels), and in </a:t>
            </a:r>
            <a:r>
              <a:rPr lang="en-US" sz="2400" b="1" i="1" dirty="0"/>
              <a:t>frequency</a:t>
            </a:r>
            <a:r>
              <a:rPr lang="en-US" sz="2400" i="1" dirty="0"/>
              <a:t>, </a:t>
            </a:r>
            <a:r>
              <a:rPr lang="en-US" sz="2400" dirty="0"/>
              <a:t>which we experience as differing </a:t>
            </a:r>
            <a:r>
              <a:rPr lang="en-US" sz="2400" b="1" i="1" dirty="0"/>
              <a:t>pitch</a:t>
            </a:r>
            <a:r>
              <a:rPr lang="en-US" sz="2400" i="1" dirty="0"/>
              <a:t>.</a:t>
            </a:r>
            <a:endParaRPr lang="en-US" sz="2400" dirty="0"/>
          </a:p>
        </p:txBody>
      </p:sp>
      <p:pic>
        <p:nvPicPr>
          <p:cNvPr id="5" name="Picture 4" descr="decorative"/>
          <p:cNvPicPr>
            <a:picLocks noChangeAspect="1"/>
          </p:cNvPicPr>
          <p:nvPr/>
        </p:nvPicPr>
        <p:blipFill>
          <a:blip r:embed="rId2"/>
          <a:stretch>
            <a:fillRect/>
          </a:stretch>
        </p:blipFill>
        <p:spPr>
          <a:xfrm>
            <a:off x="2045208" y="1825625"/>
            <a:ext cx="688908" cy="688908"/>
          </a:xfrm>
          <a:prstGeom prst="rect">
            <a:avLst/>
          </a:prstGeom>
        </p:spPr>
      </p:pic>
    </p:spTree>
    <p:extLst>
      <p:ext uri="{BB962C8B-B14F-4D97-AF65-F5344CB8AC3E}">
        <p14:creationId xmlns:p14="http://schemas.microsoft.com/office/powerpoint/2010/main" val="39452116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test for absolute threshold in a sense like audition?</a:t>
            </a:r>
          </a:p>
        </p:txBody>
      </p:sp>
      <p:sp>
        <p:nvSpPr>
          <p:cNvPr id="7" name="Text Placeholder 6"/>
          <p:cNvSpPr>
            <a:spLocks noGrp="1"/>
          </p:cNvSpPr>
          <p:nvPr>
            <p:ph type="body" sz="quarter" idx="13"/>
          </p:nvPr>
        </p:nvSpPr>
        <p:spPr>
          <a:xfrm>
            <a:off x="2045207" y="4496423"/>
            <a:ext cx="3868737" cy="1545603"/>
          </a:xfrm>
        </p:spPr>
        <p:txBody>
          <a:bodyPr>
            <a:normAutofit/>
          </a:bodyPr>
          <a:lstStyle/>
          <a:p>
            <a:r>
              <a:rPr lang="en-US" dirty="0"/>
              <a:t>A hearing specialist exposes both of your ears to varying sound levels.</a:t>
            </a:r>
          </a:p>
        </p:txBody>
      </p:sp>
      <p:sp>
        <p:nvSpPr>
          <p:cNvPr id="8" name="Text Placeholder 7"/>
          <p:cNvSpPr>
            <a:spLocks noGrp="1"/>
          </p:cNvSpPr>
          <p:nvPr>
            <p:ph type="body" sz="quarter" idx="14"/>
          </p:nvPr>
        </p:nvSpPr>
        <p:spPr>
          <a:xfrm>
            <a:off x="6333957" y="5269224"/>
            <a:ext cx="3887787" cy="1545603"/>
          </a:xfrm>
        </p:spPr>
        <p:txBody>
          <a:bodyPr>
            <a:noAutofit/>
          </a:bodyPr>
          <a:lstStyle/>
          <a:p>
            <a:r>
              <a:rPr lang="en-US" dirty="0"/>
              <a:t>For each tone the test defines the pitch at which you can detect the tone 50% of the time.</a:t>
            </a:r>
          </a:p>
        </p:txBody>
      </p:sp>
      <p:pic>
        <p:nvPicPr>
          <p:cNvPr id="4" name="Content Placeholder 3"/>
          <p:cNvPicPr>
            <a:picLocks noGrp="1" noChangeAspect="1"/>
          </p:cNvPicPr>
          <p:nvPr>
            <p:ph sz="half" idx="2"/>
          </p:nvPr>
        </p:nvPicPr>
        <p:blipFill>
          <a:blip r:embed="rId2"/>
          <a:stretch>
            <a:fillRect/>
          </a:stretch>
        </p:blipFill>
        <p:spPr>
          <a:xfrm>
            <a:off x="2260978" y="1977544"/>
            <a:ext cx="3382072" cy="2271541"/>
          </a:xfrm>
          <a:prstGeom prst="rect">
            <a:avLst/>
          </a:prstGeom>
        </p:spPr>
      </p:pic>
      <p:pic>
        <p:nvPicPr>
          <p:cNvPr id="6" name="Content Placeholder 5"/>
          <p:cNvPicPr>
            <a:picLocks noGrp="1" noChangeAspect="1"/>
          </p:cNvPicPr>
          <p:nvPr>
            <p:ph sz="quarter" idx="4"/>
          </p:nvPr>
        </p:nvPicPr>
        <p:blipFill>
          <a:blip r:embed="rId3"/>
          <a:stretch>
            <a:fillRect/>
          </a:stretch>
        </p:blipFill>
        <p:spPr>
          <a:xfrm>
            <a:off x="7453303" y="1021881"/>
            <a:ext cx="4253760" cy="4182865"/>
          </a:xfrm>
          <a:prstGeom prst="rect">
            <a:avLst/>
          </a:prstGeom>
        </p:spPr>
      </p:pic>
    </p:spTree>
    <p:extLst>
      <p:ext uri="{BB962C8B-B14F-4D97-AF65-F5344CB8AC3E}">
        <p14:creationId xmlns:p14="http://schemas.microsoft.com/office/powerpoint/2010/main" val="2116289123"/>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74C951-09F4-485E-9169-0D1A8FBA7BD1}"/>
              </a:ext>
            </a:extLst>
          </p:cNvPr>
          <p:cNvSpPr>
            <a:spLocks noGrp="1"/>
          </p:cNvSpPr>
          <p:nvPr>
            <p:ph type="title"/>
          </p:nvPr>
        </p:nvSpPr>
        <p:spPr>
          <a:xfrm>
            <a:off x="2045208" y="365127"/>
            <a:ext cx="8101584" cy="1325563"/>
          </a:xfrm>
        </p:spPr>
        <p:txBody>
          <a:bodyPr>
            <a:normAutofit/>
          </a:bodyPr>
          <a:lstStyle/>
          <a:p>
            <a:pPr algn="l"/>
            <a:r>
              <a:rPr lang="en-US" sz="3600" dirty="0"/>
              <a:t>Learning Target 20-2 Review</a:t>
            </a:r>
          </a:p>
        </p:txBody>
      </p:sp>
      <p:sp>
        <p:nvSpPr>
          <p:cNvPr id="4" name="Content Placeholder 3"/>
          <p:cNvSpPr>
            <a:spLocks noGrp="1"/>
          </p:cNvSpPr>
          <p:nvPr>
            <p:ph sz="quarter" idx="4294967295"/>
          </p:nvPr>
        </p:nvSpPr>
        <p:spPr>
          <a:xfrm>
            <a:off x="2045780" y="1825625"/>
            <a:ext cx="8101012" cy="1287462"/>
          </a:xfrm>
          <a:solidFill>
            <a:srgbClr val="D4E5F4"/>
          </a:solidFill>
          <a:ln>
            <a:noFill/>
          </a:ln>
        </p:spPr>
        <p:txBody>
          <a:bodyPr>
            <a:noAutofit/>
          </a:bodyPr>
          <a:lstStyle/>
          <a:p>
            <a:pPr marL="0" indent="0">
              <a:buNone/>
            </a:pPr>
            <a:r>
              <a:rPr lang="en-US" dirty="0"/>
              <a:t>Explain how the ear transforms sound </a:t>
            </a:r>
          </a:p>
          <a:p>
            <a:pPr marL="0" indent="0">
              <a:buNone/>
            </a:pPr>
            <a:r>
              <a:rPr lang="en-US" dirty="0"/>
              <a:t>energy into neural messages.</a:t>
            </a:r>
            <a:endParaRPr lang="en-US" sz="2800" dirty="0"/>
          </a:p>
        </p:txBody>
      </p:sp>
      <p:sp>
        <p:nvSpPr>
          <p:cNvPr id="3" name="Content Placeholder 2"/>
          <p:cNvSpPr>
            <a:spLocks noGrp="1"/>
          </p:cNvSpPr>
          <p:nvPr>
            <p:ph idx="1"/>
          </p:nvPr>
        </p:nvSpPr>
        <p:spPr>
          <a:xfrm>
            <a:off x="2045208" y="3248023"/>
            <a:ext cx="8101584" cy="3244851"/>
          </a:xfrm>
          <a:solidFill>
            <a:schemeClr val="bg1"/>
          </a:solidFill>
        </p:spPr>
        <p:txBody>
          <a:bodyPr>
            <a:normAutofit fontScale="92500" lnSpcReduction="10000"/>
          </a:bodyPr>
          <a:lstStyle/>
          <a:p>
            <a:pPr marL="342900" indent="-342900" algn="l">
              <a:buFont typeface="Wingdings" panose="05000000000000000000" pitchFamily="2" charset="2"/>
              <a:buChar char="§"/>
            </a:pPr>
            <a:r>
              <a:rPr lang="en-US" dirty="0"/>
              <a:t>The outer ear funnels sound to the </a:t>
            </a:r>
            <a:r>
              <a:rPr lang="en-US" b="1" i="1" dirty="0"/>
              <a:t>middle ear </a:t>
            </a:r>
          </a:p>
          <a:p>
            <a:pPr marL="342900" indent="-342900" algn="l">
              <a:buFont typeface="Wingdings" panose="05000000000000000000" pitchFamily="2" charset="2"/>
              <a:buChar char="§"/>
            </a:pPr>
            <a:r>
              <a:rPr lang="en-US" dirty="0"/>
              <a:t>The </a:t>
            </a:r>
            <a:r>
              <a:rPr lang="en-US" b="1" i="1" dirty="0"/>
              <a:t>inner ear </a:t>
            </a:r>
            <a:r>
              <a:rPr lang="en-US" dirty="0"/>
              <a:t>consists of the </a:t>
            </a:r>
            <a:r>
              <a:rPr lang="en-US" b="1" i="1" dirty="0"/>
              <a:t>cochlea</a:t>
            </a:r>
            <a:r>
              <a:rPr lang="en-US" dirty="0"/>
              <a:t>, semicircular canals, and vestibular sacs.</a:t>
            </a:r>
          </a:p>
          <a:p>
            <a:pPr marL="342900" indent="-342900" algn="l">
              <a:buFont typeface="Wingdings" panose="05000000000000000000" pitchFamily="2" charset="2"/>
              <a:buChar char="§"/>
            </a:pPr>
            <a:r>
              <a:rPr lang="en-US" dirty="0"/>
              <a:t>Sound waves traveling through the auditory canal cause tiny vibrations in the eardrum. The </a:t>
            </a:r>
            <a:r>
              <a:rPr lang="en-US" dirty="0" err="1"/>
              <a:t>ossicles</a:t>
            </a:r>
            <a:r>
              <a:rPr lang="en-US" dirty="0"/>
              <a:t> amplify the vibrations and relay them to the fluid-filled cochlea. Rippling of the basilar membrane, causes movement of the tiny hair cells, triggering neural messages to be sent to the auditory cortex in the brain.</a:t>
            </a:r>
            <a:endParaRPr lang="en-US" sz="2400" dirty="0"/>
          </a:p>
        </p:txBody>
      </p:sp>
      <p:pic>
        <p:nvPicPr>
          <p:cNvPr id="5" name="Picture 4" descr="decorative"/>
          <p:cNvPicPr>
            <a:picLocks noChangeAspect="1"/>
          </p:cNvPicPr>
          <p:nvPr/>
        </p:nvPicPr>
        <p:blipFill>
          <a:blip r:embed="rId2"/>
          <a:stretch>
            <a:fillRect/>
          </a:stretch>
        </p:blipFill>
        <p:spPr>
          <a:xfrm>
            <a:off x="2045208" y="1825625"/>
            <a:ext cx="688908" cy="688908"/>
          </a:xfrm>
          <a:prstGeom prst="rect">
            <a:avLst/>
          </a:prstGeom>
        </p:spPr>
      </p:pic>
    </p:spTree>
    <p:extLst>
      <p:ext uri="{BB962C8B-B14F-4D97-AF65-F5344CB8AC3E}">
        <p14:creationId xmlns:p14="http://schemas.microsoft.com/office/powerpoint/2010/main" val="392993556"/>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3E41C7-8A35-4853-A520-D31A3CC3938D}"/>
              </a:ext>
            </a:extLst>
          </p:cNvPr>
          <p:cNvSpPr>
            <a:spLocks noGrp="1"/>
          </p:cNvSpPr>
          <p:nvPr>
            <p:ph type="title"/>
          </p:nvPr>
        </p:nvSpPr>
        <p:spPr>
          <a:xfrm>
            <a:off x="2045208" y="325371"/>
            <a:ext cx="8101584" cy="1325563"/>
          </a:xfrm>
        </p:spPr>
        <p:txBody>
          <a:bodyPr>
            <a:normAutofit/>
          </a:bodyPr>
          <a:lstStyle/>
          <a:p>
            <a:pPr algn="l"/>
            <a:r>
              <a:rPr lang="en-US" sz="3600" dirty="0"/>
              <a:t>Learning Target 20-2 Review cont.</a:t>
            </a:r>
          </a:p>
        </p:txBody>
      </p:sp>
      <p:sp>
        <p:nvSpPr>
          <p:cNvPr id="4" name="Content Placeholder 3"/>
          <p:cNvSpPr>
            <a:spLocks noGrp="1"/>
          </p:cNvSpPr>
          <p:nvPr>
            <p:ph sz="quarter" idx="4294967295"/>
          </p:nvPr>
        </p:nvSpPr>
        <p:spPr>
          <a:xfrm>
            <a:off x="2045208" y="1750875"/>
            <a:ext cx="8101012" cy="1287462"/>
          </a:xfrm>
          <a:solidFill>
            <a:srgbClr val="D4E5F4"/>
          </a:solidFill>
          <a:ln>
            <a:noFill/>
          </a:ln>
        </p:spPr>
        <p:txBody>
          <a:bodyPr>
            <a:noAutofit/>
          </a:bodyPr>
          <a:lstStyle/>
          <a:p>
            <a:pPr marL="0" indent="0">
              <a:buNone/>
            </a:pPr>
            <a:r>
              <a:rPr lang="en-US" dirty="0"/>
              <a:t>Explain how the ear transforms sound </a:t>
            </a:r>
          </a:p>
          <a:p>
            <a:pPr marL="0" indent="0">
              <a:buNone/>
            </a:pPr>
            <a:r>
              <a:rPr lang="en-US" dirty="0"/>
              <a:t>energy into neural messages.</a:t>
            </a:r>
            <a:endParaRPr lang="en-US" sz="2800" dirty="0"/>
          </a:p>
        </p:txBody>
      </p:sp>
      <p:sp>
        <p:nvSpPr>
          <p:cNvPr id="3" name="Content Placeholder 2"/>
          <p:cNvSpPr>
            <a:spLocks noGrp="1"/>
          </p:cNvSpPr>
          <p:nvPr>
            <p:ph idx="1"/>
          </p:nvPr>
        </p:nvSpPr>
        <p:spPr>
          <a:xfrm>
            <a:off x="2044636" y="3138280"/>
            <a:ext cx="8101584" cy="3200401"/>
          </a:xfrm>
          <a:solidFill>
            <a:schemeClr val="bg1"/>
          </a:solidFill>
        </p:spPr>
        <p:txBody>
          <a:bodyPr>
            <a:noAutofit/>
          </a:bodyPr>
          <a:lstStyle/>
          <a:p>
            <a:pPr marL="342900" indent="-342900" algn="l">
              <a:buFont typeface="Wingdings" panose="05000000000000000000" pitchFamily="2" charset="2"/>
              <a:buChar char="§"/>
            </a:pPr>
            <a:r>
              <a:rPr lang="en-US" sz="2400" b="1" i="1" dirty="0"/>
              <a:t>Sensorineural hearing loss </a:t>
            </a:r>
            <a:r>
              <a:rPr lang="en-US" sz="2400" dirty="0"/>
              <a:t>(or nerve deafness) results from damage to the cochlea’s hair cells or their associated nerves.</a:t>
            </a:r>
          </a:p>
          <a:p>
            <a:pPr marL="342900" indent="-342900" algn="l">
              <a:buFont typeface="Wingdings" panose="05000000000000000000" pitchFamily="2" charset="2"/>
              <a:buChar char="§"/>
            </a:pPr>
            <a:r>
              <a:rPr lang="en-US" sz="2400" b="1" i="1" dirty="0"/>
              <a:t>Conduction hearing loss </a:t>
            </a:r>
            <a:r>
              <a:rPr lang="en-US" sz="2400" dirty="0"/>
              <a:t>results from damage to the mechanical system that transmits sound waves to the cochlea.</a:t>
            </a:r>
          </a:p>
          <a:p>
            <a:pPr marL="342900" indent="-342900" algn="l">
              <a:buFont typeface="Wingdings" panose="05000000000000000000" pitchFamily="2" charset="2"/>
              <a:buChar char="§"/>
            </a:pPr>
            <a:r>
              <a:rPr lang="en-US" sz="2400" b="1" i="1" dirty="0"/>
              <a:t>Cochlear implants </a:t>
            </a:r>
            <a:r>
              <a:rPr lang="en-US" sz="2400" dirty="0"/>
              <a:t>can restore hearing for some people.</a:t>
            </a:r>
          </a:p>
        </p:txBody>
      </p:sp>
      <p:pic>
        <p:nvPicPr>
          <p:cNvPr id="5" name="Picture 4" descr="decorative"/>
          <p:cNvPicPr>
            <a:picLocks noChangeAspect="1"/>
          </p:cNvPicPr>
          <p:nvPr/>
        </p:nvPicPr>
        <p:blipFill>
          <a:blip r:embed="rId2"/>
          <a:stretch>
            <a:fillRect/>
          </a:stretch>
        </p:blipFill>
        <p:spPr>
          <a:xfrm>
            <a:off x="2045208" y="1750875"/>
            <a:ext cx="688908" cy="688908"/>
          </a:xfrm>
          <a:prstGeom prst="rect">
            <a:avLst/>
          </a:prstGeom>
        </p:spPr>
      </p:pic>
    </p:spTree>
    <p:extLst>
      <p:ext uri="{BB962C8B-B14F-4D97-AF65-F5344CB8AC3E}">
        <p14:creationId xmlns:p14="http://schemas.microsoft.com/office/powerpoint/2010/main" val="1033205933"/>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5A9497-4C80-41C9-9C7B-24B07CF54C49}"/>
              </a:ext>
            </a:extLst>
          </p:cNvPr>
          <p:cNvSpPr>
            <a:spLocks noGrp="1"/>
          </p:cNvSpPr>
          <p:nvPr>
            <p:ph type="title"/>
          </p:nvPr>
        </p:nvSpPr>
        <p:spPr>
          <a:xfrm>
            <a:off x="2045208" y="355187"/>
            <a:ext cx="8101584" cy="1325563"/>
          </a:xfrm>
        </p:spPr>
        <p:txBody>
          <a:bodyPr>
            <a:normAutofit/>
          </a:bodyPr>
          <a:lstStyle/>
          <a:p>
            <a:pPr algn="l"/>
            <a:r>
              <a:rPr lang="en-US" sz="3600" dirty="0"/>
              <a:t>Learning Target 20-3 Review</a:t>
            </a:r>
          </a:p>
        </p:txBody>
      </p:sp>
      <p:sp>
        <p:nvSpPr>
          <p:cNvPr id="4" name="Content Placeholder 3"/>
          <p:cNvSpPr>
            <a:spLocks noGrp="1"/>
          </p:cNvSpPr>
          <p:nvPr>
            <p:ph sz="quarter" idx="4294967295"/>
          </p:nvPr>
        </p:nvSpPr>
        <p:spPr>
          <a:xfrm>
            <a:off x="2045780" y="1812512"/>
            <a:ext cx="8101012" cy="1059898"/>
          </a:xfrm>
          <a:solidFill>
            <a:srgbClr val="D4E5F4"/>
          </a:solidFill>
          <a:ln>
            <a:noFill/>
          </a:ln>
        </p:spPr>
        <p:txBody>
          <a:bodyPr>
            <a:normAutofit/>
          </a:bodyPr>
          <a:lstStyle/>
          <a:p>
            <a:pPr marL="0" indent="0">
              <a:buNone/>
            </a:pPr>
            <a:r>
              <a:rPr lang="en-US" dirty="0"/>
              <a:t>Discuss how we detect loudness, </a:t>
            </a:r>
          </a:p>
          <a:p>
            <a:pPr marL="0" indent="0">
              <a:buNone/>
            </a:pPr>
            <a:r>
              <a:rPr lang="en-US" dirty="0"/>
              <a:t>discriminate pitch, and locate sounds.</a:t>
            </a:r>
          </a:p>
        </p:txBody>
      </p:sp>
      <p:sp>
        <p:nvSpPr>
          <p:cNvPr id="3" name="Content Placeholder 2"/>
          <p:cNvSpPr>
            <a:spLocks noGrp="1"/>
          </p:cNvSpPr>
          <p:nvPr>
            <p:ph idx="1"/>
          </p:nvPr>
        </p:nvSpPr>
        <p:spPr>
          <a:xfrm>
            <a:off x="2045208" y="3004174"/>
            <a:ext cx="8101584" cy="3498641"/>
          </a:xfrm>
          <a:solidFill>
            <a:schemeClr val="bg1"/>
          </a:solidFill>
        </p:spPr>
        <p:txBody>
          <a:bodyPr>
            <a:noAutofit/>
          </a:bodyPr>
          <a:lstStyle/>
          <a:p>
            <a:pPr marL="342900" indent="-342900" algn="l">
              <a:buFont typeface="Wingdings" panose="05000000000000000000" pitchFamily="2" charset="2"/>
              <a:buChar char="§"/>
            </a:pPr>
            <a:r>
              <a:rPr lang="en-US" dirty="0"/>
              <a:t>Our </a:t>
            </a:r>
            <a:r>
              <a:rPr lang="en-US" sz="2400" dirty="0"/>
              <a:t>brain interprets loudness from the number of activated hair cells.</a:t>
            </a:r>
          </a:p>
          <a:p>
            <a:pPr marL="342900" indent="-342900" algn="l">
              <a:buFont typeface="Wingdings" panose="05000000000000000000" pitchFamily="2" charset="2"/>
              <a:buChar char="§"/>
            </a:pPr>
            <a:r>
              <a:rPr lang="en-US" sz="2400" b="1" i="1" dirty="0"/>
              <a:t>Place theory </a:t>
            </a:r>
            <a:r>
              <a:rPr lang="en-US" sz="2400" dirty="0"/>
              <a:t>explains how we hear high-pitched sounds, and </a:t>
            </a:r>
            <a:r>
              <a:rPr lang="en-US" sz="2400" b="1" i="1" dirty="0"/>
              <a:t>frequency theory </a:t>
            </a:r>
            <a:r>
              <a:rPr lang="en-US" sz="2400" dirty="0"/>
              <a:t>explains how we hear low-pitched sounds. A combination of the two theories explains how we hear pitches in the middle range.</a:t>
            </a:r>
          </a:p>
          <a:p>
            <a:pPr marL="342900" indent="-342900" algn="l">
              <a:buFont typeface="Wingdings" panose="05000000000000000000" pitchFamily="2" charset="2"/>
              <a:buChar char="§"/>
            </a:pPr>
            <a:r>
              <a:rPr lang="en-US" sz="2400" b="1" i="1" dirty="0"/>
              <a:t>Place theory </a:t>
            </a:r>
            <a:r>
              <a:rPr lang="en-US" sz="2400" dirty="0"/>
              <a:t>proposes that our brain interprets a particular pitch by decoding the place where a sound wave stimulates the cochlea’s basilar membrane.</a:t>
            </a:r>
          </a:p>
        </p:txBody>
      </p:sp>
      <p:pic>
        <p:nvPicPr>
          <p:cNvPr id="5" name="Picture 4" descr="decorative"/>
          <p:cNvPicPr>
            <a:picLocks noChangeAspect="1"/>
          </p:cNvPicPr>
          <p:nvPr/>
        </p:nvPicPr>
        <p:blipFill>
          <a:blip r:embed="rId2"/>
          <a:stretch>
            <a:fillRect/>
          </a:stretch>
        </p:blipFill>
        <p:spPr>
          <a:xfrm>
            <a:off x="2045208" y="1812512"/>
            <a:ext cx="688908" cy="688908"/>
          </a:xfrm>
          <a:prstGeom prst="rect">
            <a:avLst/>
          </a:prstGeom>
        </p:spPr>
      </p:pic>
    </p:spTree>
    <p:extLst>
      <p:ext uri="{BB962C8B-B14F-4D97-AF65-F5344CB8AC3E}">
        <p14:creationId xmlns:p14="http://schemas.microsoft.com/office/powerpoint/2010/main" val="2764623555"/>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E8BD4F-2F9A-46A0-A8CA-A701863CA742}"/>
              </a:ext>
            </a:extLst>
          </p:cNvPr>
          <p:cNvSpPr>
            <a:spLocks noGrp="1"/>
          </p:cNvSpPr>
          <p:nvPr>
            <p:ph type="title"/>
          </p:nvPr>
        </p:nvSpPr>
        <p:spPr>
          <a:xfrm>
            <a:off x="2045208" y="284403"/>
            <a:ext cx="8101584" cy="1325563"/>
          </a:xfrm>
        </p:spPr>
        <p:txBody>
          <a:bodyPr>
            <a:normAutofit/>
          </a:bodyPr>
          <a:lstStyle/>
          <a:p>
            <a:pPr algn="l"/>
            <a:r>
              <a:rPr lang="en-US" sz="3600" dirty="0"/>
              <a:t>Learning Target 20-3 Review cont.</a:t>
            </a:r>
          </a:p>
        </p:txBody>
      </p:sp>
      <p:sp>
        <p:nvSpPr>
          <p:cNvPr id="4" name="Content Placeholder 3"/>
          <p:cNvSpPr>
            <a:spLocks noGrp="1"/>
          </p:cNvSpPr>
          <p:nvPr>
            <p:ph sz="quarter" idx="4294967295"/>
          </p:nvPr>
        </p:nvSpPr>
        <p:spPr>
          <a:xfrm>
            <a:off x="2045208" y="1705095"/>
            <a:ext cx="8101012" cy="984250"/>
          </a:xfrm>
          <a:solidFill>
            <a:srgbClr val="D4E5F4"/>
          </a:solidFill>
          <a:ln>
            <a:noFill/>
          </a:ln>
        </p:spPr>
        <p:txBody>
          <a:bodyPr>
            <a:normAutofit/>
          </a:bodyPr>
          <a:lstStyle/>
          <a:p>
            <a:pPr marL="0" indent="0">
              <a:buNone/>
            </a:pPr>
            <a:r>
              <a:rPr lang="en-US" dirty="0"/>
              <a:t>Discuss how we detect loudness, </a:t>
            </a:r>
          </a:p>
          <a:p>
            <a:pPr marL="0" indent="0">
              <a:buNone/>
            </a:pPr>
            <a:r>
              <a:rPr lang="en-US" dirty="0"/>
              <a:t>discriminate pitch, and locate sounds.</a:t>
            </a:r>
          </a:p>
        </p:txBody>
      </p:sp>
      <p:sp>
        <p:nvSpPr>
          <p:cNvPr id="3" name="Content Placeholder 2"/>
          <p:cNvSpPr>
            <a:spLocks noGrp="1"/>
          </p:cNvSpPr>
          <p:nvPr>
            <p:ph idx="1"/>
          </p:nvPr>
        </p:nvSpPr>
        <p:spPr>
          <a:xfrm>
            <a:off x="2044636" y="2862470"/>
            <a:ext cx="8101584" cy="3558209"/>
          </a:xfrm>
          <a:solidFill>
            <a:schemeClr val="bg1"/>
          </a:solidFill>
        </p:spPr>
        <p:txBody>
          <a:bodyPr>
            <a:noAutofit/>
          </a:bodyPr>
          <a:lstStyle/>
          <a:p>
            <a:pPr marL="342900" indent="-342900" algn="l">
              <a:buFont typeface="Wingdings" panose="05000000000000000000" pitchFamily="2" charset="2"/>
              <a:buChar char="§"/>
            </a:pPr>
            <a:r>
              <a:rPr lang="en-US" sz="2400" b="1" i="1" dirty="0"/>
              <a:t>Frequency theory </a:t>
            </a:r>
            <a:r>
              <a:rPr lang="en-US" sz="2400" dirty="0"/>
              <a:t>proposes that the brain deciphers the frequency of the neural impulses traveling up the auditory nerve to the brain. </a:t>
            </a:r>
          </a:p>
          <a:p>
            <a:pPr marL="342900" indent="-342900" algn="l">
              <a:buFont typeface="Wingdings" panose="05000000000000000000" pitchFamily="2" charset="2"/>
              <a:buChar char="§"/>
            </a:pPr>
            <a:r>
              <a:rPr lang="en-US" sz="2400" dirty="0"/>
              <a:t>By alternating their firing (the volley principle), neural cells enable us to sense sounds with high 	frequencies.</a:t>
            </a:r>
          </a:p>
          <a:p>
            <a:pPr marL="342900" indent="-342900" algn="l">
              <a:buFont typeface="Wingdings" panose="05000000000000000000" pitchFamily="2" charset="2"/>
              <a:buChar char="§"/>
            </a:pPr>
            <a:r>
              <a:rPr lang="en-US" sz="2400" dirty="0"/>
              <a:t>Sound waves strike one ear sooner and more intensely   than the other. The brain analyzes the minute differences in the sounds received by the two ears and computes the sound’s source.</a:t>
            </a:r>
          </a:p>
        </p:txBody>
      </p:sp>
      <p:pic>
        <p:nvPicPr>
          <p:cNvPr id="5" name="Picture 4" descr="decorative"/>
          <p:cNvPicPr>
            <a:picLocks noChangeAspect="1"/>
          </p:cNvPicPr>
          <p:nvPr/>
        </p:nvPicPr>
        <p:blipFill>
          <a:blip r:embed="rId2"/>
          <a:stretch>
            <a:fillRect/>
          </a:stretch>
        </p:blipFill>
        <p:spPr>
          <a:xfrm>
            <a:off x="2045208" y="1705095"/>
            <a:ext cx="688908" cy="688908"/>
          </a:xfrm>
          <a:prstGeom prst="rect">
            <a:avLst/>
          </a:prstGeom>
        </p:spPr>
      </p:pic>
    </p:spTree>
    <p:extLst>
      <p:ext uri="{BB962C8B-B14F-4D97-AF65-F5344CB8AC3E}">
        <p14:creationId xmlns:p14="http://schemas.microsoft.com/office/powerpoint/2010/main" val="1458406388"/>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E7D9B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0EC8AEB-361E-4F49-8F36-739BA71503DA}"/>
              </a:ext>
            </a:extLst>
          </p:cNvPr>
          <p:cNvSpPr>
            <a:spLocks noGrp="1"/>
          </p:cNvSpPr>
          <p:nvPr>
            <p:ph type="ctrTitle"/>
          </p:nvPr>
        </p:nvSpPr>
        <p:spPr>
          <a:xfrm>
            <a:off x="7841065" y="338171"/>
            <a:ext cx="2697987" cy="797161"/>
          </a:xfrm>
          <a:noFill/>
        </p:spPr>
        <p:txBody>
          <a:bodyPr>
            <a:normAutofit fontScale="90000"/>
          </a:bodyPr>
          <a:lstStyle/>
          <a:p>
            <a:r>
              <a:rPr lang="en-US" sz="2000" dirty="0"/>
              <a:t>Unit 4</a:t>
            </a:r>
            <a:br>
              <a:rPr lang="en-US" sz="2000" dirty="0"/>
            </a:br>
            <a:r>
              <a:rPr lang="en-US" sz="2000" dirty="0"/>
              <a:t>Sensation and Perception</a:t>
            </a:r>
          </a:p>
        </p:txBody>
      </p:sp>
      <p:pic>
        <p:nvPicPr>
          <p:cNvPr id="4" name="Picture 3" descr="Unit 4&#10;Sensation and Perception ">
            <a:extLst>
              <a:ext uri="{FF2B5EF4-FFF2-40B4-BE49-F238E27FC236}">
                <a16:creationId xmlns:a16="http://schemas.microsoft.com/office/drawing/2014/main" id="{7759A300-021F-4713-991E-3FF25EC97C95}"/>
              </a:ext>
            </a:extLst>
          </p:cNvPr>
          <p:cNvPicPr>
            <a:picLocks noChangeAspect="1"/>
          </p:cNvPicPr>
          <p:nvPr/>
        </p:nvPicPr>
        <p:blipFill>
          <a:blip r:embed="rId2"/>
          <a:stretch>
            <a:fillRect/>
          </a:stretch>
        </p:blipFill>
        <p:spPr>
          <a:xfrm>
            <a:off x="1524001" y="0"/>
            <a:ext cx="9166745" cy="2270662"/>
          </a:xfrm>
          <a:prstGeom prst="rect">
            <a:avLst/>
          </a:prstGeom>
        </p:spPr>
      </p:pic>
      <p:pic>
        <p:nvPicPr>
          <p:cNvPr id="5" name="Picture 4" descr="Module&#10;16. Basic Concepts of Sensation and Perception&#10;17. Influences on Perception&#10;18. Vision: Sensory and Perceptual Processing&#10;19. Visual Organization and Interpretation&#10;20. Hearing&#10;21. The Other Senses">
            <a:extLst>
              <a:ext uri="{FF2B5EF4-FFF2-40B4-BE49-F238E27FC236}">
                <a16:creationId xmlns:a16="http://schemas.microsoft.com/office/drawing/2014/main" id="{F8AC9847-F4EE-4D76-B7F9-3DBDB80DC010}"/>
              </a:ext>
            </a:extLst>
          </p:cNvPr>
          <p:cNvPicPr>
            <a:picLocks noChangeAspect="1"/>
          </p:cNvPicPr>
          <p:nvPr/>
        </p:nvPicPr>
        <p:blipFill>
          <a:blip r:embed="rId3"/>
          <a:stretch>
            <a:fillRect/>
          </a:stretch>
        </p:blipFill>
        <p:spPr>
          <a:xfrm>
            <a:off x="2298701" y="2270663"/>
            <a:ext cx="2428571" cy="2761905"/>
          </a:xfrm>
          <a:prstGeom prst="rect">
            <a:avLst/>
          </a:prstGeom>
        </p:spPr>
      </p:pic>
      <p:pic>
        <p:nvPicPr>
          <p:cNvPr id="6" name="Picture 5">
            <a:extLst>
              <a:ext uri="{FF2B5EF4-FFF2-40B4-BE49-F238E27FC236}">
                <a16:creationId xmlns:a16="http://schemas.microsoft.com/office/drawing/2014/main" id="{2F87BC34-0839-4A9E-9A06-FA70FDF74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9412" y="2299236"/>
            <a:ext cx="2960647" cy="4450814"/>
          </a:xfrm>
          <a:prstGeom prst="rect">
            <a:avLst/>
          </a:prstGeom>
        </p:spPr>
      </p:pic>
      <p:pic>
        <p:nvPicPr>
          <p:cNvPr id="7" name="Picture 6" descr="Mary Altaffer/AP Images">
            <a:extLst>
              <a:ext uri="{FF2B5EF4-FFF2-40B4-BE49-F238E27FC236}">
                <a16:creationId xmlns:a16="http://schemas.microsoft.com/office/drawing/2014/main" id="{6580AF3A-CEB7-4CDC-948B-F12963E95D02}"/>
              </a:ext>
            </a:extLst>
          </p:cNvPr>
          <p:cNvPicPr>
            <a:picLocks noChangeAspect="1"/>
          </p:cNvPicPr>
          <p:nvPr/>
        </p:nvPicPr>
        <p:blipFill>
          <a:blip r:embed="rId5"/>
          <a:stretch>
            <a:fillRect/>
          </a:stretch>
        </p:blipFill>
        <p:spPr>
          <a:xfrm>
            <a:off x="6353436" y="5290147"/>
            <a:ext cx="140220" cy="999831"/>
          </a:xfrm>
          <a:prstGeom prst="rect">
            <a:avLst/>
          </a:prstGeom>
        </p:spPr>
      </p:pic>
    </p:spTree>
    <p:extLst>
      <p:ext uri="{BB962C8B-B14F-4D97-AF65-F5344CB8AC3E}">
        <p14:creationId xmlns:p14="http://schemas.microsoft.com/office/powerpoint/2010/main" val="2835619930"/>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648691" y="155865"/>
            <a:ext cx="2339109" cy="6577445"/>
          </a:xfrm>
          <a:ln>
            <a:noFill/>
          </a:ln>
        </p:spPr>
        <p:txBody>
          <a:bodyPr>
            <a:normAutofit/>
          </a:bodyPr>
          <a:lstStyle/>
          <a:p>
            <a:pPr marL="0" indent="0">
              <a:buNone/>
            </a:pPr>
            <a:r>
              <a:rPr lang="en-US" sz="3600" dirty="0"/>
              <a:t>Module 21</a:t>
            </a:r>
          </a:p>
          <a:p>
            <a:pPr marL="0" indent="0">
              <a:buNone/>
            </a:pPr>
            <a:endParaRPr lang="en-US" sz="3600" dirty="0"/>
          </a:p>
          <a:p>
            <a:pPr marL="0" indent="0">
              <a:buNone/>
            </a:pPr>
            <a:endParaRPr lang="en-US" sz="3600" dirty="0"/>
          </a:p>
        </p:txBody>
      </p:sp>
      <p:sp>
        <p:nvSpPr>
          <p:cNvPr id="4" name="Text Placeholder 3"/>
          <p:cNvSpPr>
            <a:spLocks noGrp="1"/>
          </p:cNvSpPr>
          <p:nvPr>
            <p:ph type="body" sz="quarter" idx="4294967295"/>
          </p:nvPr>
        </p:nvSpPr>
        <p:spPr>
          <a:xfrm>
            <a:off x="1648691" y="3508160"/>
            <a:ext cx="2339109" cy="1790700"/>
          </a:xfrm>
          <a:noFill/>
          <a:ln>
            <a:noFill/>
          </a:ln>
        </p:spPr>
        <p:txBody>
          <a:bodyPr/>
          <a:lstStyle/>
          <a:p>
            <a:pPr marL="0" indent="0">
              <a:buNone/>
            </a:pPr>
            <a:r>
              <a:rPr lang="en-US" dirty="0"/>
              <a:t>The Other Senses</a:t>
            </a:r>
          </a:p>
        </p:txBody>
      </p:sp>
      <p:sp>
        <p:nvSpPr>
          <p:cNvPr id="9" name="Title 8">
            <a:extLst>
              <a:ext uri="{FF2B5EF4-FFF2-40B4-BE49-F238E27FC236}">
                <a16:creationId xmlns:a16="http://schemas.microsoft.com/office/drawing/2014/main" id="{363990BD-9E0F-474F-AAC0-7E49771F7E7C}"/>
              </a:ext>
            </a:extLst>
          </p:cNvPr>
          <p:cNvSpPr>
            <a:spLocks noGrp="1"/>
          </p:cNvSpPr>
          <p:nvPr>
            <p:ph type="title"/>
          </p:nvPr>
        </p:nvSpPr>
        <p:spPr/>
        <p:txBody>
          <a:bodyPr>
            <a:normAutofit/>
          </a:bodyPr>
          <a:lstStyle/>
          <a:p>
            <a:pPr algn="l"/>
            <a:r>
              <a:rPr lang="en-US" sz="3600" dirty="0"/>
              <a:t>Learning Targets</a:t>
            </a:r>
          </a:p>
        </p:txBody>
      </p:sp>
      <p:pic>
        <p:nvPicPr>
          <p:cNvPr id="11" name="Picture 10" descr="decorative"/>
          <p:cNvPicPr>
            <a:picLocks noChangeAspect="1"/>
          </p:cNvPicPr>
          <p:nvPr/>
        </p:nvPicPr>
        <p:blipFill>
          <a:blip r:embed="rId2"/>
          <a:stretch>
            <a:fillRect/>
          </a:stretch>
        </p:blipFill>
        <p:spPr>
          <a:xfrm>
            <a:off x="4013159" y="1752247"/>
            <a:ext cx="457240" cy="457240"/>
          </a:xfrm>
          <a:prstGeom prst="rect">
            <a:avLst/>
          </a:prstGeom>
        </p:spPr>
      </p:pic>
      <p:sp>
        <p:nvSpPr>
          <p:cNvPr id="6" name="Content Placeholder 5"/>
          <p:cNvSpPr>
            <a:spLocks noGrp="1"/>
          </p:cNvSpPr>
          <p:nvPr>
            <p:ph idx="1"/>
          </p:nvPr>
        </p:nvSpPr>
        <p:spPr>
          <a:xfrm>
            <a:off x="4491997" y="1754411"/>
            <a:ext cx="6129044" cy="455076"/>
          </a:xfrm>
          <a:noFill/>
          <a:ln>
            <a:noFill/>
          </a:ln>
        </p:spPr>
        <p:txBody>
          <a:bodyPr>
            <a:noAutofit/>
          </a:bodyPr>
          <a:lstStyle/>
          <a:p>
            <a:pPr algn="l"/>
            <a:r>
              <a:rPr lang="en-US" sz="2400" b="1" dirty="0">
                <a:solidFill>
                  <a:srgbClr val="C00000"/>
                </a:solidFill>
              </a:rPr>
              <a:t>21-1</a:t>
            </a:r>
            <a:r>
              <a:rPr lang="en-US" sz="2400" dirty="0"/>
              <a:t> Describe the sense of touch.</a:t>
            </a:r>
          </a:p>
        </p:txBody>
      </p:sp>
      <p:pic>
        <p:nvPicPr>
          <p:cNvPr id="12" name="Picture 11" descr="decorative"/>
          <p:cNvPicPr>
            <a:picLocks noChangeAspect="1"/>
          </p:cNvPicPr>
          <p:nvPr/>
        </p:nvPicPr>
        <p:blipFill>
          <a:blip r:embed="rId2"/>
          <a:stretch>
            <a:fillRect/>
          </a:stretch>
        </p:blipFill>
        <p:spPr>
          <a:xfrm>
            <a:off x="4034757" y="2264687"/>
            <a:ext cx="457240" cy="457240"/>
          </a:xfrm>
          <a:prstGeom prst="rect">
            <a:avLst/>
          </a:prstGeom>
        </p:spPr>
      </p:pic>
      <p:sp>
        <p:nvSpPr>
          <p:cNvPr id="7" name="Content Placeholder 6"/>
          <p:cNvSpPr>
            <a:spLocks noGrp="1"/>
          </p:cNvSpPr>
          <p:nvPr>
            <p:ph sz="quarter" idx="4294967295"/>
          </p:nvPr>
        </p:nvSpPr>
        <p:spPr>
          <a:xfrm>
            <a:off x="4490946" y="2461781"/>
            <a:ext cx="5927673" cy="1166812"/>
          </a:xfrm>
          <a:noFill/>
          <a:ln>
            <a:noFill/>
          </a:ln>
        </p:spPr>
        <p:txBody>
          <a:bodyPr>
            <a:noAutofit/>
          </a:bodyPr>
          <a:lstStyle/>
          <a:p>
            <a:pPr marL="0" indent="0" algn="l">
              <a:buNone/>
            </a:pPr>
            <a:r>
              <a:rPr lang="en-US" sz="2400" b="1" dirty="0">
                <a:solidFill>
                  <a:srgbClr val="C00000"/>
                </a:solidFill>
              </a:rPr>
              <a:t>21-2</a:t>
            </a:r>
            <a:r>
              <a:rPr lang="en-US" sz="2400" b="1" dirty="0">
                <a:solidFill>
                  <a:srgbClr val="FF0000"/>
                </a:solidFill>
              </a:rPr>
              <a:t> </a:t>
            </a:r>
            <a:r>
              <a:rPr lang="en-US" sz="2400" dirty="0"/>
              <a:t>Discuss the biological, psychological, and social-cultural influences that affect our experience of pain and explain how placebos and distraction help control pain.</a:t>
            </a:r>
          </a:p>
        </p:txBody>
      </p:sp>
      <p:pic>
        <p:nvPicPr>
          <p:cNvPr id="13" name="Picture 12" descr="decorative"/>
          <p:cNvPicPr>
            <a:picLocks noChangeAspect="1"/>
          </p:cNvPicPr>
          <p:nvPr/>
        </p:nvPicPr>
        <p:blipFill>
          <a:blip r:embed="rId2"/>
          <a:stretch>
            <a:fillRect/>
          </a:stretch>
        </p:blipFill>
        <p:spPr>
          <a:xfrm>
            <a:off x="4054045" y="3825687"/>
            <a:ext cx="457240" cy="457240"/>
          </a:xfrm>
          <a:prstGeom prst="rect">
            <a:avLst/>
          </a:prstGeom>
        </p:spPr>
      </p:pic>
      <p:sp>
        <p:nvSpPr>
          <p:cNvPr id="19" name="Content Placeholder 6"/>
          <p:cNvSpPr>
            <a:spLocks noGrp="1"/>
          </p:cNvSpPr>
          <p:nvPr>
            <p:ph sz="quarter" idx="4294967295"/>
          </p:nvPr>
        </p:nvSpPr>
        <p:spPr>
          <a:xfrm>
            <a:off x="4511285" y="3885965"/>
            <a:ext cx="5715000" cy="685800"/>
          </a:xfrm>
          <a:noFill/>
          <a:ln>
            <a:noFill/>
          </a:ln>
        </p:spPr>
        <p:txBody>
          <a:bodyPr>
            <a:noAutofit/>
          </a:bodyPr>
          <a:lstStyle/>
          <a:p>
            <a:pPr marL="0" indent="0" algn="l">
              <a:buNone/>
            </a:pPr>
            <a:r>
              <a:rPr lang="en-US" sz="2400" b="1" dirty="0">
                <a:solidFill>
                  <a:srgbClr val="C00000"/>
                </a:solidFill>
              </a:rPr>
              <a:t>21-3</a:t>
            </a:r>
            <a:r>
              <a:rPr lang="en-US" sz="2400" b="1" dirty="0">
                <a:solidFill>
                  <a:srgbClr val="FF0000"/>
                </a:solidFill>
              </a:rPr>
              <a:t> </a:t>
            </a:r>
            <a:r>
              <a:rPr lang="en-US" sz="2400" dirty="0"/>
              <a:t>Compare and contrast our senses of taste and smell.</a:t>
            </a:r>
          </a:p>
        </p:txBody>
      </p:sp>
      <p:pic>
        <p:nvPicPr>
          <p:cNvPr id="8" name="Picture 7" descr="decorative"/>
          <p:cNvPicPr>
            <a:picLocks noChangeAspect="1"/>
          </p:cNvPicPr>
          <p:nvPr/>
        </p:nvPicPr>
        <p:blipFill>
          <a:blip r:embed="rId2"/>
          <a:stretch>
            <a:fillRect/>
          </a:stretch>
        </p:blipFill>
        <p:spPr>
          <a:xfrm>
            <a:off x="4054045" y="4630698"/>
            <a:ext cx="457240" cy="457240"/>
          </a:xfrm>
          <a:prstGeom prst="rect">
            <a:avLst/>
          </a:prstGeom>
        </p:spPr>
      </p:pic>
      <p:sp>
        <p:nvSpPr>
          <p:cNvPr id="14" name="Content Placeholder 6"/>
          <p:cNvSpPr>
            <a:spLocks noGrp="1"/>
          </p:cNvSpPr>
          <p:nvPr>
            <p:ph sz="quarter" idx="4294967295"/>
          </p:nvPr>
        </p:nvSpPr>
        <p:spPr>
          <a:xfrm>
            <a:off x="4505111" y="4667937"/>
            <a:ext cx="6038199" cy="685800"/>
          </a:xfrm>
          <a:noFill/>
          <a:ln>
            <a:noFill/>
          </a:ln>
        </p:spPr>
        <p:txBody>
          <a:bodyPr>
            <a:noAutofit/>
          </a:bodyPr>
          <a:lstStyle/>
          <a:p>
            <a:pPr marL="0" indent="0" algn="l">
              <a:buNone/>
            </a:pPr>
            <a:r>
              <a:rPr lang="en-US" sz="2400" b="1" dirty="0">
                <a:solidFill>
                  <a:srgbClr val="C00000"/>
                </a:solidFill>
              </a:rPr>
              <a:t>21-4</a:t>
            </a:r>
            <a:r>
              <a:rPr lang="en-US" sz="2400" b="1" dirty="0">
                <a:solidFill>
                  <a:srgbClr val="FF0000"/>
                </a:solidFill>
              </a:rPr>
              <a:t> </a:t>
            </a:r>
            <a:r>
              <a:rPr lang="en-US" sz="2400" dirty="0"/>
              <a:t>Explain how we sense our body’s position and movement.</a:t>
            </a:r>
          </a:p>
        </p:txBody>
      </p:sp>
      <p:pic>
        <p:nvPicPr>
          <p:cNvPr id="16" name="Picture 15" descr="decorative"/>
          <p:cNvPicPr>
            <a:picLocks noChangeAspect="1"/>
          </p:cNvPicPr>
          <p:nvPr/>
        </p:nvPicPr>
        <p:blipFill>
          <a:blip r:embed="rId2"/>
          <a:stretch>
            <a:fillRect/>
          </a:stretch>
        </p:blipFill>
        <p:spPr>
          <a:xfrm>
            <a:off x="4054045" y="5435709"/>
            <a:ext cx="457240" cy="457240"/>
          </a:xfrm>
          <a:prstGeom prst="rect">
            <a:avLst/>
          </a:prstGeom>
        </p:spPr>
      </p:pic>
      <p:sp>
        <p:nvSpPr>
          <p:cNvPr id="15" name="Content Placeholder 6"/>
          <p:cNvSpPr>
            <a:spLocks noGrp="1"/>
          </p:cNvSpPr>
          <p:nvPr>
            <p:ph sz="quarter" idx="4294967295"/>
          </p:nvPr>
        </p:nvSpPr>
        <p:spPr>
          <a:xfrm>
            <a:off x="4505110" y="5627838"/>
            <a:ext cx="6038199" cy="685800"/>
          </a:xfrm>
          <a:noFill/>
          <a:ln>
            <a:noFill/>
          </a:ln>
        </p:spPr>
        <p:txBody>
          <a:bodyPr>
            <a:noAutofit/>
          </a:bodyPr>
          <a:lstStyle/>
          <a:p>
            <a:pPr marL="0" indent="0" algn="l">
              <a:buNone/>
            </a:pPr>
            <a:r>
              <a:rPr lang="en-US" sz="2400" b="1" dirty="0">
                <a:solidFill>
                  <a:srgbClr val="C00000"/>
                </a:solidFill>
              </a:rPr>
              <a:t>21-5</a:t>
            </a:r>
            <a:r>
              <a:rPr lang="en-US" sz="2400" b="1" dirty="0">
                <a:solidFill>
                  <a:srgbClr val="FF0000"/>
                </a:solidFill>
              </a:rPr>
              <a:t> </a:t>
            </a:r>
            <a:r>
              <a:rPr lang="en-US" sz="2400" dirty="0"/>
              <a:t>Discuss how sensory interaction influences our perceptions, and explain the concept of embodied cognition.</a:t>
            </a:r>
          </a:p>
        </p:txBody>
      </p:sp>
    </p:spTree>
    <p:extLst>
      <p:ext uri="{BB962C8B-B14F-4D97-AF65-F5344CB8AC3E}">
        <p14:creationId xmlns:p14="http://schemas.microsoft.com/office/powerpoint/2010/main" val="3533047420"/>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sense touch?</a:t>
            </a:r>
          </a:p>
        </p:txBody>
      </p:sp>
      <p:sp>
        <p:nvSpPr>
          <p:cNvPr id="4" name="Text Placeholder 3"/>
          <p:cNvSpPr>
            <a:spLocks noGrp="1"/>
          </p:cNvSpPr>
          <p:nvPr>
            <p:ph type="body" sz="quarter" idx="14"/>
          </p:nvPr>
        </p:nvSpPr>
        <p:spPr>
          <a:xfrm>
            <a:off x="5550090" y="2032000"/>
            <a:ext cx="4704144" cy="4018128"/>
          </a:xfrm>
        </p:spPr>
        <p:txBody>
          <a:bodyPr/>
          <a:lstStyle/>
          <a:p>
            <a:r>
              <a:rPr lang="en-US" dirty="0"/>
              <a:t>Our “sense of</a:t>
            </a:r>
          </a:p>
          <a:p>
            <a:r>
              <a:rPr lang="en-US" dirty="0"/>
              <a:t>touch” is a mix of four basic and distinct skin senses, </a:t>
            </a:r>
            <a:r>
              <a:rPr lang="en-US" i="1" dirty="0"/>
              <a:t>pressure, warmth, cold, </a:t>
            </a:r>
            <a:r>
              <a:rPr lang="en-US" dirty="0"/>
              <a:t>and </a:t>
            </a:r>
            <a:r>
              <a:rPr lang="en-US" i="1" dirty="0"/>
              <a:t>pain </a:t>
            </a:r>
            <a:r>
              <a:rPr lang="en-US" dirty="0"/>
              <a:t>and our other skin</a:t>
            </a:r>
          </a:p>
          <a:p>
            <a:r>
              <a:rPr lang="en-US" dirty="0"/>
              <a:t>sensations are variations of pressure, warmth, cold, and pain.</a:t>
            </a:r>
          </a:p>
        </p:txBody>
      </p:sp>
      <p:pic>
        <p:nvPicPr>
          <p:cNvPr id="6" name="Picture 5"/>
          <p:cNvPicPr>
            <a:picLocks noChangeAspect="1"/>
          </p:cNvPicPr>
          <p:nvPr/>
        </p:nvPicPr>
        <p:blipFill>
          <a:blip r:embed="rId2"/>
          <a:stretch>
            <a:fillRect/>
          </a:stretch>
        </p:blipFill>
        <p:spPr>
          <a:xfrm>
            <a:off x="2152650" y="2081202"/>
            <a:ext cx="2980498" cy="3968927"/>
          </a:xfrm>
          <a:prstGeom prst="rect">
            <a:avLst/>
          </a:prstGeom>
          <a:ln w="76200">
            <a:solidFill>
              <a:schemeClr val="accent4"/>
            </a:solidFill>
          </a:ln>
        </p:spPr>
      </p:pic>
      <p:pic>
        <p:nvPicPr>
          <p:cNvPr id="7" name="Picture 6" descr="decorative"/>
          <p:cNvPicPr>
            <a:picLocks noChangeAspect="1"/>
          </p:cNvPicPr>
          <p:nvPr/>
        </p:nvPicPr>
        <p:blipFill>
          <a:blip r:embed="rId3"/>
          <a:stretch>
            <a:fillRect/>
          </a:stretch>
        </p:blipFill>
        <p:spPr>
          <a:xfrm>
            <a:off x="2189479" y="423231"/>
            <a:ext cx="688908" cy="688908"/>
          </a:xfrm>
          <a:prstGeom prst="rect">
            <a:avLst/>
          </a:prstGeom>
        </p:spPr>
      </p:pic>
    </p:spTree>
    <p:extLst>
      <p:ext uri="{BB962C8B-B14F-4D97-AF65-F5344CB8AC3E}">
        <p14:creationId xmlns:p14="http://schemas.microsoft.com/office/powerpoint/2010/main" val="3770306302"/>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the somatosensory cortex help us </a:t>
            </a:r>
            <a:r>
              <a:rPr lang="en-US"/>
              <a:t>sense touch?</a:t>
            </a:r>
          </a:p>
        </p:txBody>
      </p:sp>
      <p:sp>
        <p:nvSpPr>
          <p:cNvPr id="4" name="Content Placeholder 3"/>
          <p:cNvSpPr>
            <a:spLocks noGrp="1"/>
          </p:cNvSpPr>
          <p:nvPr>
            <p:ph sz="quarter" idx="13"/>
          </p:nvPr>
        </p:nvSpPr>
        <p:spPr/>
        <p:txBody>
          <a:bodyPr/>
          <a:lstStyle/>
          <a:p>
            <a:r>
              <a:rPr lang="en-US" dirty="0"/>
              <a:t>We discussed the somatosensory cortex in Module 12.  This section of the brain receives incoming sensory information from our skin, as well as other senses.</a:t>
            </a:r>
          </a:p>
        </p:txBody>
      </p:sp>
      <p:pic>
        <p:nvPicPr>
          <p:cNvPr id="5" name="Content Placeholder 4"/>
          <p:cNvPicPr>
            <a:picLocks noGrp="1" noChangeAspect="1"/>
          </p:cNvPicPr>
          <p:nvPr>
            <p:ph idx="1"/>
          </p:nvPr>
        </p:nvPicPr>
        <p:blipFill>
          <a:blip r:embed="rId2"/>
          <a:stretch>
            <a:fillRect/>
          </a:stretch>
        </p:blipFill>
        <p:spPr>
          <a:xfrm>
            <a:off x="2370586" y="1298572"/>
            <a:ext cx="7469116" cy="3435792"/>
          </a:xfrm>
          <a:prstGeom prst="rect">
            <a:avLst/>
          </a:prstGeom>
        </p:spPr>
      </p:pic>
    </p:spTree>
    <p:extLst>
      <p:ext uri="{BB962C8B-B14F-4D97-AF65-F5344CB8AC3E}">
        <p14:creationId xmlns:p14="http://schemas.microsoft.com/office/powerpoint/2010/main" val="1280675442"/>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pain best understood?</a:t>
            </a:r>
          </a:p>
        </p:txBody>
      </p:sp>
      <p:sp>
        <p:nvSpPr>
          <p:cNvPr id="3" name="Content Placeholder 2"/>
          <p:cNvSpPr>
            <a:spLocks noGrp="1"/>
          </p:cNvSpPr>
          <p:nvPr>
            <p:ph idx="1"/>
          </p:nvPr>
        </p:nvSpPr>
        <p:spPr/>
        <p:txBody>
          <a:bodyPr/>
          <a:lstStyle/>
          <a:p>
            <a:r>
              <a:rPr lang="en-US" dirty="0"/>
              <a:t>Our experience of pain reflects both </a:t>
            </a:r>
            <a:r>
              <a:rPr lang="en-US" i="1" dirty="0"/>
              <a:t>bottom-up </a:t>
            </a:r>
            <a:r>
              <a:rPr lang="en-US" dirty="0"/>
              <a:t>sensations and </a:t>
            </a:r>
            <a:r>
              <a:rPr lang="en-US" i="1" dirty="0"/>
              <a:t>top-down </a:t>
            </a:r>
            <a:r>
              <a:rPr lang="en-US" dirty="0"/>
              <a:t>cognition. </a:t>
            </a:r>
          </a:p>
          <a:p>
            <a:endParaRPr lang="en-US" dirty="0"/>
          </a:p>
          <a:p>
            <a:r>
              <a:rPr lang="en-US" dirty="0"/>
              <a:t>Pain is a biopsychosocial event.</a:t>
            </a:r>
          </a:p>
          <a:p>
            <a:endParaRPr lang="en-US" dirty="0"/>
          </a:p>
          <a:p>
            <a:r>
              <a:rPr lang="en-US" dirty="0"/>
              <a:t> As such, pain experiences vary widely, from </a:t>
            </a:r>
          </a:p>
          <a:p>
            <a:r>
              <a:rPr lang="en-US" dirty="0"/>
              <a:t>group to group and from person to person.</a:t>
            </a:r>
          </a:p>
        </p:txBody>
      </p:sp>
    </p:spTree>
    <p:extLst>
      <p:ext uri="{BB962C8B-B14F-4D97-AF65-F5344CB8AC3E}">
        <p14:creationId xmlns:p14="http://schemas.microsoft.com/office/powerpoint/2010/main" val="3070775584"/>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pain a biopsychosocial event?</a:t>
            </a:r>
          </a:p>
        </p:txBody>
      </p:sp>
      <p:pic>
        <p:nvPicPr>
          <p:cNvPr id="4" name="Content Placeholder 3"/>
          <p:cNvPicPr>
            <a:picLocks noGrp="1" noChangeAspect="1"/>
          </p:cNvPicPr>
          <p:nvPr>
            <p:ph idx="1"/>
          </p:nvPr>
        </p:nvPicPr>
        <p:blipFill>
          <a:blip r:embed="rId2"/>
          <a:stretch>
            <a:fillRect/>
          </a:stretch>
        </p:blipFill>
        <p:spPr>
          <a:xfrm>
            <a:off x="2882502" y="1288747"/>
            <a:ext cx="7192433" cy="5449325"/>
          </a:xfrm>
          <a:prstGeom prst="rect">
            <a:avLst/>
          </a:prstGeom>
        </p:spPr>
      </p:pic>
      <p:pic>
        <p:nvPicPr>
          <p:cNvPr id="5" name="Picture 4" descr="decorative"/>
          <p:cNvPicPr>
            <a:picLocks noChangeAspect="1"/>
          </p:cNvPicPr>
          <p:nvPr/>
        </p:nvPicPr>
        <p:blipFill>
          <a:blip r:embed="rId3"/>
          <a:stretch>
            <a:fillRect/>
          </a:stretch>
        </p:blipFill>
        <p:spPr>
          <a:xfrm>
            <a:off x="2193594" y="409583"/>
            <a:ext cx="688908" cy="688908"/>
          </a:xfrm>
          <a:prstGeom prst="rect">
            <a:avLst/>
          </a:prstGeom>
        </p:spPr>
      </p:pic>
    </p:spTree>
    <p:extLst>
      <p:ext uri="{BB962C8B-B14F-4D97-AF65-F5344CB8AC3E}">
        <p14:creationId xmlns:p14="http://schemas.microsoft.com/office/powerpoint/2010/main" val="32588087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pPr eaLnBrk="1" hangingPunct="1"/>
            <a:endParaRPr lang="en-US" smtClean="0"/>
          </a:p>
        </p:txBody>
      </p:sp>
      <p:sp>
        <p:nvSpPr>
          <p:cNvPr id="26626" name="Rectangle 3"/>
          <p:cNvSpPr>
            <a:spLocks noGrp="1" noChangeArrowheads="1"/>
          </p:cNvSpPr>
          <p:nvPr>
            <p:ph type="body" idx="1"/>
          </p:nvPr>
        </p:nvSpPr>
        <p:spPr/>
        <p:txBody>
          <a:bodyPr/>
          <a:lstStyle/>
          <a:p>
            <a:pPr eaLnBrk="1" hangingPunct="1"/>
            <a:endParaRPr lang="en-US" smtClean="0"/>
          </a:p>
        </p:txBody>
      </p:sp>
      <p:pic>
        <p:nvPicPr>
          <p:cNvPr id="26627" name="Picture 4" descr="hrwpsych079"/>
          <p:cNvPicPr>
            <a:picLocks noChangeAspect="1" noChangeArrowheads="1"/>
          </p:cNvPicPr>
          <p:nvPr/>
        </p:nvPicPr>
        <p:blipFill>
          <a:blip r:embed="rId2"/>
          <a:srcRect l="11185" t="4263" r="5658" b="46895"/>
          <a:stretch>
            <a:fillRect/>
          </a:stretch>
        </p:blipFill>
        <p:spPr bwMode="auto">
          <a:xfrm>
            <a:off x="1524000" y="68264"/>
            <a:ext cx="9144000" cy="6713537"/>
          </a:xfrm>
          <a:prstGeom prst="rect">
            <a:avLst/>
          </a:prstGeom>
          <a:noFill/>
          <a:ln w="9525">
            <a:noFill/>
            <a:miter lim="800000"/>
            <a:headEnd/>
            <a:tailEnd/>
          </a:ln>
        </p:spPr>
      </p:pic>
      <p:sp>
        <p:nvSpPr>
          <p:cNvPr id="2" name="Rectangle 1"/>
          <p:cNvSpPr/>
          <p:nvPr/>
        </p:nvSpPr>
        <p:spPr>
          <a:xfrm>
            <a:off x="7696200" y="1295400"/>
            <a:ext cx="2286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3" name="Rectangle 2"/>
          <p:cNvSpPr/>
          <p:nvPr/>
        </p:nvSpPr>
        <p:spPr>
          <a:xfrm>
            <a:off x="7696200" y="2286000"/>
            <a:ext cx="2438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4" name="Rectangle 3"/>
          <p:cNvSpPr/>
          <p:nvPr/>
        </p:nvSpPr>
        <p:spPr>
          <a:xfrm>
            <a:off x="7696200" y="3276600"/>
            <a:ext cx="2438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5" name="Rectangle 4"/>
          <p:cNvSpPr/>
          <p:nvPr/>
        </p:nvSpPr>
        <p:spPr>
          <a:xfrm>
            <a:off x="7696200" y="4267200"/>
            <a:ext cx="2667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 name="Rectangle 5"/>
          <p:cNvSpPr/>
          <p:nvPr/>
        </p:nvSpPr>
        <p:spPr>
          <a:xfrm>
            <a:off x="7696200" y="5105400"/>
            <a:ext cx="2438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pic>
        <p:nvPicPr>
          <p:cNvPr id="10" name="Picture 2" descr="Image result for AP college board lo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8705" b="-1523"/>
          <a:stretch/>
        </p:blipFill>
        <p:spPr bwMode="auto">
          <a:xfrm>
            <a:off x="1676400" y="152400"/>
            <a:ext cx="893246" cy="563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90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4"/>
                                        </p:tgtEl>
                                        <p:attrNameLst>
                                          <p:attrName>ppt_x</p:attrName>
                                        </p:attrNameLst>
                                      </p:cBhvr>
                                      <p:tavLst>
                                        <p:tav tm="0">
                                          <p:val>
                                            <p:strVal val="ppt_x"/>
                                          </p:val>
                                        </p:tav>
                                        <p:tav tm="100000">
                                          <p:val>
                                            <p:strVal val="ppt_x"/>
                                          </p:val>
                                        </p:tav>
                                      </p:tavLst>
                                    </p:anim>
                                    <p:anim calcmode="lin" valueType="num">
                                      <p:cBhvr additive="base">
                                        <p:cTn id="19" dur="500"/>
                                        <p:tgtEl>
                                          <p:spTgt spid="4"/>
                                        </p:tgtEl>
                                        <p:attrNameLst>
                                          <p:attrName>ppt_y</p:attrName>
                                        </p:attrNameLst>
                                      </p:cBhvr>
                                      <p:tavLst>
                                        <p:tav tm="0">
                                          <p:val>
                                            <p:strVal val="ppt_y"/>
                                          </p:val>
                                        </p:tav>
                                        <p:tav tm="100000">
                                          <p:val>
                                            <p:strVal val="1+ppt_h/2"/>
                                          </p:val>
                                        </p:tav>
                                      </p:tavLst>
                                    </p:anim>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5"/>
                                        </p:tgtEl>
                                        <p:attrNameLst>
                                          <p:attrName>ppt_x</p:attrName>
                                        </p:attrNameLst>
                                      </p:cBhvr>
                                      <p:tavLst>
                                        <p:tav tm="0">
                                          <p:val>
                                            <p:strVal val="ppt_x"/>
                                          </p:val>
                                        </p:tav>
                                        <p:tav tm="100000">
                                          <p:val>
                                            <p:strVal val="ppt_x"/>
                                          </p:val>
                                        </p:tav>
                                      </p:tavLst>
                                    </p:anim>
                                    <p:anim calcmode="lin" valueType="num">
                                      <p:cBhvr additive="base">
                                        <p:cTn id="25" dur="500"/>
                                        <p:tgtEl>
                                          <p:spTgt spid="5"/>
                                        </p:tgtEl>
                                        <p:attrNameLst>
                                          <p:attrName>ppt_y</p:attrName>
                                        </p:attrNameLst>
                                      </p:cBhvr>
                                      <p:tavLst>
                                        <p:tav tm="0">
                                          <p:val>
                                            <p:strVal val="ppt_y"/>
                                          </p:val>
                                        </p:tav>
                                        <p:tav tm="100000">
                                          <p:val>
                                            <p:strVal val="1+ppt_h/2"/>
                                          </p:val>
                                        </p:tav>
                                      </p:tavLst>
                                    </p:anim>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6"/>
                                        </p:tgtEl>
                                        <p:attrNameLst>
                                          <p:attrName>ppt_x</p:attrName>
                                        </p:attrNameLst>
                                      </p:cBhvr>
                                      <p:tavLst>
                                        <p:tav tm="0">
                                          <p:val>
                                            <p:strVal val="ppt_x"/>
                                          </p:val>
                                        </p:tav>
                                        <p:tav tm="100000">
                                          <p:val>
                                            <p:strVal val="ppt_x"/>
                                          </p:val>
                                        </p:tav>
                                      </p:tavLst>
                                    </p:anim>
                                    <p:anim calcmode="lin" valueType="num">
                                      <p:cBhvr additive="base">
                                        <p:cTn id="31" dur="500"/>
                                        <p:tgtEl>
                                          <p:spTgt spid="6"/>
                                        </p:tgtEl>
                                        <p:attrNameLst>
                                          <p:attrName>ppt_y</p:attrName>
                                        </p:attrNameLst>
                                      </p:cBhvr>
                                      <p:tavLst>
                                        <p:tav tm="0">
                                          <p:val>
                                            <p:strVal val="ppt_y"/>
                                          </p:val>
                                        </p:tav>
                                        <p:tav tm="100000">
                                          <p:val>
                                            <p:strVal val="1+ppt_h/2"/>
                                          </p:val>
                                        </p:tav>
                                      </p:tavLst>
                                    </p:anim>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4239" y="457200"/>
            <a:ext cx="3682455" cy="1600200"/>
          </a:xfrm>
        </p:spPr>
        <p:txBody>
          <a:bodyPr/>
          <a:lstStyle/>
          <a:p>
            <a:r>
              <a:rPr lang="en-US" dirty="0"/>
              <a:t>How is pain biological?</a:t>
            </a:r>
          </a:p>
        </p:txBody>
      </p:sp>
      <p:sp>
        <p:nvSpPr>
          <p:cNvPr id="4" name="Text Placeholder 3"/>
          <p:cNvSpPr>
            <a:spLocks noGrp="1"/>
          </p:cNvSpPr>
          <p:nvPr>
            <p:ph type="body" sz="half" idx="2"/>
          </p:nvPr>
        </p:nvSpPr>
        <p:spPr>
          <a:xfrm>
            <a:off x="2154239" y="2415654"/>
            <a:ext cx="3682455" cy="3453334"/>
          </a:xfrm>
        </p:spPr>
        <p:txBody>
          <a:bodyPr/>
          <a:lstStyle/>
          <a:p>
            <a:r>
              <a:rPr lang="en-US" dirty="0"/>
              <a:t>Sensory receptors called </a:t>
            </a:r>
            <a:r>
              <a:rPr lang="en-US" i="1" dirty="0"/>
              <a:t>nociceptors—</a:t>
            </a:r>
            <a:r>
              <a:rPr lang="en-US" dirty="0"/>
              <a:t>mostly in your skin, but also in your muscles</a:t>
            </a:r>
          </a:p>
          <a:p>
            <a:r>
              <a:rPr lang="en-US" dirty="0"/>
              <a:t>and organs—detect hurtful temperatures,</a:t>
            </a:r>
          </a:p>
          <a:p>
            <a:r>
              <a:rPr lang="en-US" dirty="0"/>
              <a:t>pressure, or chemicals.</a:t>
            </a:r>
          </a:p>
        </p:txBody>
      </p:sp>
      <p:pic>
        <p:nvPicPr>
          <p:cNvPr id="5" name="Content Placeholder 4"/>
          <p:cNvPicPr>
            <a:picLocks noGrp="1" noChangeAspect="1"/>
          </p:cNvPicPr>
          <p:nvPr>
            <p:ph idx="1"/>
          </p:nvPr>
        </p:nvPicPr>
        <p:blipFill>
          <a:blip r:embed="rId2"/>
          <a:stretch>
            <a:fillRect/>
          </a:stretch>
        </p:blipFill>
        <p:spPr>
          <a:xfrm>
            <a:off x="6096504" y="2702258"/>
            <a:ext cx="4322282" cy="2961564"/>
          </a:xfrm>
          <a:prstGeom prst="rect">
            <a:avLst/>
          </a:prstGeom>
        </p:spPr>
      </p:pic>
    </p:spTree>
    <p:extLst>
      <p:ext uri="{BB962C8B-B14F-4D97-AF65-F5344CB8AC3E}">
        <p14:creationId xmlns:p14="http://schemas.microsoft.com/office/powerpoint/2010/main" val="909515791"/>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pain circuit?</a:t>
            </a:r>
          </a:p>
        </p:txBody>
      </p:sp>
      <p:sp>
        <p:nvSpPr>
          <p:cNvPr id="4" name="Text Placeholder 3"/>
          <p:cNvSpPr>
            <a:spLocks noGrp="1"/>
          </p:cNvSpPr>
          <p:nvPr>
            <p:ph type="body" sz="quarter" idx="14"/>
          </p:nvPr>
        </p:nvSpPr>
        <p:spPr>
          <a:xfrm>
            <a:off x="6400800" y="2032000"/>
            <a:ext cx="3429000" cy="4518925"/>
          </a:xfrm>
        </p:spPr>
        <p:txBody>
          <a:bodyPr/>
          <a:lstStyle/>
          <a:p>
            <a:r>
              <a:rPr lang="en-US" dirty="0"/>
              <a:t>Sensory receptors </a:t>
            </a:r>
            <a:r>
              <a:rPr lang="en-US" i="1" dirty="0"/>
              <a:t>(nociceptors)</a:t>
            </a:r>
          </a:p>
          <a:p>
            <a:r>
              <a:rPr lang="en-US" dirty="0"/>
              <a:t>respond to potentially damaging stimuli by sending an impulse to</a:t>
            </a:r>
          </a:p>
          <a:p>
            <a:r>
              <a:rPr lang="en-US" dirty="0"/>
              <a:t>the spinal cord, which passes the message to the brain, which</a:t>
            </a:r>
          </a:p>
          <a:p>
            <a:r>
              <a:rPr lang="en-US" dirty="0"/>
              <a:t>interprets the signal as pain.</a:t>
            </a:r>
          </a:p>
        </p:txBody>
      </p:sp>
      <p:pic>
        <p:nvPicPr>
          <p:cNvPr id="7" name="Picture 6"/>
          <p:cNvPicPr>
            <a:picLocks noChangeAspect="1"/>
          </p:cNvPicPr>
          <p:nvPr/>
        </p:nvPicPr>
        <p:blipFill>
          <a:blip r:embed="rId2"/>
          <a:stretch>
            <a:fillRect/>
          </a:stretch>
        </p:blipFill>
        <p:spPr>
          <a:xfrm>
            <a:off x="2082397" y="2511188"/>
            <a:ext cx="3813907" cy="3622574"/>
          </a:xfrm>
          <a:prstGeom prst="rect">
            <a:avLst/>
          </a:prstGeom>
        </p:spPr>
      </p:pic>
    </p:spTree>
    <p:extLst>
      <p:ext uri="{BB962C8B-B14F-4D97-AF65-F5344CB8AC3E}">
        <p14:creationId xmlns:p14="http://schemas.microsoft.com/office/powerpoint/2010/main" val="2680486750"/>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gate-control theory?</a:t>
            </a:r>
          </a:p>
        </p:txBody>
      </p:sp>
      <p:sp>
        <p:nvSpPr>
          <p:cNvPr id="3" name="Content Placeholder 2"/>
          <p:cNvSpPr>
            <a:spLocks noGrp="1"/>
          </p:cNvSpPr>
          <p:nvPr>
            <p:ph idx="1"/>
          </p:nvPr>
        </p:nvSpPr>
        <p:spPr/>
        <p:txBody>
          <a:bodyPr/>
          <a:lstStyle/>
          <a:p>
            <a:r>
              <a:rPr lang="en-US" dirty="0"/>
              <a:t>The </a:t>
            </a:r>
            <a:r>
              <a:rPr lang="en-US" b="1" i="1" dirty="0"/>
              <a:t>gate-control theory </a:t>
            </a:r>
            <a:r>
              <a:rPr lang="en-US" dirty="0"/>
              <a:t>states that the spinal cord contains a neurological “gate” that blocks</a:t>
            </a:r>
          </a:p>
          <a:p>
            <a:r>
              <a:rPr lang="en-US" dirty="0"/>
              <a:t>pain signals or allows them to pass on to the brain. </a:t>
            </a:r>
          </a:p>
          <a:p>
            <a:endParaRPr lang="en-US" dirty="0"/>
          </a:p>
          <a:p>
            <a:r>
              <a:rPr lang="en-US" dirty="0"/>
              <a:t>The “gate” is opened by the activity of pain</a:t>
            </a:r>
          </a:p>
          <a:p>
            <a:r>
              <a:rPr lang="en-US" dirty="0"/>
              <a:t>signals traveling up small nerve fibers and is closed by activity in larger fibers (such as massage) or </a:t>
            </a:r>
          </a:p>
          <a:p>
            <a:r>
              <a:rPr lang="en-US" dirty="0"/>
              <a:t>by information coming from the brain </a:t>
            </a:r>
          </a:p>
          <a:p>
            <a:r>
              <a:rPr lang="en-US" dirty="0"/>
              <a:t>(such as distracting thoughts).</a:t>
            </a:r>
          </a:p>
        </p:txBody>
      </p:sp>
    </p:spTree>
    <p:extLst>
      <p:ext uri="{BB962C8B-B14F-4D97-AF65-F5344CB8AC3E}">
        <p14:creationId xmlns:p14="http://schemas.microsoft.com/office/powerpoint/2010/main" val="4155347204"/>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phantom-limb pain?</a:t>
            </a:r>
          </a:p>
        </p:txBody>
      </p:sp>
      <p:sp>
        <p:nvSpPr>
          <p:cNvPr id="3" name="Content Placeholder 2"/>
          <p:cNvSpPr>
            <a:spLocks noGrp="1"/>
          </p:cNvSpPr>
          <p:nvPr>
            <p:ph idx="1"/>
          </p:nvPr>
        </p:nvSpPr>
        <p:spPr/>
        <p:txBody>
          <a:bodyPr/>
          <a:lstStyle/>
          <a:p>
            <a:r>
              <a:rPr lang="en-US" dirty="0"/>
              <a:t>The brain can create pain, as it does in </a:t>
            </a:r>
            <a:r>
              <a:rPr lang="en-US" i="1" dirty="0"/>
              <a:t>phantom limb sensations </a:t>
            </a:r>
            <a:r>
              <a:rPr lang="en-US" dirty="0"/>
              <a:t>after a limb amputation.  </a:t>
            </a:r>
          </a:p>
          <a:p>
            <a:endParaRPr lang="en-US" dirty="0"/>
          </a:p>
          <a:p>
            <a:r>
              <a:rPr lang="en-US" dirty="0"/>
              <a:t>Without normal sensory input, the brain may misinterpret and amplify spontaneous but irrelevant </a:t>
            </a:r>
          </a:p>
          <a:p>
            <a:r>
              <a:rPr lang="en-US" dirty="0"/>
              <a:t>central nervous system activity. </a:t>
            </a:r>
          </a:p>
          <a:p>
            <a:endParaRPr lang="en-US" dirty="0"/>
          </a:p>
          <a:p>
            <a:r>
              <a:rPr lang="en-US" dirty="0"/>
              <a:t>7 in 10 such people feel pain or movement in nonexistent limbs. </a:t>
            </a:r>
          </a:p>
          <a:p>
            <a:r>
              <a:rPr lang="en-US" sz="2000" i="1" dirty="0"/>
              <a:t>(</a:t>
            </a:r>
            <a:r>
              <a:rPr lang="en-US" sz="2000" i="1" dirty="0" err="1"/>
              <a:t>Melzack</a:t>
            </a:r>
            <a:r>
              <a:rPr lang="en-US" sz="2000" i="1" dirty="0"/>
              <a:t>, 1992, 2005)</a:t>
            </a:r>
          </a:p>
        </p:txBody>
      </p:sp>
    </p:spTree>
    <p:extLst>
      <p:ext uri="{BB962C8B-B14F-4D97-AF65-F5344CB8AC3E}">
        <p14:creationId xmlns:p14="http://schemas.microsoft.com/office/powerpoint/2010/main" val="3899403654"/>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pain psychological?</a:t>
            </a:r>
          </a:p>
        </p:txBody>
      </p:sp>
      <p:sp>
        <p:nvSpPr>
          <p:cNvPr id="4" name="Text Placeholder 3"/>
          <p:cNvSpPr>
            <a:spLocks noGrp="1"/>
          </p:cNvSpPr>
          <p:nvPr>
            <p:ph type="body" sz="half" idx="2"/>
          </p:nvPr>
        </p:nvSpPr>
        <p:spPr>
          <a:xfrm>
            <a:off x="2154239" y="2415654"/>
            <a:ext cx="2949575" cy="3453334"/>
          </a:xfrm>
        </p:spPr>
        <p:txBody>
          <a:bodyPr/>
          <a:lstStyle/>
          <a:p>
            <a:r>
              <a:rPr lang="en-US" dirty="0"/>
              <a:t>Pain is impacted by how much attention we give to it.  If we distract our minds with other thoughts, the pain feels as if it has diminished.</a:t>
            </a:r>
          </a:p>
        </p:txBody>
      </p:sp>
      <p:pic>
        <p:nvPicPr>
          <p:cNvPr id="5" name="Content Placeholder 4"/>
          <p:cNvPicPr>
            <a:picLocks noGrp="1" noChangeAspect="1"/>
          </p:cNvPicPr>
          <p:nvPr>
            <p:ph idx="1"/>
          </p:nvPr>
        </p:nvPicPr>
        <p:blipFill>
          <a:blip r:embed="rId2"/>
          <a:stretch>
            <a:fillRect/>
          </a:stretch>
        </p:blipFill>
        <p:spPr>
          <a:xfrm>
            <a:off x="5894739" y="2035534"/>
            <a:ext cx="4259395" cy="3833455"/>
          </a:xfrm>
          <a:prstGeom prst="rect">
            <a:avLst/>
          </a:prstGeom>
        </p:spPr>
      </p:pic>
    </p:spTree>
    <p:extLst>
      <p:ext uri="{BB962C8B-B14F-4D97-AF65-F5344CB8AC3E}">
        <p14:creationId xmlns:p14="http://schemas.microsoft.com/office/powerpoint/2010/main" val="1047981460"/>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4239" y="457200"/>
            <a:ext cx="3846229" cy="1600200"/>
          </a:xfrm>
        </p:spPr>
        <p:txBody>
          <a:bodyPr/>
          <a:lstStyle/>
          <a:p>
            <a:r>
              <a:rPr lang="en-US" dirty="0"/>
              <a:t>How else is pain psychological?</a:t>
            </a:r>
          </a:p>
        </p:txBody>
      </p:sp>
      <p:sp>
        <p:nvSpPr>
          <p:cNvPr id="4" name="Text Placeholder 3"/>
          <p:cNvSpPr>
            <a:spLocks noGrp="1"/>
          </p:cNvSpPr>
          <p:nvPr>
            <p:ph type="body" sz="half" idx="2"/>
          </p:nvPr>
        </p:nvSpPr>
        <p:spPr>
          <a:xfrm>
            <a:off x="2154239" y="2251881"/>
            <a:ext cx="3846228" cy="4339988"/>
          </a:xfrm>
        </p:spPr>
        <p:txBody>
          <a:bodyPr/>
          <a:lstStyle/>
          <a:p>
            <a:r>
              <a:rPr lang="en-US" dirty="0"/>
              <a:t>Our memories of pain may be edited from the actual pain we felt.</a:t>
            </a:r>
          </a:p>
          <a:p>
            <a:endParaRPr lang="en-US" dirty="0"/>
          </a:p>
          <a:p>
            <a:r>
              <a:rPr lang="en-US" dirty="0"/>
              <a:t> People overlook a pain’s duration and recall two moments: pain’s </a:t>
            </a:r>
            <a:r>
              <a:rPr lang="en-US" i="1" dirty="0"/>
              <a:t>peak </a:t>
            </a:r>
            <a:r>
              <a:rPr lang="en-US" dirty="0"/>
              <a:t>moment and how much pain is</a:t>
            </a:r>
          </a:p>
          <a:p>
            <a:r>
              <a:rPr lang="en-US" dirty="0"/>
              <a:t>felt at the </a:t>
            </a:r>
            <a:r>
              <a:rPr lang="en-US" i="1" dirty="0"/>
              <a:t>end.</a:t>
            </a:r>
            <a:endParaRPr lang="en-US" dirty="0"/>
          </a:p>
        </p:txBody>
      </p:sp>
      <p:pic>
        <p:nvPicPr>
          <p:cNvPr id="5" name="Content Placeholder 4"/>
          <p:cNvPicPr>
            <a:picLocks noGrp="1" noChangeAspect="1"/>
          </p:cNvPicPr>
          <p:nvPr>
            <p:ph idx="1"/>
          </p:nvPr>
        </p:nvPicPr>
        <p:blipFill>
          <a:blip r:embed="rId2"/>
          <a:stretch>
            <a:fillRect/>
          </a:stretch>
        </p:blipFill>
        <p:spPr>
          <a:xfrm>
            <a:off x="6478138" y="3160643"/>
            <a:ext cx="3812474" cy="3431226"/>
          </a:xfrm>
          <a:prstGeom prst="rect">
            <a:avLst/>
          </a:prstGeom>
        </p:spPr>
      </p:pic>
    </p:spTree>
    <p:extLst>
      <p:ext uri="{BB962C8B-B14F-4D97-AF65-F5344CB8AC3E}">
        <p14:creationId xmlns:p14="http://schemas.microsoft.com/office/powerpoint/2010/main" val="1254812734"/>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pain social-cultural?</a:t>
            </a:r>
          </a:p>
        </p:txBody>
      </p:sp>
      <p:sp>
        <p:nvSpPr>
          <p:cNvPr id="4" name="Text Placeholder 3"/>
          <p:cNvSpPr>
            <a:spLocks noGrp="1"/>
          </p:cNvSpPr>
          <p:nvPr>
            <p:ph type="body" sz="half" idx="2"/>
          </p:nvPr>
        </p:nvSpPr>
        <p:spPr>
          <a:xfrm>
            <a:off x="2154239" y="2415654"/>
            <a:ext cx="2949575" cy="3453334"/>
          </a:xfrm>
        </p:spPr>
        <p:txBody>
          <a:bodyPr/>
          <a:lstStyle/>
          <a:p>
            <a:r>
              <a:rPr lang="en-US" dirty="0"/>
              <a:t>We tend to perceive more pain when others seem to be</a:t>
            </a:r>
          </a:p>
          <a:p>
            <a:r>
              <a:rPr lang="en-US" dirty="0"/>
              <a:t>experiencing pain.</a:t>
            </a:r>
          </a:p>
        </p:txBody>
      </p:sp>
      <p:pic>
        <p:nvPicPr>
          <p:cNvPr id="5" name="Content Placeholder 4"/>
          <p:cNvPicPr>
            <a:picLocks noGrp="1" noChangeAspect="1"/>
          </p:cNvPicPr>
          <p:nvPr>
            <p:ph idx="1"/>
          </p:nvPr>
        </p:nvPicPr>
        <p:blipFill>
          <a:blip r:embed="rId2"/>
          <a:stretch>
            <a:fillRect/>
          </a:stretch>
        </p:blipFill>
        <p:spPr>
          <a:xfrm>
            <a:off x="5918890" y="1896846"/>
            <a:ext cx="4143356" cy="3972143"/>
          </a:xfrm>
          <a:prstGeom prst="rect">
            <a:avLst/>
          </a:prstGeom>
        </p:spPr>
      </p:pic>
    </p:spTree>
    <p:extLst>
      <p:ext uri="{BB962C8B-B14F-4D97-AF65-F5344CB8AC3E}">
        <p14:creationId xmlns:p14="http://schemas.microsoft.com/office/powerpoint/2010/main" val="1118695726"/>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else is pain social-cultural?</a:t>
            </a:r>
          </a:p>
        </p:txBody>
      </p:sp>
      <p:sp>
        <p:nvSpPr>
          <p:cNvPr id="4" name="Text Placeholder 3"/>
          <p:cNvSpPr>
            <a:spLocks noGrp="1"/>
          </p:cNvSpPr>
          <p:nvPr>
            <p:ph type="body" sz="half" idx="2"/>
          </p:nvPr>
        </p:nvSpPr>
        <p:spPr>
          <a:xfrm>
            <a:off x="2154239" y="2415654"/>
            <a:ext cx="2949575" cy="3453334"/>
          </a:xfrm>
        </p:spPr>
        <p:txBody>
          <a:bodyPr/>
          <a:lstStyle/>
          <a:p>
            <a:r>
              <a:rPr lang="en-US" dirty="0"/>
              <a:t>We get cues on how to perceive pain from our culture’s views on pain.</a:t>
            </a:r>
          </a:p>
        </p:txBody>
      </p:sp>
      <p:pic>
        <p:nvPicPr>
          <p:cNvPr id="5" name="Content Placeholder 4"/>
          <p:cNvPicPr>
            <a:picLocks noGrp="1" noChangeAspect="1"/>
          </p:cNvPicPr>
          <p:nvPr>
            <p:ph idx="1"/>
          </p:nvPr>
        </p:nvPicPr>
        <p:blipFill>
          <a:blip r:embed="rId2"/>
          <a:stretch>
            <a:fillRect/>
          </a:stretch>
        </p:blipFill>
        <p:spPr>
          <a:xfrm>
            <a:off x="5918890" y="1896846"/>
            <a:ext cx="4143356" cy="3972143"/>
          </a:xfrm>
          <a:prstGeom prst="rect">
            <a:avLst/>
          </a:prstGeom>
        </p:spPr>
      </p:pic>
    </p:spTree>
    <p:extLst>
      <p:ext uri="{BB962C8B-B14F-4D97-AF65-F5344CB8AC3E}">
        <p14:creationId xmlns:p14="http://schemas.microsoft.com/office/powerpoint/2010/main" val="2055215369"/>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 of a recent pain event in your life…</a:t>
            </a:r>
          </a:p>
        </p:txBody>
      </p:sp>
      <p:sp>
        <p:nvSpPr>
          <p:cNvPr id="3" name="Text Placeholder 2"/>
          <p:cNvSpPr>
            <a:spLocks noGrp="1"/>
          </p:cNvSpPr>
          <p:nvPr>
            <p:ph type="body" sz="quarter" idx="17"/>
          </p:nvPr>
        </p:nvSpPr>
        <p:spPr/>
        <p:txBody>
          <a:bodyPr/>
          <a:lstStyle/>
          <a:p>
            <a:r>
              <a:rPr lang="en-US" dirty="0"/>
              <a:t>…what were the biological causes?</a:t>
            </a:r>
          </a:p>
        </p:txBody>
      </p:sp>
      <p:sp>
        <p:nvSpPr>
          <p:cNvPr id="4" name="Text Placeholder 3"/>
          <p:cNvSpPr>
            <a:spLocks noGrp="1"/>
          </p:cNvSpPr>
          <p:nvPr>
            <p:ph type="body" sz="quarter" idx="18"/>
          </p:nvPr>
        </p:nvSpPr>
        <p:spPr/>
        <p:txBody>
          <a:bodyPr/>
          <a:lstStyle/>
          <a:p>
            <a:r>
              <a:rPr lang="en-US" dirty="0"/>
              <a:t>…what were the psychological causes?</a:t>
            </a:r>
          </a:p>
        </p:txBody>
      </p:sp>
      <p:sp>
        <p:nvSpPr>
          <p:cNvPr id="5" name="Text Placeholder 4"/>
          <p:cNvSpPr>
            <a:spLocks noGrp="1"/>
          </p:cNvSpPr>
          <p:nvPr>
            <p:ph type="body" sz="quarter" idx="20"/>
          </p:nvPr>
        </p:nvSpPr>
        <p:spPr/>
        <p:txBody>
          <a:bodyPr/>
          <a:lstStyle/>
          <a:p>
            <a:r>
              <a:rPr lang="en-US" dirty="0"/>
              <a:t>… what were the social-cultural causes?</a:t>
            </a:r>
          </a:p>
        </p:txBody>
      </p:sp>
    </p:spTree>
    <p:extLst>
      <p:ext uri="{BB962C8B-B14F-4D97-AF65-F5344CB8AC3E}">
        <p14:creationId xmlns:p14="http://schemas.microsoft.com/office/powerpoint/2010/main" val="2317650266"/>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some methods for controlling pain?</a:t>
            </a:r>
          </a:p>
        </p:txBody>
      </p:sp>
      <p:sp>
        <p:nvSpPr>
          <p:cNvPr id="4" name="Content Placeholder 3"/>
          <p:cNvSpPr>
            <a:spLocks noGrp="1"/>
          </p:cNvSpPr>
          <p:nvPr>
            <p:ph sz="quarter" idx="13"/>
          </p:nvPr>
        </p:nvSpPr>
        <p:spPr>
          <a:xfrm>
            <a:off x="2052638" y="4864100"/>
            <a:ext cx="8101012" cy="1782360"/>
          </a:xfrm>
        </p:spPr>
        <p:txBody>
          <a:bodyPr/>
          <a:lstStyle/>
          <a:p>
            <a:r>
              <a:rPr lang="en-US" dirty="0"/>
              <a:t>Pain control therapies may include drugs, surgery,</a:t>
            </a:r>
          </a:p>
          <a:p>
            <a:r>
              <a:rPr lang="en-US" dirty="0"/>
              <a:t>acupuncture, electrical stimulation, massage, exercise, hypnosis, relaxation training, meditation, and thought distraction.</a:t>
            </a:r>
          </a:p>
        </p:txBody>
      </p:sp>
      <p:pic>
        <p:nvPicPr>
          <p:cNvPr id="5" name="Content Placeholder 4"/>
          <p:cNvPicPr>
            <a:picLocks noGrp="1" noChangeAspect="1"/>
          </p:cNvPicPr>
          <p:nvPr>
            <p:ph idx="1"/>
          </p:nvPr>
        </p:nvPicPr>
        <p:blipFill>
          <a:blip r:embed="rId2"/>
          <a:stretch>
            <a:fillRect/>
          </a:stretch>
        </p:blipFill>
        <p:spPr>
          <a:xfrm>
            <a:off x="4504880" y="1825626"/>
            <a:ext cx="3182240" cy="2797175"/>
          </a:xfrm>
          <a:prstGeom prst="rect">
            <a:avLst/>
          </a:prstGeom>
        </p:spPr>
      </p:pic>
    </p:spTree>
    <p:extLst>
      <p:ext uri="{BB962C8B-B14F-4D97-AF65-F5344CB8AC3E}">
        <p14:creationId xmlns:p14="http://schemas.microsoft.com/office/powerpoint/2010/main" val="34270991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some people better at detecting signals than others?</a:t>
            </a:r>
          </a:p>
        </p:txBody>
      </p:sp>
      <p:sp>
        <p:nvSpPr>
          <p:cNvPr id="3" name="Content Placeholder 2"/>
          <p:cNvSpPr>
            <a:spLocks noGrp="1"/>
          </p:cNvSpPr>
          <p:nvPr>
            <p:ph idx="1"/>
          </p:nvPr>
        </p:nvSpPr>
        <p:spPr>
          <a:xfrm>
            <a:off x="2152650" y="1983037"/>
            <a:ext cx="8101584" cy="4497277"/>
          </a:xfrm>
        </p:spPr>
        <p:txBody>
          <a:bodyPr>
            <a:normAutofit/>
          </a:bodyPr>
          <a:lstStyle/>
          <a:p>
            <a:pPr marL="342900" indent="-342900">
              <a:buFont typeface="Wingdings" panose="05000000000000000000" pitchFamily="2" charset="2"/>
              <a:buChar char="§"/>
            </a:pPr>
            <a:r>
              <a:rPr lang="en-US" sz="2400" dirty="0"/>
              <a:t>Have you ever been caught texting on your phone during class by a teacher in one class but can get away with it regularly in another class?  </a:t>
            </a:r>
          </a:p>
          <a:p>
            <a:pPr marL="342900" indent="-342900">
              <a:buFont typeface="Wingdings" panose="05000000000000000000" pitchFamily="2" charset="2"/>
              <a:buChar char="§"/>
            </a:pPr>
            <a:r>
              <a:rPr lang="en-US" sz="2400" dirty="0"/>
              <a:t>Did you know that even when parents of a newborn are exhausted from sleep deprivation, they can still hear the slightest whimper from their baby even though the loud sounds of the trash truck or screeching car on the street outside may go completely unnoticed?</a:t>
            </a:r>
          </a:p>
          <a:p>
            <a:pPr marL="342900" indent="-342900">
              <a:buFont typeface="Wingdings" panose="05000000000000000000" pitchFamily="2" charset="2"/>
              <a:buChar char="§"/>
            </a:pPr>
            <a:r>
              <a:rPr lang="en-US" sz="2400" dirty="0"/>
              <a:t>Do you or your friends have different opinions about how much onion is too much onion on a burger?</a:t>
            </a:r>
          </a:p>
        </p:txBody>
      </p:sp>
    </p:spTree>
    <p:extLst>
      <p:ext uri="{BB962C8B-B14F-4D97-AF65-F5344CB8AC3E}">
        <p14:creationId xmlns:p14="http://schemas.microsoft.com/office/powerpoint/2010/main" val="988062715"/>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might placebos reduce pain?</a:t>
            </a:r>
          </a:p>
        </p:txBody>
      </p:sp>
      <p:sp>
        <p:nvSpPr>
          <p:cNvPr id="3" name="Content Placeholder 2"/>
          <p:cNvSpPr>
            <a:spLocks noGrp="1"/>
          </p:cNvSpPr>
          <p:nvPr>
            <p:ph idx="1"/>
          </p:nvPr>
        </p:nvSpPr>
        <p:spPr/>
        <p:txBody>
          <a:bodyPr/>
          <a:lstStyle/>
          <a:p>
            <a:r>
              <a:rPr lang="en-US" dirty="0"/>
              <a:t>In an experiment, researchers pitted two placebos—fake pills and pretend acupuncture—</a:t>
            </a:r>
          </a:p>
          <a:p>
            <a:r>
              <a:rPr lang="en-US" dirty="0"/>
              <a:t>against each other. </a:t>
            </a:r>
          </a:p>
          <a:p>
            <a:endParaRPr lang="en-US" dirty="0"/>
          </a:p>
          <a:p>
            <a:r>
              <a:rPr lang="en-US" dirty="0"/>
              <a:t>People with persistent arm pain received either fake acupuncture (with trick needles that </a:t>
            </a:r>
          </a:p>
          <a:p>
            <a:r>
              <a:rPr lang="en-US" dirty="0"/>
              <a:t>retracted without puncturing the skin) </a:t>
            </a:r>
          </a:p>
          <a:p>
            <a:r>
              <a:rPr lang="en-US" dirty="0"/>
              <a:t>or </a:t>
            </a:r>
          </a:p>
          <a:p>
            <a:r>
              <a:rPr lang="en-US" dirty="0"/>
              <a:t>blue cornstarch pills that looked like a medication often prescribed for strain injury. </a:t>
            </a:r>
          </a:p>
        </p:txBody>
      </p:sp>
      <p:pic>
        <p:nvPicPr>
          <p:cNvPr id="4" name="Picture 3" descr="decorative"/>
          <p:cNvPicPr>
            <a:picLocks noChangeAspect="1"/>
          </p:cNvPicPr>
          <p:nvPr/>
        </p:nvPicPr>
        <p:blipFill>
          <a:blip r:embed="rId2"/>
          <a:stretch>
            <a:fillRect/>
          </a:stretch>
        </p:blipFill>
        <p:spPr>
          <a:xfrm>
            <a:off x="2203127" y="409584"/>
            <a:ext cx="688908" cy="688908"/>
          </a:xfrm>
          <a:prstGeom prst="rect">
            <a:avLst/>
          </a:prstGeom>
        </p:spPr>
      </p:pic>
    </p:spTree>
    <p:extLst>
      <p:ext uri="{BB962C8B-B14F-4D97-AF65-F5344CB8AC3E}">
        <p14:creationId xmlns:p14="http://schemas.microsoft.com/office/powerpoint/2010/main" val="1751168375"/>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were the results?</a:t>
            </a:r>
          </a:p>
        </p:txBody>
      </p:sp>
      <p:sp>
        <p:nvSpPr>
          <p:cNvPr id="3" name="Content Placeholder 2"/>
          <p:cNvSpPr>
            <a:spLocks noGrp="1"/>
          </p:cNvSpPr>
          <p:nvPr>
            <p:ph idx="1"/>
          </p:nvPr>
        </p:nvSpPr>
        <p:spPr/>
        <p:txBody>
          <a:bodyPr/>
          <a:lstStyle/>
          <a:p>
            <a:r>
              <a:rPr lang="en-US" dirty="0"/>
              <a:t>After two months, both groups were reporting less pain, with the fake acupuncture group reporting the greater pain drop. </a:t>
            </a:r>
          </a:p>
          <a:p>
            <a:endParaRPr lang="en-US" dirty="0"/>
          </a:p>
          <a:p>
            <a:r>
              <a:rPr lang="en-US" dirty="0"/>
              <a:t>A quarter of those receiving the nonexistent needle pricks and 31 percent of those receiving the fake pills even complained of side effects, such as painful</a:t>
            </a:r>
          </a:p>
          <a:p>
            <a:r>
              <a:rPr lang="en-US" dirty="0"/>
              <a:t>skin or dry mouth and fatigue.</a:t>
            </a:r>
          </a:p>
          <a:p>
            <a:endParaRPr lang="en-US" dirty="0"/>
          </a:p>
          <a:p>
            <a:r>
              <a:rPr lang="en-US" sz="2000" i="1" dirty="0"/>
              <a:t>(</a:t>
            </a:r>
            <a:r>
              <a:rPr lang="en-US" sz="2000" i="1" dirty="0" err="1"/>
              <a:t>Kaptchuk</a:t>
            </a:r>
            <a:r>
              <a:rPr lang="en-US" sz="2000" i="1" dirty="0"/>
              <a:t> et al., 2006)</a:t>
            </a:r>
          </a:p>
        </p:txBody>
      </p:sp>
    </p:spTree>
    <p:extLst>
      <p:ext uri="{BB962C8B-B14F-4D97-AF65-F5344CB8AC3E}">
        <p14:creationId xmlns:p14="http://schemas.microsoft.com/office/powerpoint/2010/main" val="2367820360"/>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might distraction reduce pain?</a:t>
            </a:r>
          </a:p>
        </p:txBody>
      </p:sp>
      <p:sp>
        <p:nvSpPr>
          <p:cNvPr id="4" name="Content Placeholder 3"/>
          <p:cNvSpPr>
            <a:spLocks noGrp="1"/>
          </p:cNvSpPr>
          <p:nvPr>
            <p:ph sz="quarter" idx="13"/>
          </p:nvPr>
        </p:nvSpPr>
        <p:spPr>
          <a:xfrm>
            <a:off x="2052638" y="4864100"/>
            <a:ext cx="8101012" cy="1741416"/>
          </a:xfrm>
        </p:spPr>
        <p:txBody>
          <a:bodyPr/>
          <a:lstStyle/>
          <a:p>
            <a:r>
              <a:rPr lang="en-US" dirty="0"/>
              <a:t>For burn victims undergoing painful skin repair, an escape</a:t>
            </a:r>
          </a:p>
          <a:p>
            <a:r>
              <a:rPr lang="en-US" dirty="0"/>
              <a:t>into virtual reality can powerfully distract attention, thus reducing pain and the brain’s response to painful stimulation.</a:t>
            </a:r>
          </a:p>
        </p:txBody>
      </p:sp>
      <p:pic>
        <p:nvPicPr>
          <p:cNvPr id="5" name="Content Placeholder 4"/>
          <p:cNvPicPr>
            <a:picLocks noGrp="1" noChangeAspect="1"/>
          </p:cNvPicPr>
          <p:nvPr>
            <p:ph idx="1"/>
          </p:nvPr>
        </p:nvPicPr>
        <p:blipFill>
          <a:blip r:embed="rId2"/>
          <a:stretch>
            <a:fillRect/>
          </a:stretch>
        </p:blipFill>
        <p:spPr>
          <a:xfrm>
            <a:off x="2613747" y="1248970"/>
            <a:ext cx="6594631" cy="3615130"/>
          </a:xfrm>
          <a:prstGeom prst="rect">
            <a:avLst/>
          </a:prstGeom>
        </p:spPr>
      </p:pic>
      <p:pic>
        <p:nvPicPr>
          <p:cNvPr id="6" name="Picture 5" descr="decorative"/>
          <p:cNvPicPr>
            <a:picLocks noChangeAspect="1"/>
          </p:cNvPicPr>
          <p:nvPr/>
        </p:nvPicPr>
        <p:blipFill>
          <a:blip r:embed="rId3"/>
          <a:stretch>
            <a:fillRect/>
          </a:stretch>
        </p:blipFill>
        <p:spPr>
          <a:xfrm>
            <a:off x="2107593" y="341345"/>
            <a:ext cx="688908" cy="688908"/>
          </a:xfrm>
          <a:prstGeom prst="rect">
            <a:avLst/>
          </a:prstGeom>
        </p:spPr>
      </p:pic>
    </p:spTree>
    <p:extLst>
      <p:ext uri="{BB962C8B-B14F-4D97-AF65-F5344CB8AC3E}">
        <p14:creationId xmlns:p14="http://schemas.microsoft.com/office/powerpoint/2010/main" val="747477965"/>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two chemical senses?</a:t>
            </a:r>
          </a:p>
        </p:txBody>
      </p:sp>
      <p:sp>
        <p:nvSpPr>
          <p:cNvPr id="3" name="Text Placeholder 2"/>
          <p:cNvSpPr>
            <a:spLocks noGrp="1"/>
          </p:cNvSpPr>
          <p:nvPr>
            <p:ph type="body" idx="1"/>
          </p:nvPr>
        </p:nvSpPr>
        <p:spPr/>
        <p:txBody>
          <a:bodyPr/>
          <a:lstStyle/>
          <a:p>
            <a:r>
              <a:rPr lang="en-US" dirty="0"/>
              <a:t>taste (gustation)</a:t>
            </a:r>
          </a:p>
        </p:txBody>
      </p:sp>
      <p:sp>
        <p:nvSpPr>
          <p:cNvPr id="4" name="Content Placeholder 3"/>
          <p:cNvSpPr>
            <a:spLocks noGrp="1"/>
          </p:cNvSpPr>
          <p:nvPr>
            <p:ph sz="half" idx="2"/>
          </p:nvPr>
        </p:nvSpPr>
        <p:spPr/>
        <p:txBody>
          <a:bodyPr/>
          <a:lstStyle/>
          <a:p>
            <a:r>
              <a:rPr lang="en-US" dirty="0"/>
              <a:t>On the top and sides of your tongue are 200 or more taste buds, each containing a pore that catches food chemicals.</a:t>
            </a:r>
          </a:p>
        </p:txBody>
      </p:sp>
      <p:sp>
        <p:nvSpPr>
          <p:cNvPr id="5" name="Text Placeholder 4"/>
          <p:cNvSpPr>
            <a:spLocks noGrp="1"/>
          </p:cNvSpPr>
          <p:nvPr>
            <p:ph type="body" sz="quarter" idx="3"/>
          </p:nvPr>
        </p:nvSpPr>
        <p:spPr/>
        <p:txBody>
          <a:bodyPr/>
          <a:lstStyle/>
          <a:p>
            <a:r>
              <a:rPr lang="en-US" dirty="0"/>
              <a:t>Smell (olfaction)</a:t>
            </a:r>
          </a:p>
        </p:txBody>
      </p:sp>
      <p:sp>
        <p:nvSpPr>
          <p:cNvPr id="6" name="Content Placeholder 5"/>
          <p:cNvSpPr>
            <a:spLocks noGrp="1"/>
          </p:cNvSpPr>
          <p:nvPr>
            <p:ph sz="quarter" idx="4"/>
          </p:nvPr>
        </p:nvSpPr>
        <p:spPr/>
        <p:txBody>
          <a:bodyPr/>
          <a:lstStyle/>
          <a:p>
            <a:r>
              <a:rPr lang="en-US" dirty="0"/>
              <a:t>We smell something when molecules of a substance</a:t>
            </a:r>
          </a:p>
          <a:p>
            <a:r>
              <a:rPr lang="en-US" dirty="0"/>
              <a:t>carried in the air reach a tiny cluster of receptor cells at the top of each nasal cavity.</a:t>
            </a:r>
          </a:p>
        </p:txBody>
      </p:sp>
    </p:spTree>
    <p:extLst>
      <p:ext uri="{BB962C8B-B14F-4D97-AF65-F5344CB8AC3E}">
        <p14:creationId xmlns:p14="http://schemas.microsoft.com/office/powerpoint/2010/main" val="269899262"/>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five basic tastes we can detect?</a:t>
            </a:r>
          </a:p>
        </p:txBody>
      </p:sp>
      <p:pic>
        <p:nvPicPr>
          <p:cNvPr id="5" name="Content Placeholder 4"/>
          <p:cNvPicPr>
            <a:picLocks noGrp="1" noChangeAspect="1"/>
          </p:cNvPicPr>
          <p:nvPr>
            <p:ph idx="1"/>
          </p:nvPr>
        </p:nvPicPr>
        <p:blipFill>
          <a:blip r:embed="rId2"/>
          <a:stretch>
            <a:fillRect/>
          </a:stretch>
        </p:blipFill>
        <p:spPr>
          <a:xfrm>
            <a:off x="867844" y="1241086"/>
            <a:ext cx="10474599" cy="3623014"/>
          </a:xfrm>
          <a:prstGeom prst="rect">
            <a:avLst/>
          </a:prstGeom>
        </p:spPr>
      </p:pic>
      <p:sp>
        <p:nvSpPr>
          <p:cNvPr id="4" name="Content Placeholder 3"/>
          <p:cNvSpPr>
            <a:spLocks noGrp="1"/>
          </p:cNvSpPr>
          <p:nvPr>
            <p:ph sz="quarter" idx="13"/>
          </p:nvPr>
        </p:nvSpPr>
        <p:spPr/>
        <p:txBody>
          <a:bodyPr/>
          <a:lstStyle/>
          <a:p>
            <a:r>
              <a:rPr lang="en-US" dirty="0"/>
              <a:t>Tastes exist for more than our pleasure.</a:t>
            </a:r>
          </a:p>
        </p:txBody>
      </p:sp>
    </p:spTree>
    <p:extLst>
      <p:ext uri="{BB962C8B-B14F-4D97-AF65-F5344CB8AC3E}">
        <p14:creationId xmlns:p14="http://schemas.microsoft.com/office/powerpoint/2010/main" val="2268355442"/>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food can you think of that is….</a:t>
            </a:r>
          </a:p>
        </p:txBody>
      </p:sp>
      <p:sp>
        <p:nvSpPr>
          <p:cNvPr id="3" name="Content Placeholder 2"/>
          <p:cNvSpPr>
            <a:spLocks noGrp="1"/>
          </p:cNvSpPr>
          <p:nvPr>
            <p:ph sz="quarter" idx="13"/>
          </p:nvPr>
        </p:nvSpPr>
        <p:spPr/>
        <p:txBody>
          <a:bodyPr/>
          <a:lstStyle/>
          <a:p>
            <a:r>
              <a:rPr lang="en-US" dirty="0"/>
              <a:t>sweet</a:t>
            </a:r>
          </a:p>
        </p:txBody>
      </p:sp>
      <p:sp>
        <p:nvSpPr>
          <p:cNvPr id="6" name="Content Placeholder 5"/>
          <p:cNvSpPr>
            <a:spLocks noGrp="1"/>
          </p:cNvSpPr>
          <p:nvPr>
            <p:ph sz="quarter" idx="16"/>
          </p:nvPr>
        </p:nvSpPr>
        <p:spPr/>
        <p:txBody>
          <a:bodyPr/>
          <a:lstStyle/>
          <a:p>
            <a:r>
              <a:rPr lang="en-US" dirty="0"/>
              <a:t>salty</a:t>
            </a:r>
          </a:p>
        </p:txBody>
      </p:sp>
      <p:sp>
        <p:nvSpPr>
          <p:cNvPr id="7" name="Content Placeholder 6"/>
          <p:cNvSpPr>
            <a:spLocks noGrp="1"/>
          </p:cNvSpPr>
          <p:nvPr>
            <p:ph sz="quarter" idx="17"/>
          </p:nvPr>
        </p:nvSpPr>
        <p:spPr/>
        <p:txBody>
          <a:bodyPr/>
          <a:lstStyle/>
          <a:p>
            <a:r>
              <a:rPr lang="en-US" dirty="0"/>
              <a:t>bitter</a:t>
            </a:r>
          </a:p>
        </p:txBody>
      </p:sp>
      <p:sp>
        <p:nvSpPr>
          <p:cNvPr id="5" name="Content Placeholder 4"/>
          <p:cNvSpPr>
            <a:spLocks noGrp="1"/>
          </p:cNvSpPr>
          <p:nvPr>
            <p:ph sz="quarter" idx="15"/>
          </p:nvPr>
        </p:nvSpPr>
        <p:spPr/>
        <p:txBody>
          <a:bodyPr/>
          <a:lstStyle/>
          <a:p>
            <a:r>
              <a:rPr lang="en-US" dirty="0"/>
              <a:t>sour</a:t>
            </a:r>
          </a:p>
        </p:txBody>
      </p:sp>
      <p:sp>
        <p:nvSpPr>
          <p:cNvPr id="4" name="Content Placeholder 3"/>
          <p:cNvSpPr>
            <a:spLocks noGrp="1"/>
          </p:cNvSpPr>
          <p:nvPr>
            <p:ph sz="quarter" idx="14"/>
          </p:nvPr>
        </p:nvSpPr>
        <p:spPr/>
        <p:txBody>
          <a:bodyPr/>
          <a:lstStyle/>
          <a:p>
            <a:r>
              <a:rPr lang="en-US" dirty="0"/>
              <a:t>umami</a:t>
            </a:r>
          </a:p>
        </p:txBody>
      </p:sp>
    </p:spTree>
    <p:extLst>
      <p:ext uri="{BB962C8B-B14F-4D97-AF65-F5344CB8AC3E}">
        <p14:creationId xmlns:p14="http://schemas.microsoft.com/office/powerpoint/2010/main" val="3652504336"/>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actually taste food?</a:t>
            </a:r>
          </a:p>
        </p:txBody>
      </p:sp>
      <p:sp>
        <p:nvSpPr>
          <p:cNvPr id="3" name="Content Placeholder 2"/>
          <p:cNvSpPr>
            <a:spLocks noGrp="1"/>
          </p:cNvSpPr>
          <p:nvPr>
            <p:ph idx="1"/>
          </p:nvPr>
        </p:nvSpPr>
        <p:spPr>
          <a:xfrm>
            <a:off x="2152650" y="1825625"/>
            <a:ext cx="8101584" cy="4752596"/>
          </a:xfrm>
        </p:spPr>
        <p:txBody>
          <a:bodyPr/>
          <a:lstStyle/>
          <a:p>
            <a:r>
              <a:rPr lang="en-US" dirty="0"/>
              <a:t>In each taste bud pore, 50 to 100 taste receptor cells project antenna-like hairs that sense food molecules. This is where the chemicals in food are transduced to neural messages for the brain.</a:t>
            </a:r>
          </a:p>
          <a:p>
            <a:endParaRPr lang="en-US" dirty="0"/>
          </a:p>
          <a:p>
            <a:r>
              <a:rPr lang="en-US" dirty="0"/>
              <a:t> Some receptors respond mostly to sweet-tasting molecules, others to salty-, sour-, umami-, or bitter-tasting ones. </a:t>
            </a:r>
          </a:p>
          <a:p>
            <a:r>
              <a:rPr lang="en-US" dirty="0"/>
              <a:t>Each receptor transmits its message to a matching partner cell in your brain’s temporal lobes.</a:t>
            </a:r>
          </a:p>
        </p:txBody>
      </p:sp>
      <p:pic>
        <p:nvPicPr>
          <p:cNvPr id="4" name="Picture 3" descr="decorative"/>
          <p:cNvPicPr>
            <a:picLocks noChangeAspect="1"/>
          </p:cNvPicPr>
          <p:nvPr/>
        </p:nvPicPr>
        <p:blipFill>
          <a:blip r:embed="rId2"/>
          <a:stretch>
            <a:fillRect/>
          </a:stretch>
        </p:blipFill>
        <p:spPr>
          <a:xfrm>
            <a:off x="2257719" y="464176"/>
            <a:ext cx="688908" cy="688908"/>
          </a:xfrm>
          <a:prstGeom prst="rect">
            <a:avLst/>
          </a:prstGeom>
        </p:spPr>
      </p:pic>
    </p:spTree>
    <p:extLst>
      <p:ext uri="{BB962C8B-B14F-4D97-AF65-F5344CB8AC3E}">
        <p14:creationId xmlns:p14="http://schemas.microsoft.com/office/powerpoint/2010/main" val="995777838"/>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our sense of smell operate?</a:t>
            </a:r>
          </a:p>
        </p:txBody>
      </p:sp>
      <p:sp>
        <p:nvSpPr>
          <p:cNvPr id="3" name="Content Placeholder 2"/>
          <p:cNvSpPr>
            <a:spLocks noGrp="1"/>
          </p:cNvSpPr>
          <p:nvPr>
            <p:ph idx="1"/>
          </p:nvPr>
        </p:nvSpPr>
        <p:spPr/>
        <p:txBody>
          <a:bodyPr/>
          <a:lstStyle/>
          <a:p>
            <a:r>
              <a:rPr lang="en-US" dirty="0"/>
              <a:t>These 20 million olfactory receptors</a:t>
            </a:r>
          </a:p>
          <a:p>
            <a:r>
              <a:rPr lang="en-US" dirty="0"/>
              <a:t>respond selectively—to the aroma of a cake baking, to a wisp of smoke, to a friend’s fragrance.</a:t>
            </a:r>
          </a:p>
          <a:p>
            <a:endParaRPr lang="en-US" dirty="0"/>
          </a:p>
          <a:p>
            <a:r>
              <a:rPr lang="en-US" dirty="0"/>
              <a:t>This is where odors are transduced to neural messages for the brain.</a:t>
            </a:r>
          </a:p>
          <a:p>
            <a:endParaRPr lang="en-US" dirty="0"/>
          </a:p>
          <a:p>
            <a:r>
              <a:rPr lang="en-US" dirty="0"/>
              <a:t>Instantly, they alert the brain through their axon fibers.</a:t>
            </a:r>
          </a:p>
        </p:txBody>
      </p:sp>
      <p:pic>
        <p:nvPicPr>
          <p:cNvPr id="4" name="Picture 3" descr="decorative"/>
          <p:cNvPicPr>
            <a:picLocks noChangeAspect="1"/>
          </p:cNvPicPr>
          <p:nvPr/>
        </p:nvPicPr>
        <p:blipFill>
          <a:blip r:embed="rId2"/>
          <a:stretch>
            <a:fillRect/>
          </a:stretch>
        </p:blipFill>
        <p:spPr>
          <a:xfrm>
            <a:off x="2193594" y="423232"/>
            <a:ext cx="688908" cy="688908"/>
          </a:xfrm>
          <a:prstGeom prst="rect">
            <a:avLst/>
          </a:prstGeom>
        </p:spPr>
      </p:pic>
    </p:spTree>
    <p:extLst>
      <p:ext uri="{BB962C8B-B14F-4D97-AF65-F5344CB8AC3E}">
        <p14:creationId xmlns:p14="http://schemas.microsoft.com/office/powerpoint/2010/main" val="3724424205"/>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process of olfaction (smell)</a:t>
            </a:r>
          </a:p>
        </p:txBody>
      </p:sp>
      <p:pic>
        <p:nvPicPr>
          <p:cNvPr id="4" name="Content Placeholder 3"/>
          <p:cNvPicPr>
            <a:picLocks noGrp="1" noChangeAspect="1"/>
          </p:cNvPicPr>
          <p:nvPr>
            <p:ph idx="1"/>
          </p:nvPr>
        </p:nvPicPr>
        <p:blipFill>
          <a:blip r:embed="rId2"/>
          <a:stretch>
            <a:fillRect/>
          </a:stretch>
        </p:blipFill>
        <p:spPr>
          <a:xfrm>
            <a:off x="1676570" y="1578320"/>
            <a:ext cx="9125371" cy="5279680"/>
          </a:xfrm>
          <a:prstGeom prst="rect">
            <a:avLst/>
          </a:prstGeom>
        </p:spPr>
      </p:pic>
    </p:spTree>
    <p:extLst>
      <p:ext uri="{BB962C8B-B14F-4D97-AF65-F5344CB8AC3E}">
        <p14:creationId xmlns:p14="http://schemas.microsoft.com/office/powerpoint/2010/main" val="3560141940"/>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4239" y="457201"/>
            <a:ext cx="4323899" cy="1426191"/>
          </a:xfrm>
        </p:spPr>
        <p:txBody>
          <a:bodyPr/>
          <a:lstStyle/>
          <a:p>
            <a:r>
              <a:rPr lang="en-US" dirty="0"/>
              <a:t>What happens next?</a:t>
            </a:r>
          </a:p>
        </p:txBody>
      </p:sp>
      <p:sp>
        <p:nvSpPr>
          <p:cNvPr id="4" name="Text Placeholder 3"/>
          <p:cNvSpPr>
            <a:spLocks noGrp="1"/>
          </p:cNvSpPr>
          <p:nvPr>
            <p:ph type="body" sz="half" idx="2"/>
          </p:nvPr>
        </p:nvSpPr>
        <p:spPr>
          <a:xfrm>
            <a:off x="2154239" y="2057400"/>
            <a:ext cx="4323899" cy="4561764"/>
          </a:xfrm>
        </p:spPr>
        <p:txBody>
          <a:bodyPr/>
          <a:lstStyle/>
          <a:p>
            <a:r>
              <a:rPr lang="en-US" dirty="0"/>
              <a:t>Sniffing swirls air up to the receptors, enhancing the aroma. </a:t>
            </a:r>
          </a:p>
          <a:p>
            <a:r>
              <a:rPr lang="en-US" dirty="0"/>
              <a:t>The receptor cells send messages to the brain’s olfactory bulb, and then onward to the temporal lobe’s primary smell cortex and to the parts of the limbic system involved in memory and emotion.</a:t>
            </a:r>
          </a:p>
        </p:txBody>
      </p:sp>
      <p:pic>
        <p:nvPicPr>
          <p:cNvPr id="5" name="Content Placeholder 4"/>
          <p:cNvPicPr>
            <a:picLocks noGrp="1" noChangeAspect="1"/>
          </p:cNvPicPr>
          <p:nvPr>
            <p:ph idx="1"/>
          </p:nvPr>
        </p:nvPicPr>
        <p:blipFill>
          <a:blip r:embed="rId2"/>
          <a:stretch>
            <a:fillRect/>
          </a:stretch>
        </p:blipFill>
        <p:spPr>
          <a:xfrm>
            <a:off x="6797713" y="86662"/>
            <a:ext cx="5193396" cy="6532502"/>
          </a:xfrm>
          <a:prstGeom prst="rect">
            <a:avLst/>
          </a:prstGeom>
        </p:spPr>
      </p:pic>
    </p:spTree>
    <p:extLst>
      <p:ext uri="{BB962C8B-B14F-4D97-AF65-F5344CB8AC3E}">
        <p14:creationId xmlns:p14="http://schemas.microsoft.com/office/powerpoint/2010/main" val="16293213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52650" y="368939"/>
            <a:ext cx="8259318" cy="1476375"/>
          </a:xfrm>
          <a:solidFill>
            <a:schemeClr val="accent4"/>
          </a:solidFill>
          <a:ln>
            <a:noFill/>
          </a:ln>
        </p:spPr>
        <p:txBody>
          <a:bodyPr anchor="ctr">
            <a:normAutofit/>
          </a:bodyPr>
          <a:lstStyle/>
          <a:p>
            <a:pPr>
              <a:lnSpc>
                <a:spcPct val="100000"/>
              </a:lnSpc>
              <a:spcBef>
                <a:spcPts val="0"/>
              </a:spcBef>
            </a:pPr>
            <a:r>
              <a:rPr lang="en-US" sz="2800" b="1" dirty="0">
                <a:solidFill>
                  <a:schemeClr val="bg1"/>
                </a:solidFill>
                <a:latin typeface="Arial" panose="020B0604020202020204" pitchFamily="34" charset="0"/>
                <a:cs typeface="Arial" panose="020B0604020202020204" pitchFamily="34" charset="0"/>
              </a:rPr>
              <a:t>What is the signal detection theory?</a:t>
            </a:r>
          </a:p>
        </p:txBody>
      </p:sp>
      <p:sp>
        <p:nvSpPr>
          <p:cNvPr id="2" name="Title 1"/>
          <p:cNvSpPr>
            <a:spLocks noGrp="1"/>
          </p:cNvSpPr>
          <p:nvPr>
            <p:ph type="title"/>
          </p:nvPr>
        </p:nvSpPr>
        <p:spPr>
          <a:xfrm>
            <a:off x="2152650" y="1993392"/>
            <a:ext cx="2772918" cy="4462272"/>
          </a:xfrm>
          <a:solidFill>
            <a:srgbClr val="E7D9B1"/>
          </a:solidFill>
          <a:ln w="76200">
            <a:solidFill>
              <a:schemeClr val="accent4"/>
            </a:solidFill>
          </a:ln>
        </p:spPr>
        <p:txBody>
          <a:bodyPr>
            <a:normAutofit/>
          </a:bodyPr>
          <a:lstStyle/>
          <a:p>
            <a:r>
              <a:rPr lang="en-US" sz="2600" dirty="0">
                <a:solidFill>
                  <a:schemeClr val="tx1"/>
                </a:solidFill>
              </a:rPr>
              <a:t>A theory predicting how and when we detect the presence of a faint stimulus amid background stimulation</a:t>
            </a:r>
          </a:p>
        </p:txBody>
      </p:sp>
      <p:sp>
        <p:nvSpPr>
          <p:cNvPr id="7" name="Content Placeholder 2"/>
          <p:cNvSpPr txBox="1">
            <a:spLocks/>
          </p:cNvSpPr>
          <p:nvPr/>
        </p:nvSpPr>
        <p:spPr>
          <a:xfrm>
            <a:off x="5236192" y="2016405"/>
            <a:ext cx="5175777" cy="706610"/>
          </a:xfrm>
          <a:prstGeom prst="rect">
            <a:avLst/>
          </a:prstGeom>
          <a:solidFill>
            <a:srgbClr val="E7D9B1"/>
          </a:solidFill>
          <a:ln w="76200">
            <a:solidFill>
              <a:schemeClr val="accent4"/>
            </a:solidFill>
          </a:ln>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Wingdings" panose="05000000000000000000" pitchFamily="2" charset="2"/>
              <a:buNone/>
              <a:defRPr sz="1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9pPr>
          </a:lstStyle>
          <a:p>
            <a:pPr algn="ctr">
              <a:lnSpc>
                <a:spcPct val="100000"/>
              </a:lnSpc>
              <a:spcBef>
                <a:spcPts val="0"/>
              </a:spcBef>
            </a:pPr>
            <a:r>
              <a:rPr lang="en-US" sz="2400" dirty="0">
                <a:solidFill>
                  <a:prstClr val="black"/>
                </a:solidFill>
                <a:latin typeface="Arial" panose="020B0604020202020204" pitchFamily="34" charset="0"/>
                <a:cs typeface="Arial" panose="020B0604020202020204" pitchFamily="34" charset="0"/>
              </a:rPr>
              <a:t>Depends on two conditions:</a:t>
            </a:r>
          </a:p>
        </p:txBody>
      </p:sp>
      <p:sp>
        <p:nvSpPr>
          <p:cNvPr id="3" name="Content Placeholder 2"/>
          <p:cNvSpPr>
            <a:spLocks noGrp="1"/>
          </p:cNvSpPr>
          <p:nvPr>
            <p:ph sz="half" idx="1"/>
          </p:nvPr>
        </p:nvSpPr>
        <p:spPr>
          <a:xfrm>
            <a:off x="5884459" y="2909895"/>
            <a:ext cx="3879240" cy="1555046"/>
          </a:xfrm>
          <a:solidFill>
            <a:srgbClr val="E7D9B1"/>
          </a:solidFill>
        </p:spPr>
        <p:txBody>
          <a:bodyPr anchor="ctr">
            <a:normAutofit/>
          </a:bodyPr>
          <a:lstStyle/>
          <a:p>
            <a:pPr algn="ctr">
              <a:lnSpc>
                <a:spcPct val="100000"/>
              </a:lnSpc>
              <a:spcBef>
                <a:spcPts val="0"/>
              </a:spcBef>
            </a:pPr>
            <a:r>
              <a:rPr lang="en-US" sz="2400" dirty="0">
                <a:latin typeface="Arial" panose="020B0604020202020204" pitchFamily="34" charset="0"/>
                <a:cs typeface="Arial" panose="020B0604020202020204" pitchFamily="34" charset="0"/>
              </a:rPr>
              <a:t>the strength of the signal</a:t>
            </a:r>
          </a:p>
          <a:p>
            <a:pPr algn="ctr">
              <a:lnSpc>
                <a:spcPct val="100000"/>
              </a:lnSpc>
              <a:spcBef>
                <a:spcPts val="0"/>
              </a:spcBef>
            </a:pPr>
            <a:r>
              <a:rPr lang="en-US" sz="2400" dirty="0">
                <a:latin typeface="Arial" panose="020B0604020202020204" pitchFamily="34" charset="0"/>
                <a:cs typeface="Arial" panose="020B0604020202020204" pitchFamily="34" charset="0"/>
              </a:rPr>
              <a:t>(how loud the sound is, how bright the light, how heavy the touch….)</a:t>
            </a:r>
          </a:p>
        </p:txBody>
      </p:sp>
      <p:sp>
        <p:nvSpPr>
          <p:cNvPr id="4" name="Content Placeholder 3"/>
          <p:cNvSpPr>
            <a:spLocks noGrp="1"/>
          </p:cNvSpPr>
          <p:nvPr>
            <p:ph sz="half" idx="2"/>
          </p:nvPr>
        </p:nvSpPr>
        <p:spPr>
          <a:xfrm>
            <a:off x="5884461" y="4651822"/>
            <a:ext cx="3879239" cy="1803841"/>
          </a:xfrm>
          <a:solidFill>
            <a:srgbClr val="E7D9B1"/>
          </a:solidFill>
          <a:ln>
            <a:solidFill>
              <a:schemeClr val="accent4"/>
            </a:solidFill>
          </a:ln>
        </p:spPr>
        <p:txBody>
          <a:bodyPr anchor="ctr">
            <a:normAutofit lnSpcReduction="10000"/>
          </a:bodyPr>
          <a:lstStyle/>
          <a:p>
            <a:pPr algn="ctr">
              <a:lnSpc>
                <a:spcPct val="100000"/>
              </a:lnSpc>
              <a:spcBef>
                <a:spcPts val="0"/>
              </a:spcBef>
            </a:pPr>
            <a:r>
              <a:rPr lang="en-US" sz="2400" dirty="0">
                <a:latin typeface="Arial" panose="020B0604020202020204" pitchFamily="34" charset="0"/>
                <a:cs typeface="Arial" panose="020B0604020202020204" pitchFamily="34" charset="0"/>
              </a:rPr>
              <a:t>our psychological state</a:t>
            </a:r>
          </a:p>
          <a:p>
            <a:pPr algn="ctr">
              <a:lnSpc>
                <a:spcPct val="100000"/>
              </a:lnSpc>
              <a:spcBef>
                <a:spcPts val="0"/>
              </a:spcBef>
            </a:pPr>
            <a:r>
              <a:rPr lang="en-US" sz="2400" dirty="0">
                <a:latin typeface="Arial" panose="020B0604020202020204" pitchFamily="34" charset="0"/>
                <a:cs typeface="Arial" panose="020B0604020202020204" pitchFamily="34" charset="0"/>
              </a:rPr>
              <a:t>(our experience, our expectations, our motivation, and how alert we are)</a:t>
            </a:r>
          </a:p>
        </p:txBody>
      </p:sp>
    </p:spTree>
    <p:extLst>
      <p:ext uri="{BB962C8B-B14F-4D97-AF65-F5344CB8AC3E}">
        <p14:creationId xmlns:p14="http://schemas.microsoft.com/office/powerpoint/2010/main" val="2556272108"/>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dirty="0">
                <a:solidFill>
                  <a:schemeClr val="bg1"/>
                </a:solidFill>
              </a:rPr>
              <a:t>AP</a:t>
            </a:r>
            <a:r>
              <a:rPr lang="en-US" baseline="30000" dirty="0">
                <a:solidFill>
                  <a:schemeClr val="bg1"/>
                </a:solidFill>
              </a:rPr>
              <a:t>®</a:t>
            </a:r>
            <a:r>
              <a:rPr lang="en-US" dirty="0">
                <a:solidFill>
                  <a:schemeClr val="bg1"/>
                </a:solidFill>
              </a:rPr>
              <a:t> Exam Tip</a:t>
            </a:r>
          </a:p>
        </p:txBody>
      </p:sp>
      <p:sp>
        <p:nvSpPr>
          <p:cNvPr id="3" name="Content Placeholder 2"/>
          <p:cNvSpPr>
            <a:spLocks noGrp="1"/>
          </p:cNvSpPr>
          <p:nvPr>
            <p:ph idx="1"/>
          </p:nvPr>
        </p:nvSpPr>
        <p:spPr>
          <a:xfrm>
            <a:off x="2152650" y="2309415"/>
            <a:ext cx="8101584" cy="2997691"/>
          </a:xfrm>
          <a:solidFill>
            <a:srgbClr val="E7D9B1"/>
          </a:solidFill>
          <a:ln w="76200">
            <a:solidFill>
              <a:schemeClr val="accent4"/>
            </a:solidFill>
          </a:ln>
        </p:spPr>
        <p:txBody>
          <a:bodyPr>
            <a:normAutofit/>
          </a:bodyPr>
          <a:lstStyle/>
          <a:p>
            <a:r>
              <a:rPr lang="en-US" sz="2400" dirty="0"/>
              <a:t>The sense of smell (olfaction) is the only one of the five senses that does not pass neural information through the thalamus. </a:t>
            </a:r>
          </a:p>
          <a:p>
            <a:r>
              <a:rPr lang="en-US" sz="2400" dirty="0"/>
              <a:t> </a:t>
            </a:r>
          </a:p>
          <a:p>
            <a:r>
              <a:rPr lang="en-US" sz="2400" dirty="0"/>
              <a:t>This is often a question on the AP</a:t>
            </a:r>
            <a:r>
              <a:rPr lang="en-US" sz="2400" baseline="30000" dirty="0"/>
              <a:t>®</a:t>
            </a:r>
            <a:r>
              <a:rPr lang="en-US" sz="2400" dirty="0"/>
              <a:t> exam.</a:t>
            </a:r>
          </a:p>
        </p:txBody>
      </p:sp>
      <p:pic>
        <p:nvPicPr>
          <p:cNvPr id="4" name="Picture 3" descr="decorative"/>
          <p:cNvPicPr>
            <a:picLocks noChangeAspect="1"/>
          </p:cNvPicPr>
          <p:nvPr/>
        </p:nvPicPr>
        <p:blipFill>
          <a:blip r:embed="rId2"/>
          <a:stretch>
            <a:fillRect/>
          </a:stretch>
        </p:blipFill>
        <p:spPr>
          <a:xfrm>
            <a:off x="2226819" y="413736"/>
            <a:ext cx="914479" cy="914479"/>
          </a:xfrm>
          <a:prstGeom prst="rect">
            <a:avLst/>
          </a:prstGeom>
        </p:spPr>
      </p:pic>
    </p:spTree>
    <p:extLst>
      <p:ext uri="{BB962C8B-B14F-4D97-AF65-F5344CB8AC3E}">
        <p14:creationId xmlns:p14="http://schemas.microsoft.com/office/powerpoint/2010/main" val="169779844"/>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are taste, smell and memory related?</a:t>
            </a:r>
          </a:p>
        </p:txBody>
      </p:sp>
      <p:sp>
        <p:nvSpPr>
          <p:cNvPr id="4" name="Content Placeholder 3"/>
          <p:cNvSpPr>
            <a:spLocks noGrp="1"/>
          </p:cNvSpPr>
          <p:nvPr>
            <p:ph sz="quarter" idx="14"/>
          </p:nvPr>
        </p:nvSpPr>
        <p:spPr>
          <a:xfrm>
            <a:off x="5686567" y="1932970"/>
            <a:ext cx="4567096" cy="4781729"/>
          </a:xfrm>
        </p:spPr>
        <p:txBody>
          <a:bodyPr/>
          <a:lstStyle/>
          <a:p>
            <a:r>
              <a:rPr lang="en-US" dirty="0"/>
              <a:t>Information from the taste buds (yellow arrow) travels to an area between the frontal and temporal lobes of the brain. </a:t>
            </a:r>
          </a:p>
          <a:p>
            <a:endParaRPr lang="en-US" dirty="0"/>
          </a:p>
          <a:p>
            <a:r>
              <a:rPr lang="en-US" dirty="0"/>
              <a:t>This information registers near where the brain receives input from our sense of smell, which interacts with taste. </a:t>
            </a:r>
          </a:p>
        </p:txBody>
      </p:sp>
      <p:pic>
        <p:nvPicPr>
          <p:cNvPr id="5" name="Content Placeholder 4"/>
          <p:cNvPicPr>
            <a:picLocks noGrp="1" noChangeAspect="1"/>
          </p:cNvPicPr>
          <p:nvPr>
            <p:ph sz="quarter" idx="13"/>
          </p:nvPr>
        </p:nvPicPr>
        <p:blipFill>
          <a:blip r:embed="rId2"/>
          <a:stretch>
            <a:fillRect/>
          </a:stretch>
        </p:blipFill>
        <p:spPr>
          <a:xfrm>
            <a:off x="2152650" y="2746070"/>
            <a:ext cx="3239188" cy="3149763"/>
          </a:xfrm>
          <a:prstGeom prst="rect">
            <a:avLst/>
          </a:prstGeom>
        </p:spPr>
      </p:pic>
    </p:spTree>
    <p:extLst>
      <p:ext uri="{BB962C8B-B14F-4D97-AF65-F5344CB8AC3E}">
        <p14:creationId xmlns:p14="http://schemas.microsoft.com/office/powerpoint/2010/main" val="1603462248"/>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what other way are taste, smell and </a:t>
            </a:r>
            <a:br>
              <a:rPr lang="en-US" dirty="0"/>
            </a:br>
            <a:r>
              <a:rPr lang="en-US" dirty="0"/>
              <a:t>memory related?</a:t>
            </a:r>
          </a:p>
        </p:txBody>
      </p:sp>
      <p:sp>
        <p:nvSpPr>
          <p:cNvPr id="4" name="Content Placeholder 3"/>
          <p:cNvSpPr>
            <a:spLocks noGrp="1"/>
          </p:cNvSpPr>
          <p:nvPr>
            <p:ph sz="quarter" idx="14"/>
          </p:nvPr>
        </p:nvSpPr>
        <p:spPr>
          <a:xfrm>
            <a:off x="5686567" y="1932970"/>
            <a:ext cx="4567096" cy="4781729"/>
          </a:xfrm>
        </p:spPr>
        <p:txBody>
          <a:bodyPr/>
          <a:lstStyle/>
          <a:p>
            <a:r>
              <a:rPr lang="en-US" dirty="0"/>
              <a:t>The brain’s circuitry for smell (red area) also connects with areas involved in memory storage, which helps explain why a smell can trigger a memory.</a:t>
            </a:r>
          </a:p>
        </p:txBody>
      </p:sp>
      <p:pic>
        <p:nvPicPr>
          <p:cNvPr id="5" name="Content Placeholder 4"/>
          <p:cNvPicPr>
            <a:picLocks noGrp="1" noChangeAspect="1"/>
          </p:cNvPicPr>
          <p:nvPr>
            <p:ph sz="quarter" idx="13"/>
          </p:nvPr>
        </p:nvPicPr>
        <p:blipFill>
          <a:blip r:embed="rId2"/>
          <a:stretch>
            <a:fillRect/>
          </a:stretch>
        </p:blipFill>
        <p:spPr>
          <a:xfrm>
            <a:off x="2152650" y="2746070"/>
            <a:ext cx="3239188" cy="3149763"/>
          </a:xfrm>
          <a:prstGeom prst="rect">
            <a:avLst/>
          </a:prstGeom>
        </p:spPr>
      </p:pic>
    </p:spTree>
    <p:extLst>
      <p:ext uri="{BB962C8B-B14F-4D97-AF65-F5344CB8AC3E}">
        <p14:creationId xmlns:p14="http://schemas.microsoft.com/office/powerpoint/2010/main" val="3951100733"/>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Let’s look at the research on the relationship…</a:t>
            </a:r>
          </a:p>
        </p:txBody>
      </p:sp>
      <p:sp>
        <p:nvSpPr>
          <p:cNvPr id="3" name="Text Placeholder 2"/>
          <p:cNvSpPr>
            <a:spLocks noGrp="1"/>
          </p:cNvSpPr>
          <p:nvPr>
            <p:ph type="body" sz="quarter" idx="16"/>
          </p:nvPr>
        </p:nvSpPr>
        <p:spPr>
          <a:xfrm>
            <a:off x="2152650" y="1879599"/>
            <a:ext cx="8101584" cy="1244600"/>
          </a:xfrm>
        </p:spPr>
        <p:txBody>
          <a:bodyPr>
            <a:normAutofit/>
          </a:bodyPr>
          <a:lstStyle/>
          <a:p>
            <a:r>
              <a:rPr lang="en-US" sz="2400" dirty="0"/>
              <a:t>When put in a foul-smelling room, people expressed harsher judgments of other people and of immoral acts. </a:t>
            </a:r>
          </a:p>
          <a:p>
            <a:pPr algn="r"/>
            <a:r>
              <a:rPr lang="en-US" sz="2000" i="1" dirty="0"/>
              <a:t>(</a:t>
            </a:r>
            <a:r>
              <a:rPr lang="en-US" sz="2000" i="1" dirty="0" err="1"/>
              <a:t>Inbar</a:t>
            </a:r>
            <a:r>
              <a:rPr lang="en-US" sz="2000" i="1" dirty="0"/>
              <a:t> </a:t>
            </a:r>
            <a:r>
              <a:rPr lang="da-DK" sz="2000" i="1" dirty="0"/>
              <a:t>et al., 2011; Schnall et al., 2008)</a:t>
            </a:r>
            <a:endParaRPr lang="en-US" sz="2000" i="1" dirty="0"/>
          </a:p>
        </p:txBody>
      </p:sp>
      <p:sp>
        <p:nvSpPr>
          <p:cNvPr id="4" name="Text Placeholder 3"/>
          <p:cNvSpPr>
            <a:spLocks noGrp="1"/>
          </p:cNvSpPr>
          <p:nvPr>
            <p:ph type="body" sz="quarter" idx="17"/>
          </p:nvPr>
        </p:nvSpPr>
        <p:spPr>
          <a:xfrm>
            <a:off x="2152650" y="3346449"/>
            <a:ext cx="8101584" cy="1048130"/>
          </a:xfrm>
        </p:spPr>
        <p:txBody>
          <a:bodyPr/>
          <a:lstStyle/>
          <a:p>
            <a:r>
              <a:rPr lang="en-US" sz="2400" dirty="0"/>
              <a:t>Exposed to a fishy smell, people became more suspicious.</a:t>
            </a:r>
          </a:p>
          <a:p>
            <a:pPr algn="r"/>
            <a:r>
              <a:rPr lang="en-US" sz="2000" i="1" dirty="0"/>
              <a:t>(Lee et al., 2015).</a:t>
            </a:r>
          </a:p>
        </p:txBody>
      </p:sp>
      <p:sp>
        <p:nvSpPr>
          <p:cNvPr id="5" name="Text Placeholder 4"/>
          <p:cNvSpPr>
            <a:spLocks noGrp="1"/>
          </p:cNvSpPr>
          <p:nvPr>
            <p:ph type="body" sz="quarter" idx="18"/>
          </p:nvPr>
        </p:nvSpPr>
        <p:spPr>
          <a:xfrm>
            <a:off x="2152650" y="4616829"/>
            <a:ext cx="8101584" cy="1244600"/>
          </a:xfrm>
        </p:spPr>
        <p:txBody>
          <a:bodyPr/>
          <a:lstStyle/>
          <a:p>
            <a:r>
              <a:rPr lang="en-US" sz="2400" dirty="0"/>
              <a:t>And when riding on a train car with the citrus scent of a cleaning product, people have left behind less trash.</a:t>
            </a:r>
          </a:p>
          <a:p>
            <a:pPr algn="r"/>
            <a:r>
              <a:rPr lang="en-US" dirty="0"/>
              <a:t> </a:t>
            </a:r>
            <a:r>
              <a:rPr lang="en-US" sz="2000" i="1" dirty="0"/>
              <a:t>(de Lange et al., 2012)</a:t>
            </a:r>
          </a:p>
        </p:txBody>
      </p:sp>
    </p:spTree>
    <p:extLst>
      <p:ext uri="{BB962C8B-B14F-4D97-AF65-F5344CB8AC3E}">
        <p14:creationId xmlns:p14="http://schemas.microsoft.com/office/powerpoint/2010/main" val="106815541"/>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sense our body’s </a:t>
            </a:r>
            <a:br>
              <a:rPr lang="en-US" dirty="0"/>
            </a:br>
            <a:r>
              <a:rPr lang="en-US" dirty="0"/>
              <a:t>position and movement?</a:t>
            </a:r>
          </a:p>
        </p:txBody>
      </p:sp>
      <p:sp>
        <p:nvSpPr>
          <p:cNvPr id="3" name="Text Placeholder 2"/>
          <p:cNvSpPr>
            <a:spLocks noGrp="1"/>
          </p:cNvSpPr>
          <p:nvPr>
            <p:ph type="body" idx="1"/>
          </p:nvPr>
        </p:nvSpPr>
        <p:spPr/>
        <p:txBody>
          <a:bodyPr/>
          <a:lstStyle/>
          <a:p>
            <a:r>
              <a:rPr lang="en-US" b="1" i="1" dirty="0"/>
              <a:t>kinesthetic </a:t>
            </a:r>
            <a:r>
              <a:rPr lang="en-US" dirty="0"/>
              <a:t>sense</a:t>
            </a:r>
          </a:p>
        </p:txBody>
      </p:sp>
      <p:sp>
        <p:nvSpPr>
          <p:cNvPr id="4" name="Content Placeholder 3"/>
          <p:cNvSpPr>
            <a:spLocks noGrp="1"/>
          </p:cNvSpPr>
          <p:nvPr>
            <p:ph sz="half" idx="2"/>
          </p:nvPr>
        </p:nvSpPr>
        <p:spPr/>
        <p:txBody>
          <a:bodyPr/>
          <a:lstStyle/>
          <a:p>
            <a:r>
              <a:rPr lang="en-US" dirty="0"/>
              <a:t>Position and motion detectors in muscles, tendons and joints sense the position and movement of body parts.</a:t>
            </a:r>
          </a:p>
        </p:txBody>
      </p:sp>
      <p:sp>
        <p:nvSpPr>
          <p:cNvPr id="5" name="Text Placeholder 4"/>
          <p:cNvSpPr>
            <a:spLocks noGrp="1"/>
          </p:cNvSpPr>
          <p:nvPr>
            <p:ph type="body" sz="quarter" idx="3"/>
          </p:nvPr>
        </p:nvSpPr>
        <p:spPr/>
        <p:txBody>
          <a:bodyPr/>
          <a:lstStyle/>
          <a:p>
            <a:r>
              <a:rPr lang="en-US" b="1" i="1" dirty="0"/>
              <a:t>vestibular </a:t>
            </a:r>
            <a:r>
              <a:rPr lang="en-US" dirty="0"/>
              <a:t>sense</a:t>
            </a:r>
          </a:p>
        </p:txBody>
      </p:sp>
      <p:sp>
        <p:nvSpPr>
          <p:cNvPr id="6" name="Content Placeholder 5"/>
          <p:cNvSpPr>
            <a:spLocks noGrp="1"/>
          </p:cNvSpPr>
          <p:nvPr>
            <p:ph sz="quarter" idx="4"/>
          </p:nvPr>
        </p:nvSpPr>
        <p:spPr/>
        <p:txBody>
          <a:bodyPr/>
          <a:lstStyle/>
          <a:p>
            <a:r>
              <a:rPr lang="en-US" dirty="0"/>
              <a:t>Fluid-filled </a:t>
            </a:r>
            <a:r>
              <a:rPr lang="en-US" i="1" dirty="0"/>
              <a:t>semicircular canals </a:t>
            </a:r>
            <a:r>
              <a:rPr lang="en-US" dirty="0"/>
              <a:t>and a pair of calcium crystal-filled v</a:t>
            </a:r>
            <a:r>
              <a:rPr lang="en-US" i="1" dirty="0"/>
              <a:t>estibular sacs</a:t>
            </a:r>
            <a:r>
              <a:rPr lang="en-US" dirty="0"/>
              <a:t> located in the ears monitors the head’s (and body’s) movements.</a:t>
            </a:r>
          </a:p>
        </p:txBody>
      </p:sp>
      <p:pic>
        <p:nvPicPr>
          <p:cNvPr id="7" name="Picture 6" descr="decorative"/>
          <p:cNvPicPr>
            <a:picLocks noChangeAspect="1"/>
          </p:cNvPicPr>
          <p:nvPr/>
        </p:nvPicPr>
        <p:blipFill>
          <a:blip r:embed="rId2"/>
          <a:stretch>
            <a:fillRect/>
          </a:stretch>
        </p:blipFill>
        <p:spPr>
          <a:xfrm>
            <a:off x="2107593" y="409583"/>
            <a:ext cx="688908" cy="688908"/>
          </a:xfrm>
          <a:prstGeom prst="rect">
            <a:avLst/>
          </a:prstGeom>
        </p:spPr>
      </p:pic>
    </p:spTree>
    <p:extLst>
      <p:ext uri="{BB962C8B-B14F-4D97-AF65-F5344CB8AC3E}">
        <p14:creationId xmlns:p14="http://schemas.microsoft.com/office/powerpoint/2010/main" val="2384202621"/>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0595" name="Picture 2" descr="http://www.aaronswansonpt.com/wp-content/uploads/2011/07/Cirque-Du-Soleil.jpg"/>
          <p:cNvPicPr>
            <a:picLocks noChangeAspect="1" noChangeArrowheads="1"/>
          </p:cNvPicPr>
          <p:nvPr/>
        </p:nvPicPr>
        <p:blipFill>
          <a:blip r:embed="rId2"/>
          <a:srcRect/>
          <a:stretch>
            <a:fillRect/>
          </a:stretch>
        </p:blipFill>
        <p:spPr bwMode="auto">
          <a:xfrm>
            <a:off x="3886200" y="-73025"/>
            <a:ext cx="4495800" cy="6931025"/>
          </a:xfrm>
          <a:prstGeom prst="rect">
            <a:avLst/>
          </a:prstGeom>
          <a:noFill/>
          <a:ln w="9525">
            <a:noFill/>
            <a:miter lim="800000"/>
            <a:headEnd/>
            <a:tailEnd/>
          </a:ln>
        </p:spPr>
      </p:pic>
    </p:spTree>
    <p:extLst>
      <p:ext uri="{BB962C8B-B14F-4D97-AF65-F5344CB8AC3E}">
        <p14:creationId xmlns:p14="http://schemas.microsoft.com/office/powerpoint/2010/main" val="2867482144"/>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B2E50-4FCE-4B61-B4B2-F34C26E15C13}"/>
              </a:ext>
            </a:extLst>
          </p:cNvPr>
          <p:cNvSpPr>
            <a:spLocks noGrp="1"/>
          </p:cNvSpPr>
          <p:nvPr>
            <p:ph type="title"/>
          </p:nvPr>
        </p:nvSpPr>
        <p:spPr>
          <a:xfrm>
            <a:off x="2045208" y="365127"/>
            <a:ext cx="8101584" cy="1325563"/>
          </a:xfrm>
          <a:solidFill>
            <a:srgbClr val="D4E5F4"/>
          </a:solidFill>
        </p:spPr>
        <p:txBody>
          <a:bodyPr/>
          <a:lstStyle/>
          <a:p>
            <a:r>
              <a:rPr lang="en-US" dirty="0">
                <a:solidFill>
                  <a:schemeClr val="tx1"/>
                </a:solidFill>
              </a:rPr>
              <a:t>1. What Would You Answer?</a:t>
            </a:r>
          </a:p>
        </p:txBody>
      </p:sp>
      <p:sp>
        <p:nvSpPr>
          <p:cNvPr id="8" name="Content Placeholder 7"/>
          <p:cNvSpPr>
            <a:spLocks noGrp="1"/>
          </p:cNvSpPr>
          <p:nvPr>
            <p:ph idx="1"/>
          </p:nvPr>
        </p:nvSpPr>
        <p:spPr>
          <a:xfrm>
            <a:off x="2045208" y="1856798"/>
            <a:ext cx="8101584" cy="4351338"/>
          </a:xfrm>
          <a:solidFill>
            <a:srgbClr val="E7D9B1"/>
          </a:solidFill>
          <a:ln w="76200">
            <a:solidFill>
              <a:srgbClr val="D4E5F4"/>
            </a:solidFill>
          </a:ln>
        </p:spPr>
        <p:txBody>
          <a:bodyPr anchor="ctr">
            <a:normAutofit/>
          </a:bodyPr>
          <a:lstStyle/>
          <a:p>
            <a:r>
              <a:rPr lang="en-US" b="1" dirty="0"/>
              <a:t>Which of the following is the best example of your kinesthetic sense?</a:t>
            </a:r>
          </a:p>
          <a:p>
            <a:endParaRPr lang="en-US" b="1" dirty="0"/>
          </a:p>
          <a:p>
            <a:pPr marL="457200" indent="-457200" algn="l">
              <a:buAutoNum type="alphaUcPeriod"/>
            </a:pPr>
            <a:r>
              <a:rPr lang="en-US" dirty="0"/>
              <a:t>Touching your nose with your eyes closed.</a:t>
            </a:r>
            <a:endParaRPr lang="en-US" sz="2400" dirty="0"/>
          </a:p>
          <a:p>
            <a:pPr algn="l"/>
            <a:r>
              <a:rPr lang="en-US" sz="2400" dirty="0"/>
              <a:t>B.  </a:t>
            </a:r>
            <a:r>
              <a:rPr lang="en-US" dirty="0"/>
              <a:t>Maintaining balance in your chair.</a:t>
            </a:r>
            <a:endParaRPr lang="en-US" sz="2400" dirty="0"/>
          </a:p>
          <a:p>
            <a:pPr algn="l"/>
            <a:r>
              <a:rPr lang="en-US" sz="2400" dirty="0"/>
              <a:t>C.  </a:t>
            </a:r>
            <a:r>
              <a:rPr lang="en-US" dirty="0"/>
              <a:t>Detecting both sweet and sour in a beverage.</a:t>
            </a:r>
            <a:endParaRPr lang="en-US" sz="2400" dirty="0"/>
          </a:p>
          <a:p>
            <a:pPr algn="l"/>
            <a:r>
              <a:rPr lang="en-US" sz="2400" dirty="0"/>
              <a:t>D.  </a:t>
            </a:r>
            <a:r>
              <a:rPr lang="en-US" dirty="0"/>
              <a:t>Smelling the soup your dad is cooking for dinner.</a:t>
            </a:r>
            <a:endParaRPr lang="en-US" sz="2400" dirty="0"/>
          </a:p>
          <a:p>
            <a:pPr marL="457200" indent="-457200" algn="l">
              <a:buAutoNum type="alphaUcPeriod" startAt="5"/>
            </a:pPr>
            <a:r>
              <a:rPr lang="en-US" dirty="0"/>
              <a:t>Combining smell and taste together to create flavor.</a:t>
            </a:r>
            <a:endParaRPr lang="en-US" sz="2400" dirty="0"/>
          </a:p>
        </p:txBody>
      </p:sp>
    </p:spTree>
    <p:extLst>
      <p:ext uri="{BB962C8B-B14F-4D97-AF65-F5344CB8AC3E}">
        <p14:creationId xmlns:p14="http://schemas.microsoft.com/office/powerpoint/2010/main" val="4047986651"/>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our senses interact?</a:t>
            </a:r>
          </a:p>
        </p:txBody>
      </p:sp>
      <p:sp>
        <p:nvSpPr>
          <p:cNvPr id="3" name="Content Placeholder 2"/>
          <p:cNvSpPr>
            <a:spLocks noGrp="1"/>
          </p:cNvSpPr>
          <p:nvPr>
            <p:ph idx="1"/>
          </p:nvPr>
        </p:nvSpPr>
        <p:spPr>
          <a:xfrm>
            <a:off x="2152650" y="1856097"/>
            <a:ext cx="8101584" cy="4612942"/>
          </a:xfrm>
        </p:spPr>
        <p:txBody>
          <a:bodyPr/>
          <a:lstStyle/>
          <a:p>
            <a:r>
              <a:rPr lang="en-US" dirty="0"/>
              <a:t>Our senses can influence each other.</a:t>
            </a:r>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US" dirty="0"/>
              <a:t>Smell impacts taste…ever notice how bland food tastes when you have a cold?</a:t>
            </a:r>
          </a:p>
          <a:p>
            <a:pPr marL="457200" indent="-457200">
              <a:buFont typeface="Wingdings" panose="05000000000000000000" pitchFamily="2" charset="2"/>
              <a:buChar char="§"/>
            </a:pPr>
            <a:r>
              <a:rPr lang="en-US" dirty="0"/>
              <a:t>We cannot detect various tastes when </a:t>
            </a:r>
          </a:p>
          <a:p>
            <a:r>
              <a:rPr lang="en-US" dirty="0"/>
              <a:t>we close our nose.</a:t>
            </a:r>
          </a:p>
          <a:p>
            <a:pPr marL="457200" indent="-457200">
              <a:buFont typeface="Wingdings" panose="05000000000000000000" pitchFamily="2" charset="2"/>
              <a:buChar char="§"/>
            </a:pPr>
            <a:r>
              <a:rPr lang="en-US" dirty="0"/>
              <a:t>We see visual images better when they are accompanied by noise.</a:t>
            </a:r>
          </a:p>
          <a:p>
            <a:pPr marL="457200" indent="-457200">
              <a:buFont typeface="Wingdings" panose="05000000000000000000" pitchFamily="2" charset="2"/>
              <a:buChar char="§"/>
            </a:pPr>
            <a:r>
              <a:rPr lang="en-US" dirty="0"/>
              <a:t>We can hear soft sounds better if paired </a:t>
            </a:r>
          </a:p>
          <a:p>
            <a:r>
              <a:rPr lang="en-US" dirty="0"/>
              <a:t>with a visual cue.</a:t>
            </a:r>
          </a:p>
        </p:txBody>
      </p:sp>
      <p:pic>
        <p:nvPicPr>
          <p:cNvPr id="4" name="Picture 3" descr="decorative"/>
          <p:cNvPicPr>
            <a:picLocks noChangeAspect="1"/>
          </p:cNvPicPr>
          <p:nvPr/>
        </p:nvPicPr>
        <p:blipFill>
          <a:blip r:embed="rId2"/>
          <a:stretch>
            <a:fillRect/>
          </a:stretch>
        </p:blipFill>
        <p:spPr>
          <a:xfrm>
            <a:off x="2193594" y="423232"/>
            <a:ext cx="688908" cy="688908"/>
          </a:xfrm>
          <a:prstGeom prst="rect">
            <a:avLst/>
          </a:prstGeom>
        </p:spPr>
      </p:pic>
    </p:spTree>
    <p:extLst>
      <p:ext uri="{BB962C8B-B14F-4D97-AF65-F5344CB8AC3E}">
        <p14:creationId xmlns:p14="http://schemas.microsoft.com/office/powerpoint/2010/main" val="1493940687"/>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4239" y="457200"/>
            <a:ext cx="3286669" cy="1600200"/>
          </a:xfrm>
        </p:spPr>
        <p:txBody>
          <a:bodyPr>
            <a:normAutofit/>
          </a:bodyPr>
          <a:lstStyle/>
          <a:p>
            <a:r>
              <a:rPr lang="en-US" dirty="0"/>
              <a:t>What is an example of sensory interaction?</a:t>
            </a:r>
          </a:p>
        </p:txBody>
      </p:sp>
      <p:sp>
        <p:nvSpPr>
          <p:cNvPr id="4" name="Text Placeholder 3"/>
          <p:cNvSpPr>
            <a:spLocks noGrp="1"/>
          </p:cNvSpPr>
          <p:nvPr>
            <p:ph type="body" sz="half" idx="2"/>
          </p:nvPr>
        </p:nvSpPr>
        <p:spPr>
          <a:xfrm>
            <a:off x="2154239" y="2402540"/>
            <a:ext cx="3286668" cy="3340941"/>
          </a:xfrm>
        </p:spPr>
        <p:txBody>
          <a:bodyPr/>
          <a:lstStyle/>
          <a:p>
            <a:r>
              <a:rPr lang="en-US" dirty="0"/>
              <a:t>We can hear soft sounds better when they are paired with a visual cue.</a:t>
            </a:r>
          </a:p>
        </p:txBody>
      </p:sp>
      <p:sp>
        <p:nvSpPr>
          <p:cNvPr id="3" name="TextBox 2"/>
          <p:cNvSpPr txBox="1"/>
          <p:nvPr/>
        </p:nvSpPr>
        <p:spPr>
          <a:xfrm>
            <a:off x="5662748" y="4362735"/>
            <a:ext cx="4752633" cy="2246769"/>
          </a:xfrm>
          <a:prstGeom prst="rect">
            <a:avLst/>
          </a:prstGeom>
          <a:solidFill>
            <a:srgbClr val="E7D9B1"/>
          </a:solidFill>
        </p:spPr>
        <p:txBody>
          <a:bodyPr wrap="square" rtlCol="0">
            <a:spAutoFit/>
          </a:bodyPr>
          <a:lstStyle/>
          <a:p>
            <a:r>
              <a:rPr lang="en-US" sz="2400" dirty="0">
                <a:solidFill>
                  <a:prstClr val="black"/>
                </a:solidFill>
                <a:latin typeface="Arial" panose="020B0604020202020204" pitchFamily="34" charset="0"/>
                <a:cs typeface="Arial" panose="020B0604020202020204" pitchFamily="34" charset="0"/>
              </a:rPr>
              <a:t>Seeing the speaker forming the words, which Apple’s FaceTime video-chat feature allows, makes those words easier to understand</a:t>
            </a:r>
          </a:p>
          <a:p>
            <a:r>
              <a:rPr lang="en-US" sz="2400" dirty="0">
                <a:solidFill>
                  <a:prstClr val="black"/>
                </a:solidFill>
                <a:latin typeface="Arial" panose="020B0604020202020204" pitchFamily="34" charset="0"/>
                <a:cs typeface="Arial" panose="020B0604020202020204" pitchFamily="34" charset="0"/>
              </a:rPr>
              <a:t>for hard-of-hearing listeners.</a:t>
            </a:r>
          </a:p>
          <a:p>
            <a:pPr algn="r"/>
            <a:r>
              <a:rPr lang="en-US" sz="2000" i="1" dirty="0">
                <a:solidFill>
                  <a:prstClr val="black"/>
                </a:solidFill>
                <a:latin typeface="Arial" panose="020B0604020202020204" pitchFamily="34" charset="0"/>
                <a:cs typeface="Arial" panose="020B0604020202020204" pitchFamily="34" charset="0"/>
              </a:rPr>
              <a:t>(Knight, 2004)</a:t>
            </a:r>
          </a:p>
        </p:txBody>
      </p:sp>
      <p:pic>
        <p:nvPicPr>
          <p:cNvPr id="5" name="Content Placeholder 4"/>
          <p:cNvPicPr>
            <a:picLocks noGrp="1" noChangeAspect="1"/>
          </p:cNvPicPr>
          <p:nvPr>
            <p:ph idx="1"/>
          </p:nvPr>
        </p:nvPicPr>
        <p:blipFill>
          <a:blip r:embed="rId2"/>
          <a:stretch>
            <a:fillRect/>
          </a:stretch>
        </p:blipFill>
        <p:spPr>
          <a:xfrm>
            <a:off x="5662749" y="615469"/>
            <a:ext cx="4752633" cy="3457541"/>
          </a:xfrm>
          <a:prstGeom prst="rect">
            <a:avLst/>
          </a:prstGeom>
        </p:spPr>
      </p:pic>
    </p:spTree>
    <p:extLst>
      <p:ext uri="{BB962C8B-B14F-4D97-AF65-F5344CB8AC3E}">
        <p14:creationId xmlns:p14="http://schemas.microsoft.com/office/powerpoint/2010/main" val="472793382"/>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i="1" dirty="0"/>
              <a:t>embodied cognition</a:t>
            </a:r>
            <a:r>
              <a:rPr lang="en-US" dirty="0"/>
              <a:t>?</a:t>
            </a:r>
          </a:p>
        </p:txBody>
      </p:sp>
      <p:sp>
        <p:nvSpPr>
          <p:cNvPr id="3" name="Content Placeholder 2"/>
          <p:cNvSpPr>
            <a:spLocks noGrp="1"/>
          </p:cNvSpPr>
          <p:nvPr>
            <p:ph idx="1"/>
          </p:nvPr>
        </p:nvSpPr>
        <p:spPr/>
        <p:txBody>
          <a:bodyPr/>
          <a:lstStyle/>
          <a:p>
            <a:r>
              <a:rPr lang="en-US" dirty="0"/>
              <a:t>the influence of bodily sensations,</a:t>
            </a:r>
          </a:p>
          <a:p>
            <a:r>
              <a:rPr lang="en-US" dirty="0"/>
              <a:t>gestures, and other states on</a:t>
            </a:r>
          </a:p>
          <a:p>
            <a:r>
              <a:rPr lang="en-US" dirty="0"/>
              <a:t>cognitive preferences and judgments</a:t>
            </a:r>
          </a:p>
        </p:txBody>
      </p:sp>
      <p:pic>
        <p:nvPicPr>
          <p:cNvPr id="4" name="Picture 3" descr="decorative"/>
          <p:cNvPicPr>
            <a:picLocks noChangeAspect="1"/>
          </p:cNvPicPr>
          <p:nvPr/>
        </p:nvPicPr>
        <p:blipFill>
          <a:blip r:embed="rId2"/>
          <a:stretch>
            <a:fillRect/>
          </a:stretch>
        </p:blipFill>
        <p:spPr>
          <a:xfrm>
            <a:off x="2230423" y="436880"/>
            <a:ext cx="688908" cy="688908"/>
          </a:xfrm>
          <a:prstGeom prst="rect">
            <a:avLst/>
          </a:prstGeom>
        </p:spPr>
      </p:pic>
    </p:spTree>
    <p:extLst>
      <p:ext uri="{BB962C8B-B14F-4D97-AF65-F5344CB8AC3E}">
        <p14:creationId xmlns:p14="http://schemas.microsoft.com/office/powerpoint/2010/main" val="35354604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 you can see the light…but how can you tell when it gets brighter?</a:t>
            </a:r>
          </a:p>
        </p:txBody>
      </p:sp>
      <p:sp>
        <p:nvSpPr>
          <p:cNvPr id="3" name="Text Placeholder 2"/>
          <p:cNvSpPr>
            <a:spLocks noGrp="1"/>
          </p:cNvSpPr>
          <p:nvPr>
            <p:ph type="body" sz="quarter" idx="16"/>
          </p:nvPr>
        </p:nvSpPr>
        <p:spPr>
          <a:xfrm>
            <a:off x="2152650" y="1879599"/>
            <a:ext cx="8101584" cy="1576833"/>
          </a:xfrm>
        </p:spPr>
        <p:txBody>
          <a:bodyPr>
            <a:normAutofit/>
          </a:bodyPr>
          <a:lstStyle/>
          <a:p>
            <a:r>
              <a:rPr lang="en-US" sz="2400" dirty="0"/>
              <a:t>Have you ever been in a crowd of families, like at a waterpark or amusement park, and you yell “Dad!” to get your father’s attention?  How does YOUR Dad know to turn around?</a:t>
            </a:r>
          </a:p>
        </p:txBody>
      </p:sp>
      <p:sp>
        <p:nvSpPr>
          <p:cNvPr id="4" name="Text Placeholder 3"/>
          <p:cNvSpPr>
            <a:spLocks noGrp="1"/>
          </p:cNvSpPr>
          <p:nvPr>
            <p:ph type="body" sz="quarter" idx="17"/>
          </p:nvPr>
        </p:nvSpPr>
        <p:spPr>
          <a:xfrm>
            <a:off x="2152650" y="3681156"/>
            <a:ext cx="8101584" cy="945705"/>
          </a:xfrm>
        </p:spPr>
        <p:txBody>
          <a:bodyPr>
            <a:normAutofit/>
          </a:bodyPr>
          <a:lstStyle/>
          <a:p>
            <a:r>
              <a:rPr lang="en-US" sz="2400" dirty="0"/>
              <a:t>How does a musician know when they are playing a little flat or sharp of their intended note?</a:t>
            </a:r>
          </a:p>
        </p:txBody>
      </p:sp>
      <p:sp>
        <p:nvSpPr>
          <p:cNvPr id="5" name="Text Placeholder 4"/>
          <p:cNvSpPr>
            <a:spLocks noGrp="1"/>
          </p:cNvSpPr>
          <p:nvPr>
            <p:ph type="body" sz="quarter" idx="18"/>
          </p:nvPr>
        </p:nvSpPr>
        <p:spPr>
          <a:xfrm>
            <a:off x="2152650" y="4906448"/>
            <a:ext cx="8101584" cy="955547"/>
          </a:xfrm>
        </p:spPr>
        <p:txBody>
          <a:bodyPr>
            <a:normAutofit/>
          </a:bodyPr>
          <a:lstStyle/>
          <a:p>
            <a:r>
              <a:rPr lang="en-US" sz="2400" dirty="0"/>
              <a:t>How can you tell when just the slightest note of irritation is in your friend’s voice?</a:t>
            </a:r>
          </a:p>
        </p:txBody>
      </p:sp>
    </p:spTree>
    <p:extLst>
      <p:ext uri="{BB962C8B-B14F-4D97-AF65-F5344CB8AC3E}">
        <p14:creationId xmlns:p14="http://schemas.microsoft.com/office/powerpoint/2010/main" val="2506165488"/>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research show about </a:t>
            </a:r>
            <a:br>
              <a:rPr lang="en-US" dirty="0"/>
            </a:br>
            <a:r>
              <a:rPr lang="en-US" dirty="0"/>
              <a:t>embodied cognition?</a:t>
            </a:r>
          </a:p>
        </p:txBody>
      </p:sp>
      <p:sp>
        <p:nvSpPr>
          <p:cNvPr id="3" name="Text Placeholder 2"/>
          <p:cNvSpPr>
            <a:spLocks noGrp="1"/>
          </p:cNvSpPr>
          <p:nvPr>
            <p:ph type="body" sz="quarter" idx="16"/>
          </p:nvPr>
        </p:nvSpPr>
        <p:spPr>
          <a:xfrm>
            <a:off x="2152650" y="1811359"/>
            <a:ext cx="8101584" cy="1481328"/>
          </a:xfrm>
        </p:spPr>
        <p:txBody>
          <a:bodyPr>
            <a:normAutofit lnSpcReduction="10000"/>
          </a:bodyPr>
          <a:lstStyle/>
          <a:p>
            <a:r>
              <a:rPr lang="en-US" sz="2400" dirty="0"/>
              <a:t>After holding a warm drink rather than a cold one, people were more likely to rate someone more warmly, feel closer to them, and behave more generously. </a:t>
            </a:r>
          </a:p>
          <a:p>
            <a:pPr algn="r"/>
            <a:r>
              <a:rPr lang="en-US" sz="2000" i="1" dirty="0"/>
              <a:t>(</a:t>
            </a:r>
            <a:r>
              <a:rPr lang="en-US" sz="2000" i="1" dirty="0" err="1"/>
              <a:t>IJzerman</a:t>
            </a:r>
            <a:r>
              <a:rPr lang="en-US" sz="2000" i="1" dirty="0"/>
              <a:t> &amp; </a:t>
            </a:r>
            <a:r>
              <a:rPr lang="en-US" sz="2000" i="1" dirty="0" err="1"/>
              <a:t>Semin</a:t>
            </a:r>
            <a:r>
              <a:rPr lang="en-US" sz="2000" i="1" dirty="0"/>
              <a:t>, 2009; Williams &amp; </a:t>
            </a:r>
            <a:r>
              <a:rPr lang="en-US" sz="2000" i="1" dirty="0" err="1"/>
              <a:t>Bargh</a:t>
            </a:r>
            <a:r>
              <a:rPr lang="en-US" sz="2000" i="1" dirty="0"/>
              <a:t>, 2008).</a:t>
            </a:r>
          </a:p>
        </p:txBody>
      </p:sp>
      <p:sp>
        <p:nvSpPr>
          <p:cNvPr id="4" name="Text Placeholder 3"/>
          <p:cNvSpPr>
            <a:spLocks noGrp="1"/>
          </p:cNvSpPr>
          <p:nvPr>
            <p:ph type="body" sz="quarter" idx="17"/>
          </p:nvPr>
        </p:nvSpPr>
        <p:spPr>
          <a:xfrm>
            <a:off x="2152650" y="3475653"/>
            <a:ext cx="8101584" cy="1481232"/>
          </a:xfrm>
        </p:spPr>
        <p:txBody>
          <a:bodyPr>
            <a:normAutofit lnSpcReduction="10000"/>
          </a:bodyPr>
          <a:lstStyle/>
          <a:p>
            <a:r>
              <a:rPr lang="en-US" sz="2400" dirty="0"/>
              <a:t>After being given the cold shoulder by others, people</a:t>
            </a:r>
          </a:p>
          <a:p>
            <a:r>
              <a:rPr lang="en-US" sz="2400" dirty="0"/>
              <a:t>judged the room to be colder than did those who had been treated warmly. </a:t>
            </a:r>
          </a:p>
          <a:p>
            <a:pPr algn="r"/>
            <a:r>
              <a:rPr lang="en-US" sz="2000" i="1" dirty="0"/>
              <a:t>(</a:t>
            </a:r>
            <a:r>
              <a:rPr lang="en-US" sz="2000" i="1" dirty="0" err="1"/>
              <a:t>Zhong</a:t>
            </a:r>
            <a:r>
              <a:rPr lang="en-US" sz="2000" i="1" dirty="0"/>
              <a:t> &amp; </a:t>
            </a:r>
            <a:r>
              <a:rPr lang="en-US" sz="2000" i="1" dirty="0" err="1"/>
              <a:t>Leonardelli</a:t>
            </a:r>
            <a:r>
              <a:rPr lang="en-US" sz="2000" i="1" dirty="0"/>
              <a:t>, 2008).</a:t>
            </a:r>
          </a:p>
        </p:txBody>
      </p:sp>
      <p:sp>
        <p:nvSpPr>
          <p:cNvPr id="5" name="Text Placeholder 4"/>
          <p:cNvSpPr>
            <a:spLocks noGrp="1"/>
          </p:cNvSpPr>
          <p:nvPr>
            <p:ph type="body" sz="quarter" idx="18"/>
          </p:nvPr>
        </p:nvSpPr>
        <p:spPr>
          <a:xfrm>
            <a:off x="2152650" y="5131560"/>
            <a:ext cx="8101584" cy="1476421"/>
          </a:xfrm>
        </p:spPr>
        <p:txBody>
          <a:bodyPr>
            <a:noAutofit/>
          </a:bodyPr>
          <a:lstStyle/>
          <a:p>
            <a:r>
              <a:rPr lang="en-US" sz="2400" dirty="0"/>
              <a:t>Sitting at a wobbly desk and chair makes others’ relationships, or even one’s own romantic relationship, seem less stable.</a:t>
            </a:r>
          </a:p>
          <a:p>
            <a:pPr algn="r"/>
            <a:r>
              <a:rPr lang="en-US" sz="2000" i="1" dirty="0"/>
              <a:t>(Forest et al., 2015; </a:t>
            </a:r>
            <a:r>
              <a:rPr lang="en-US" sz="2000" i="1" dirty="0" err="1"/>
              <a:t>Kille</a:t>
            </a:r>
            <a:r>
              <a:rPr lang="en-US" sz="2000" i="1" dirty="0"/>
              <a:t> et al., 2013).</a:t>
            </a:r>
          </a:p>
        </p:txBody>
      </p:sp>
    </p:spTree>
    <p:extLst>
      <p:ext uri="{BB962C8B-B14F-4D97-AF65-F5344CB8AC3E}">
        <p14:creationId xmlns:p14="http://schemas.microsoft.com/office/powerpoint/2010/main" val="1660265180"/>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synesthesia?</a:t>
            </a:r>
          </a:p>
        </p:txBody>
      </p:sp>
      <p:sp>
        <p:nvSpPr>
          <p:cNvPr id="3" name="Content Placeholder 2"/>
          <p:cNvSpPr>
            <a:spLocks noGrp="1"/>
          </p:cNvSpPr>
          <p:nvPr>
            <p:ph idx="1"/>
          </p:nvPr>
        </p:nvSpPr>
        <p:spPr/>
        <p:txBody>
          <a:bodyPr/>
          <a:lstStyle/>
          <a:p>
            <a:r>
              <a:rPr lang="en-US" dirty="0"/>
              <a:t>In a few select individuals, the brain circuits for two or more senses become joined in a phenomenon called </a:t>
            </a:r>
            <a:r>
              <a:rPr lang="en-US" i="1" dirty="0"/>
              <a:t>synesthesia, </a:t>
            </a:r>
            <a:r>
              <a:rPr lang="en-US" dirty="0"/>
              <a:t>where the stimulation of one sense (such as hearing sound)</a:t>
            </a:r>
          </a:p>
          <a:p>
            <a:r>
              <a:rPr lang="en-US" dirty="0"/>
              <a:t>triggers an experience of another </a:t>
            </a:r>
          </a:p>
          <a:p>
            <a:r>
              <a:rPr lang="en-US" dirty="0"/>
              <a:t>(such as seeing color).</a:t>
            </a:r>
          </a:p>
          <a:p>
            <a:endParaRPr lang="en-US" dirty="0"/>
          </a:p>
          <a:p>
            <a:r>
              <a:rPr lang="en-US" i="1" dirty="0" err="1"/>
              <a:t>Synesthetes</a:t>
            </a:r>
            <a:r>
              <a:rPr lang="en-US" i="1" dirty="0"/>
              <a:t> may hear music as colors or </a:t>
            </a:r>
          </a:p>
          <a:p>
            <a:r>
              <a:rPr lang="en-US" i="1" dirty="0"/>
              <a:t>experience numbers as tastes.</a:t>
            </a:r>
          </a:p>
        </p:txBody>
      </p:sp>
    </p:spTree>
    <p:extLst>
      <p:ext uri="{BB962C8B-B14F-4D97-AF65-F5344CB8AC3E}">
        <p14:creationId xmlns:p14="http://schemas.microsoft.com/office/powerpoint/2010/main" val="1617944532"/>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44E6F-24EC-437D-A3E2-728D35C90537}"/>
              </a:ext>
            </a:extLst>
          </p:cNvPr>
          <p:cNvSpPr>
            <a:spLocks noGrp="1"/>
          </p:cNvSpPr>
          <p:nvPr>
            <p:ph type="title"/>
          </p:nvPr>
        </p:nvSpPr>
        <p:spPr>
          <a:xfrm>
            <a:off x="1974273" y="323562"/>
            <a:ext cx="8243454" cy="1276638"/>
          </a:xfrm>
          <a:solidFill>
            <a:srgbClr val="D4E5F4"/>
          </a:solidFill>
        </p:spPr>
        <p:txBody>
          <a:bodyPr/>
          <a:lstStyle/>
          <a:p>
            <a:r>
              <a:rPr lang="en-US" dirty="0">
                <a:solidFill>
                  <a:schemeClr val="tx1"/>
                </a:solidFill>
              </a:rPr>
              <a:t>2. What Would You Answer?</a:t>
            </a:r>
          </a:p>
        </p:txBody>
      </p:sp>
      <p:sp>
        <p:nvSpPr>
          <p:cNvPr id="8" name="Content Placeholder 7"/>
          <p:cNvSpPr>
            <a:spLocks noGrp="1"/>
          </p:cNvSpPr>
          <p:nvPr>
            <p:ph idx="1"/>
          </p:nvPr>
        </p:nvSpPr>
        <p:spPr>
          <a:xfrm>
            <a:off x="1974273" y="1773383"/>
            <a:ext cx="8243454" cy="4629871"/>
          </a:xfrm>
          <a:solidFill>
            <a:srgbClr val="E7D9B1"/>
          </a:solidFill>
          <a:ln w="76200">
            <a:solidFill>
              <a:srgbClr val="D4E5F4"/>
            </a:solidFill>
          </a:ln>
        </p:spPr>
        <p:txBody>
          <a:bodyPr anchor="ctr">
            <a:normAutofit/>
          </a:bodyPr>
          <a:lstStyle/>
          <a:p>
            <a:r>
              <a:rPr lang="en-US" sz="2400" dirty="0"/>
              <a:t>Ester is walking to class when she notices someone</a:t>
            </a:r>
          </a:p>
          <a:p>
            <a:r>
              <a:rPr lang="en-US" sz="2400" dirty="0"/>
              <a:t>in the distance suddenly duck into a dark doorway.</a:t>
            </a:r>
          </a:p>
          <a:p>
            <a:r>
              <a:rPr lang="en-US" sz="2400" dirty="0"/>
              <a:t>As she chases the figure, she misjudges the distance</a:t>
            </a:r>
          </a:p>
          <a:p>
            <a:r>
              <a:rPr lang="en-US" sz="2400" dirty="0"/>
              <a:t>and runs into the door and falls down. She laughs</a:t>
            </a:r>
          </a:p>
          <a:p>
            <a:r>
              <a:rPr lang="en-US" sz="2400" dirty="0"/>
              <a:t>when she discovers that the mystery person is her</a:t>
            </a:r>
          </a:p>
          <a:p>
            <a:r>
              <a:rPr lang="en-US" sz="2400" dirty="0"/>
              <a:t>roommate, who was avoiding Ester, because she</a:t>
            </a:r>
          </a:p>
          <a:p>
            <a:r>
              <a:rPr lang="en-US" sz="2400" dirty="0"/>
              <a:t>had borrowed Ester’s favorite sweater without permission and was afraid Ester might be angry.</a:t>
            </a:r>
          </a:p>
          <a:p>
            <a:endParaRPr lang="en-US" sz="2400" b="1" dirty="0"/>
          </a:p>
          <a:p>
            <a:pPr algn="r"/>
            <a:r>
              <a:rPr lang="en-US" sz="2400" b="1" dirty="0"/>
              <a:t>Question on next page…</a:t>
            </a:r>
          </a:p>
        </p:txBody>
      </p:sp>
    </p:spTree>
    <p:extLst>
      <p:ext uri="{BB962C8B-B14F-4D97-AF65-F5344CB8AC3E}">
        <p14:creationId xmlns:p14="http://schemas.microsoft.com/office/powerpoint/2010/main" val="3437210097"/>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F9705-E9D9-4B9A-AA5D-BE921C245986}"/>
              </a:ext>
            </a:extLst>
          </p:cNvPr>
          <p:cNvSpPr>
            <a:spLocks noGrp="1"/>
          </p:cNvSpPr>
          <p:nvPr>
            <p:ph type="title"/>
          </p:nvPr>
        </p:nvSpPr>
        <p:spPr>
          <a:solidFill>
            <a:srgbClr val="D4E5F4"/>
          </a:solidFill>
        </p:spPr>
        <p:txBody>
          <a:bodyPr/>
          <a:lstStyle/>
          <a:p>
            <a:r>
              <a:rPr lang="en-US" dirty="0">
                <a:solidFill>
                  <a:schemeClr val="tx1"/>
                </a:solidFill>
                <a:latin typeface="Arial" panose="020B0604020202020204" pitchFamily="34" charset="0"/>
                <a:cs typeface="Arial" panose="020B0604020202020204" pitchFamily="34" charset="0"/>
              </a:rPr>
              <a:t>2. What Would You Answer? cont.</a:t>
            </a:r>
            <a:endParaRPr lang="en-US" dirty="0">
              <a:solidFill>
                <a:schemeClr val="tx1"/>
              </a:solidFill>
            </a:endParaRPr>
          </a:p>
        </p:txBody>
      </p:sp>
      <p:sp>
        <p:nvSpPr>
          <p:cNvPr id="8" name="Content Placeholder 7"/>
          <p:cNvSpPr>
            <a:spLocks noGrp="1"/>
          </p:cNvSpPr>
          <p:nvPr>
            <p:ph idx="1"/>
          </p:nvPr>
        </p:nvSpPr>
        <p:spPr>
          <a:xfrm>
            <a:off x="2152650" y="1950316"/>
            <a:ext cx="8101584" cy="4351338"/>
          </a:xfrm>
          <a:solidFill>
            <a:srgbClr val="E7D9B1"/>
          </a:solidFill>
          <a:ln w="76200">
            <a:solidFill>
              <a:srgbClr val="D4E5F4"/>
            </a:solidFill>
          </a:ln>
        </p:spPr>
        <p:txBody>
          <a:bodyPr anchor="ctr">
            <a:normAutofit/>
          </a:bodyPr>
          <a:lstStyle/>
          <a:p>
            <a:r>
              <a:rPr lang="en-US" b="1" dirty="0"/>
              <a:t>Use the following terms to explain the perceptual</a:t>
            </a:r>
          </a:p>
          <a:p>
            <a:r>
              <a:rPr lang="en-US" b="1" dirty="0"/>
              <a:t>processes involved in Ester’s scenario:</a:t>
            </a:r>
          </a:p>
          <a:p>
            <a:endParaRPr lang="en-US" dirty="0"/>
          </a:p>
          <a:p>
            <a:pPr marL="342900" indent="-342900" algn="l">
              <a:buFont typeface="Wingdings" panose="05000000000000000000" pitchFamily="2" charset="2"/>
              <a:buChar char="§"/>
            </a:pPr>
            <a:r>
              <a:rPr lang="en-US" dirty="0"/>
              <a:t>gate-control theory</a:t>
            </a:r>
          </a:p>
          <a:p>
            <a:pPr marL="342900" indent="-342900" algn="l">
              <a:buFont typeface="Wingdings" panose="05000000000000000000" pitchFamily="2" charset="2"/>
              <a:buChar char="§"/>
            </a:pPr>
            <a:r>
              <a:rPr lang="en-US" dirty="0"/>
              <a:t>vestibular sense</a:t>
            </a:r>
          </a:p>
          <a:p>
            <a:pPr marL="342900" indent="-342900" algn="l">
              <a:buFont typeface="Wingdings" panose="05000000000000000000" pitchFamily="2" charset="2"/>
              <a:buChar char="§"/>
            </a:pPr>
            <a:r>
              <a:rPr lang="en-US" dirty="0"/>
              <a:t>selective attention</a:t>
            </a:r>
          </a:p>
          <a:p>
            <a:pPr marL="342900" indent="-342900" algn="l">
              <a:buFont typeface="Wingdings" panose="05000000000000000000" pitchFamily="2" charset="2"/>
              <a:buChar char="§"/>
            </a:pPr>
            <a:r>
              <a:rPr lang="en-US" dirty="0"/>
              <a:t>signal detection theory</a:t>
            </a:r>
          </a:p>
          <a:p>
            <a:pPr marL="342900" indent="-342900" algn="l">
              <a:buFont typeface="Wingdings" panose="05000000000000000000" pitchFamily="2" charset="2"/>
              <a:buChar char="§"/>
            </a:pPr>
            <a:r>
              <a:rPr lang="en-US" dirty="0"/>
              <a:t>binocular cues</a:t>
            </a:r>
          </a:p>
          <a:p>
            <a:pPr marL="342900" indent="-342900" algn="l">
              <a:buFont typeface="Wingdings" panose="05000000000000000000" pitchFamily="2" charset="2"/>
              <a:buChar char="§"/>
            </a:pPr>
            <a:r>
              <a:rPr lang="en-US" dirty="0"/>
              <a:t>perceptual set</a:t>
            </a:r>
            <a:endParaRPr lang="en-US" sz="2400" dirty="0"/>
          </a:p>
        </p:txBody>
      </p:sp>
    </p:spTree>
    <p:extLst>
      <p:ext uri="{BB962C8B-B14F-4D97-AF65-F5344CB8AC3E}">
        <p14:creationId xmlns:p14="http://schemas.microsoft.com/office/powerpoint/2010/main" val="36304995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814AE9-FC88-4C2A-94E2-6D9DE39D5827}"/>
              </a:ext>
            </a:extLst>
          </p:cNvPr>
          <p:cNvSpPr>
            <a:spLocks noGrp="1"/>
          </p:cNvSpPr>
          <p:nvPr>
            <p:ph type="title"/>
          </p:nvPr>
        </p:nvSpPr>
        <p:spPr>
          <a:xfrm>
            <a:off x="2045208" y="377514"/>
            <a:ext cx="8101584" cy="1325563"/>
          </a:xfrm>
        </p:spPr>
        <p:txBody>
          <a:bodyPr>
            <a:normAutofit/>
          </a:bodyPr>
          <a:lstStyle/>
          <a:p>
            <a:pPr algn="l"/>
            <a:r>
              <a:rPr lang="en-US" sz="3600" dirty="0"/>
              <a:t>Learning Target 21-1 Review</a:t>
            </a:r>
          </a:p>
        </p:txBody>
      </p:sp>
      <p:sp>
        <p:nvSpPr>
          <p:cNvPr id="4" name="Content Placeholder 3"/>
          <p:cNvSpPr>
            <a:spLocks noGrp="1"/>
          </p:cNvSpPr>
          <p:nvPr>
            <p:ph sz="quarter" idx="4294967295"/>
          </p:nvPr>
        </p:nvSpPr>
        <p:spPr>
          <a:xfrm>
            <a:off x="2045780" y="1990136"/>
            <a:ext cx="8101012" cy="912812"/>
          </a:xfrm>
          <a:solidFill>
            <a:srgbClr val="D4E5F4"/>
          </a:solidFill>
          <a:ln>
            <a:noFill/>
          </a:ln>
        </p:spPr>
        <p:txBody>
          <a:bodyPr>
            <a:noAutofit/>
          </a:bodyPr>
          <a:lstStyle/>
          <a:p>
            <a:pPr marL="0" indent="0">
              <a:buNone/>
            </a:pPr>
            <a:r>
              <a:rPr lang="en-US" dirty="0"/>
              <a:t>Describe the sense of touch.</a:t>
            </a:r>
            <a:endParaRPr lang="en-US" sz="2800" dirty="0"/>
          </a:p>
        </p:txBody>
      </p:sp>
      <p:sp>
        <p:nvSpPr>
          <p:cNvPr id="3" name="Content Placeholder 2"/>
          <p:cNvSpPr>
            <a:spLocks noGrp="1"/>
          </p:cNvSpPr>
          <p:nvPr>
            <p:ph idx="1"/>
          </p:nvPr>
        </p:nvSpPr>
        <p:spPr>
          <a:xfrm>
            <a:off x="2045208" y="3190009"/>
            <a:ext cx="8101584" cy="2997345"/>
          </a:xfrm>
          <a:solidFill>
            <a:schemeClr val="bg1"/>
          </a:solidFill>
        </p:spPr>
        <p:txBody>
          <a:bodyPr>
            <a:noAutofit/>
          </a:bodyPr>
          <a:lstStyle/>
          <a:p>
            <a:pPr algn="l"/>
            <a:r>
              <a:rPr lang="en-US" dirty="0"/>
              <a:t>Our sense of touch is actually several senses—pressure, warmth, cold, and pain—that combine to produce other sensations, such as hot.</a:t>
            </a:r>
          </a:p>
        </p:txBody>
      </p:sp>
      <p:pic>
        <p:nvPicPr>
          <p:cNvPr id="5" name="Picture 4" descr="decorative"/>
          <p:cNvPicPr>
            <a:picLocks noChangeAspect="1"/>
          </p:cNvPicPr>
          <p:nvPr/>
        </p:nvPicPr>
        <p:blipFill>
          <a:blip r:embed="rId2"/>
          <a:stretch>
            <a:fillRect/>
          </a:stretch>
        </p:blipFill>
        <p:spPr>
          <a:xfrm>
            <a:off x="2045208" y="1990136"/>
            <a:ext cx="688908" cy="688908"/>
          </a:xfrm>
          <a:prstGeom prst="rect">
            <a:avLst/>
          </a:prstGeom>
        </p:spPr>
      </p:pic>
    </p:spTree>
    <p:extLst>
      <p:ext uri="{BB962C8B-B14F-4D97-AF65-F5344CB8AC3E}">
        <p14:creationId xmlns:p14="http://schemas.microsoft.com/office/powerpoint/2010/main" val="5781356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348C79-9D5D-4282-9B4F-41EB89DE26E6}"/>
              </a:ext>
            </a:extLst>
          </p:cNvPr>
          <p:cNvSpPr>
            <a:spLocks noGrp="1"/>
          </p:cNvSpPr>
          <p:nvPr>
            <p:ph type="title"/>
          </p:nvPr>
        </p:nvSpPr>
        <p:spPr>
          <a:xfrm>
            <a:off x="2045208" y="365127"/>
            <a:ext cx="8101584" cy="1325563"/>
          </a:xfrm>
        </p:spPr>
        <p:txBody>
          <a:bodyPr>
            <a:normAutofit/>
          </a:bodyPr>
          <a:lstStyle/>
          <a:p>
            <a:pPr algn="l"/>
            <a:r>
              <a:rPr lang="en-US" sz="3600" dirty="0"/>
              <a:t>Learning Target 21-2 Review</a:t>
            </a:r>
          </a:p>
        </p:txBody>
      </p:sp>
      <p:sp>
        <p:nvSpPr>
          <p:cNvPr id="4" name="Content Placeholder 3"/>
          <p:cNvSpPr>
            <a:spLocks noGrp="1"/>
          </p:cNvSpPr>
          <p:nvPr>
            <p:ph sz="quarter" idx="4294967295"/>
          </p:nvPr>
        </p:nvSpPr>
        <p:spPr>
          <a:xfrm>
            <a:off x="2045208" y="1825625"/>
            <a:ext cx="8101012" cy="1287462"/>
          </a:xfrm>
          <a:solidFill>
            <a:srgbClr val="D4E5F4"/>
          </a:solidFill>
          <a:ln>
            <a:noFill/>
          </a:ln>
        </p:spPr>
        <p:txBody>
          <a:bodyPr>
            <a:noAutofit/>
          </a:bodyPr>
          <a:lstStyle/>
          <a:p>
            <a:pPr marL="0" indent="0">
              <a:buNone/>
            </a:pPr>
            <a:r>
              <a:rPr lang="en-US" dirty="0"/>
              <a:t>Discuss the biological, psychological, </a:t>
            </a:r>
          </a:p>
          <a:p>
            <a:pPr marL="0" indent="0">
              <a:buNone/>
            </a:pPr>
            <a:r>
              <a:rPr lang="en-US" dirty="0"/>
              <a:t>and social-cultural influences that </a:t>
            </a:r>
          </a:p>
          <a:p>
            <a:pPr marL="0" indent="0">
              <a:buNone/>
            </a:pPr>
            <a:r>
              <a:rPr lang="en-US" dirty="0"/>
              <a:t>affect our experience of pain.</a:t>
            </a:r>
            <a:endParaRPr lang="en-US" sz="2800" dirty="0"/>
          </a:p>
        </p:txBody>
      </p:sp>
      <p:sp>
        <p:nvSpPr>
          <p:cNvPr id="3" name="Content Placeholder 2"/>
          <p:cNvSpPr>
            <a:spLocks noGrp="1"/>
          </p:cNvSpPr>
          <p:nvPr>
            <p:ph idx="1"/>
          </p:nvPr>
        </p:nvSpPr>
        <p:spPr>
          <a:xfrm>
            <a:off x="2045208" y="3248023"/>
            <a:ext cx="8101584" cy="3080041"/>
          </a:xfrm>
          <a:solidFill>
            <a:schemeClr val="bg1"/>
          </a:solidFill>
        </p:spPr>
        <p:txBody>
          <a:bodyPr>
            <a:normAutofit lnSpcReduction="10000"/>
          </a:bodyPr>
          <a:lstStyle/>
          <a:p>
            <a:pPr marL="342900" indent="-342900" algn="l">
              <a:buFont typeface="Wingdings" panose="05000000000000000000" pitchFamily="2" charset="2"/>
              <a:buChar char="§"/>
            </a:pPr>
            <a:r>
              <a:rPr lang="en-US" dirty="0"/>
              <a:t>The biopsychosocial perspective views our perception of pain as the sum of biological, psychological, and social-cultural influences.</a:t>
            </a:r>
          </a:p>
          <a:p>
            <a:pPr marL="342900" indent="-342900" algn="l">
              <a:buFont typeface="Wingdings" panose="05000000000000000000" pitchFamily="2" charset="2"/>
              <a:buChar char="§"/>
            </a:pPr>
            <a:r>
              <a:rPr lang="en-US" dirty="0"/>
              <a:t>Pain reflects bottom-up sensations (such as input from nociceptors, the sensory receptors that detect hurtful temperatures, pressure, or chemicals) and top-down processes (such as experience, attention, and culture).</a:t>
            </a:r>
            <a:endParaRPr lang="en-US" sz="2400" dirty="0"/>
          </a:p>
        </p:txBody>
      </p:sp>
      <p:pic>
        <p:nvPicPr>
          <p:cNvPr id="5" name="Picture 4" descr="decorative"/>
          <p:cNvPicPr>
            <a:picLocks noChangeAspect="1"/>
          </p:cNvPicPr>
          <p:nvPr/>
        </p:nvPicPr>
        <p:blipFill>
          <a:blip r:embed="rId2"/>
          <a:stretch>
            <a:fillRect/>
          </a:stretch>
        </p:blipFill>
        <p:spPr>
          <a:xfrm>
            <a:off x="2045208" y="1825624"/>
            <a:ext cx="688908" cy="688908"/>
          </a:xfrm>
          <a:prstGeom prst="rect">
            <a:avLst/>
          </a:prstGeom>
        </p:spPr>
      </p:pic>
    </p:spTree>
    <p:extLst>
      <p:ext uri="{BB962C8B-B14F-4D97-AF65-F5344CB8AC3E}">
        <p14:creationId xmlns:p14="http://schemas.microsoft.com/office/powerpoint/2010/main" val="3184331720"/>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540CB1-343A-4C92-9D21-13630FFF17D6}"/>
              </a:ext>
            </a:extLst>
          </p:cNvPr>
          <p:cNvSpPr>
            <a:spLocks noGrp="1"/>
          </p:cNvSpPr>
          <p:nvPr>
            <p:ph type="title"/>
          </p:nvPr>
        </p:nvSpPr>
        <p:spPr>
          <a:xfrm>
            <a:off x="2045208" y="365127"/>
            <a:ext cx="8101584" cy="1325563"/>
          </a:xfrm>
        </p:spPr>
        <p:txBody>
          <a:bodyPr/>
          <a:lstStyle/>
          <a:p>
            <a:r>
              <a:rPr lang="en-US" dirty="0"/>
              <a:t>Learning Target 21-2 Review cont.</a:t>
            </a:r>
          </a:p>
        </p:txBody>
      </p:sp>
      <p:sp>
        <p:nvSpPr>
          <p:cNvPr id="4" name="Content Placeholder 3"/>
          <p:cNvSpPr>
            <a:spLocks noGrp="1"/>
          </p:cNvSpPr>
          <p:nvPr>
            <p:ph sz="quarter" idx="4294967295"/>
          </p:nvPr>
        </p:nvSpPr>
        <p:spPr>
          <a:xfrm>
            <a:off x="2045780" y="1825625"/>
            <a:ext cx="8101012" cy="1287462"/>
          </a:xfrm>
          <a:solidFill>
            <a:srgbClr val="D4E5F4"/>
          </a:solidFill>
          <a:ln>
            <a:noFill/>
          </a:ln>
        </p:spPr>
        <p:txBody>
          <a:bodyPr>
            <a:noAutofit/>
          </a:bodyPr>
          <a:lstStyle/>
          <a:p>
            <a:pPr marL="0" indent="0">
              <a:buNone/>
            </a:pPr>
            <a:r>
              <a:rPr lang="en-US" dirty="0"/>
              <a:t>Discuss the biological, psychological, </a:t>
            </a:r>
          </a:p>
          <a:p>
            <a:pPr marL="0" indent="0">
              <a:buNone/>
            </a:pPr>
            <a:r>
              <a:rPr lang="en-US" dirty="0"/>
              <a:t>and social-cultural influences that </a:t>
            </a:r>
          </a:p>
          <a:p>
            <a:pPr marL="0" indent="0">
              <a:buNone/>
            </a:pPr>
            <a:r>
              <a:rPr lang="en-US" dirty="0"/>
              <a:t>affect our experience of pain.</a:t>
            </a:r>
            <a:endParaRPr lang="en-US" sz="2800" dirty="0"/>
          </a:p>
        </p:txBody>
      </p:sp>
      <p:sp>
        <p:nvSpPr>
          <p:cNvPr id="3" name="Content Placeholder 2"/>
          <p:cNvSpPr>
            <a:spLocks noGrp="1"/>
          </p:cNvSpPr>
          <p:nvPr>
            <p:ph idx="1"/>
          </p:nvPr>
        </p:nvSpPr>
        <p:spPr>
          <a:xfrm>
            <a:off x="2045208" y="3248023"/>
            <a:ext cx="8101584" cy="3244851"/>
          </a:xfrm>
          <a:solidFill>
            <a:schemeClr val="bg1"/>
          </a:solidFill>
        </p:spPr>
        <p:txBody>
          <a:bodyPr>
            <a:normAutofit/>
          </a:bodyPr>
          <a:lstStyle/>
          <a:p>
            <a:pPr marL="342900" indent="-342900">
              <a:buFont typeface="Wingdings" panose="05000000000000000000" pitchFamily="2" charset="2"/>
              <a:buChar char="§"/>
            </a:pPr>
            <a:r>
              <a:rPr lang="en-US" dirty="0"/>
              <a:t>The </a:t>
            </a:r>
            <a:r>
              <a:rPr lang="en-US" b="1" i="1" dirty="0"/>
              <a:t>gate-control theory </a:t>
            </a:r>
            <a:r>
              <a:rPr lang="en-US" dirty="0"/>
              <a:t>of pain is that a “gate” in the spinal cord either opens to permit pain signals traveling up small nerve fibers to reach the brain or closes to prevent their passage.</a:t>
            </a:r>
          </a:p>
          <a:p>
            <a:pPr marL="342900" indent="-342900">
              <a:buFont typeface="Wingdings" panose="05000000000000000000" pitchFamily="2" charset="2"/>
              <a:buChar char="§"/>
            </a:pPr>
            <a:r>
              <a:rPr lang="en-US" dirty="0"/>
              <a:t>The brain can also create pain, as it does in phantom limb sensations. (This phenomenon can affect the other senses as well.)</a:t>
            </a:r>
            <a:endParaRPr lang="en-US" sz="2400" dirty="0"/>
          </a:p>
        </p:txBody>
      </p:sp>
      <p:pic>
        <p:nvPicPr>
          <p:cNvPr id="5" name="Picture 4" descr="decorative"/>
          <p:cNvPicPr>
            <a:picLocks noChangeAspect="1"/>
          </p:cNvPicPr>
          <p:nvPr/>
        </p:nvPicPr>
        <p:blipFill>
          <a:blip r:embed="rId2"/>
          <a:stretch>
            <a:fillRect/>
          </a:stretch>
        </p:blipFill>
        <p:spPr>
          <a:xfrm>
            <a:off x="2045208" y="1825624"/>
            <a:ext cx="688908" cy="688908"/>
          </a:xfrm>
          <a:prstGeom prst="rect">
            <a:avLst/>
          </a:prstGeom>
        </p:spPr>
      </p:pic>
    </p:spTree>
    <p:extLst>
      <p:ext uri="{BB962C8B-B14F-4D97-AF65-F5344CB8AC3E}">
        <p14:creationId xmlns:p14="http://schemas.microsoft.com/office/powerpoint/2010/main" val="327817019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52D374-B6B5-4878-AAAE-B53997FB1596}"/>
              </a:ext>
            </a:extLst>
          </p:cNvPr>
          <p:cNvSpPr>
            <a:spLocks noGrp="1"/>
          </p:cNvSpPr>
          <p:nvPr>
            <p:ph type="title"/>
          </p:nvPr>
        </p:nvSpPr>
        <p:spPr>
          <a:xfrm>
            <a:off x="2045208" y="333955"/>
            <a:ext cx="8101584" cy="1325563"/>
          </a:xfrm>
        </p:spPr>
        <p:txBody>
          <a:bodyPr>
            <a:normAutofit/>
          </a:bodyPr>
          <a:lstStyle/>
          <a:p>
            <a:pPr algn="l"/>
            <a:r>
              <a:rPr lang="en-US" sz="3600" dirty="0"/>
              <a:t>Learning Target 21-2 Review, part III</a:t>
            </a:r>
          </a:p>
        </p:txBody>
      </p:sp>
      <p:sp>
        <p:nvSpPr>
          <p:cNvPr id="4" name="Content Placeholder 3"/>
          <p:cNvSpPr>
            <a:spLocks noGrp="1"/>
          </p:cNvSpPr>
          <p:nvPr>
            <p:ph sz="quarter" idx="4294967295"/>
          </p:nvPr>
        </p:nvSpPr>
        <p:spPr>
          <a:xfrm>
            <a:off x="2045780" y="1825625"/>
            <a:ext cx="8101012" cy="1287462"/>
          </a:xfrm>
          <a:solidFill>
            <a:srgbClr val="D4E5F4"/>
          </a:solidFill>
          <a:ln>
            <a:noFill/>
          </a:ln>
        </p:spPr>
        <p:txBody>
          <a:bodyPr>
            <a:noAutofit/>
          </a:bodyPr>
          <a:lstStyle/>
          <a:p>
            <a:pPr marL="0" indent="0">
              <a:buNone/>
            </a:pPr>
            <a:r>
              <a:rPr lang="en-US" dirty="0"/>
              <a:t>Explain how placebos and distraction </a:t>
            </a:r>
          </a:p>
          <a:p>
            <a:pPr marL="0" indent="0">
              <a:buNone/>
            </a:pPr>
            <a:r>
              <a:rPr lang="en-US" dirty="0"/>
              <a:t>help control pain.</a:t>
            </a:r>
            <a:endParaRPr lang="en-US" sz="2800" dirty="0"/>
          </a:p>
        </p:txBody>
      </p:sp>
      <p:sp>
        <p:nvSpPr>
          <p:cNvPr id="3" name="Content Placeholder 2"/>
          <p:cNvSpPr>
            <a:spLocks noGrp="1"/>
          </p:cNvSpPr>
          <p:nvPr>
            <p:ph idx="1"/>
          </p:nvPr>
        </p:nvSpPr>
        <p:spPr>
          <a:xfrm>
            <a:off x="2045208" y="3279195"/>
            <a:ext cx="8101584" cy="3142387"/>
          </a:xfrm>
          <a:solidFill>
            <a:schemeClr val="bg1"/>
          </a:solidFill>
        </p:spPr>
        <p:txBody>
          <a:bodyPr>
            <a:normAutofit fontScale="92500" lnSpcReduction="10000"/>
          </a:bodyPr>
          <a:lstStyle/>
          <a:p>
            <a:pPr marL="342900" indent="-342900" algn="l">
              <a:buFont typeface="Wingdings" panose="05000000000000000000" pitchFamily="2" charset="2"/>
              <a:buChar char="§"/>
            </a:pPr>
            <a:r>
              <a:rPr lang="en-US" dirty="0"/>
              <a:t>Pain treatments often combine physical and psychological elements, including placebos and distractions. </a:t>
            </a:r>
          </a:p>
          <a:p>
            <a:pPr marL="342900" indent="-342900" algn="l">
              <a:buFont typeface="Wingdings" panose="05000000000000000000" pitchFamily="2" charset="2"/>
              <a:buChar char="§"/>
            </a:pPr>
            <a:endParaRPr lang="en-US" dirty="0"/>
          </a:p>
          <a:p>
            <a:pPr marL="342900" indent="-342900" algn="l">
              <a:buFont typeface="Wingdings" panose="05000000000000000000" pitchFamily="2" charset="2"/>
              <a:buChar char="§"/>
            </a:pPr>
            <a:r>
              <a:rPr lang="en-US" dirty="0"/>
              <a:t>Placebos can diminish the central nervous system’s attention and responses to painful experiences. </a:t>
            </a:r>
          </a:p>
          <a:p>
            <a:pPr marL="342900" indent="-342900" algn="l">
              <a:buFont typeface="Wingdings" panose="05000000000000000000" pitchFamily="2" charset="2"/>
              <a:buChar char="§"/>
            </a:pPr>
            <a:endParaRPr lang="en-US" dirty="0"/>
          </a:p>
          <a:p>
            <a:pPr marL="342900" indent="-342900" algn="l">
              <a:buFont typeface="Wingdings" panose="05000000000000000000" pitchFamily="2" charset="2"/>
              <a:buChar char="§"/>
            </a:pPr>
            <a:r>
              <a:rPr lang="en-US" dirty="0"/>
              <a:t>Distraction can activate neural pathways that inhibit pain and increase pain tolerance.</a:t>
            </a:r>
            <a:endParaRPr lang="en-US" sz="2400" dirty="0"/>
          </a:p>
        </p:txBody>
      </p:sp>
      <p:pic>
        <p:nvPicPr>
          <p:cNvPr id="5" name="Picture 4" descr="decorative"/>
          <p:cNvPicPr>
            <a:picLocks noChangeAspect="1"/>
          </p:cNvPicPr>
          <p:nvPr/>
        </p:nvPicPr>
        <p:blipFill>
          <a:blip r:embed="rId2"/>
          <a:stretch>
            <a:fillRect/>
          </a:stretch>
        </p:blipFill>
        <p:spPr>
          <a:xfrm>
            <a:off x="2045208" y="1825624"/>
            <a:ext cx="688908" cy="688908"/>
          </a:xfrm>
          <a:prstGeom prst="rect">
            <a:avLst/>
          </a:prstGeom>
        </p:spPr>
      </p:pic>
    </p:spTree>
    <p:extLst>
      <p:ext uri="{BB962C8B-B14F-4D97-AF65-F5344CB8AC3E}">
        <p14:creationId xmlns:p14="http://schemas.microsoft.com/office/powerpoint/2010/main" val="3986687172"/>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791F47-8CE8-4CFE-AE06-368ED967E9B9}"/>
              </a:ext>
            </a:extLst>
          </p:cNvPr>
          <p:cNvSpPr>
            <a:spLocks noGrp="1"/>
          </p:cNvSpPr>
          <p:nvPr>
            <p:ph type="title"/>
          </p:nvPr>
        </p:nvSpPr>
        <p:spPr>
          <a:xfrm>
            <a:off x="2045208" y="320651"/>
            <a:ext cx="8101584" cy="1325563"/>
          </a:xfrm>
        </p:spPr>
        <p:txBody>
          <a:bodyPr>
            <a:normAutofit/>
          </a:bodyPr>
          <a:lstStyle/>
          <a:p>
            <a:pPr algn="l"/>
            <a:r>
              <a:rPr lang="en-US" sz="3600" dirty="0"/>
              <a:t>Learning Target 21-3 Review</a:t>
            </a:r>
          </a:p>
        </p:txBody>
      </p:sp>
      <p:sp>
        <p:nvSpPr>
          <p:cNvPr id="4" name="Content Placeholder 3"/>
          <p:cNvSpPr>
            <a:spLocks noGrp="1"/>
          </p:cNvSpPr>
          <p:nvPr>
            <p:ph sz="quarter" idx="4294967295"/>
          </p:nvPr>
        </p:nvSpPr>
        <p:spPr>
          <a:xfrm>
            <a:off x="2045208" y="1738301"/>
            <a:ext cx="8101012" cy="981075"/>
          </a:xfrm>
          <a:solidFill>
            <a:srgbClr val="D4E5F4"/>
          </a:solidFill>
          <a:ln>
            <a:noFill/>
          </a:ln>
        </p:spPr>
        <p:txBody>
          <a:bodyPr>
            <a:noAutofit/>
          </a:bodyPr>
          <a:lstStyle/>
          <a:p>
            <a:pPr marL="0" indent="0">
              <a:buNone/>
            </a:pPr>
            <a:r>
              <a:rPr lang="en-US" dirty="0"/>
              <a:t>Compare and contrast our senses of </a:t>
            </a:r>
          </a:p>
          <a:p>
            <a:pPr marL="0" indent="0">
              <a:buNone/>
            </a:pPr>
            <a:r>
              <a:rPr lang="en-US" dirty="0"/>
              <a:t>taste and smell.</a:t>
            </a:r>
            <a:endParaRPr lang="en-US" sz="2800" dirty="0"/>
          </a:p>
        </p:txBody>
      </p:sp>
      <p:sp>
        <p:nvSpPr>
          <p:cNvPr id="3" name="Content Placeholder 2"/>
          <p:cNvSpPr>
            <a:spLocks noGrp="1"/>
          </p:cNvSpPr>
          <p:nvPr>
            <p:ph idx="1"/>
          </p:nvPr>
        </p:nvSpPr>
        <p:spPr>
          <a:xfrm>
            <a:off x="2044636" y="2873418"/>
            <a:ext cx="8101584" cy="3475427"/>
          </a:xfrm>
          <a:solidFill>
            <a:schemeClr val="bg1"/>
          </a:solidFill>
        </p:spPr>
        <p:txBody>
          <a:bodyPr>
            <a:normAutofit lnSpcReduction="10000"/>
          </a:bodyPr>
          <a:lstStyle/>
          <a:p>
            <a:pPr marL="342900" indent="-342900" algn="l">
              <a:buFont typeface="Wingdings" panose="05000000000000000000" pitchFamily="2" charset="2"/>
              <a:buChar char="§"/>
            </a:pPr>
            <a:r>
              <a:rPr lang="en-US" dirty="0"/>
              <a:t>Taste (gustation) and smell </a:t>
            </a:r>
            <a:r>
              <a:rPr lang="en-US" b="1" i="1" dirty="0"/>
              <a:t>(olfaction) </a:t>
            </a:r>
            <a:r>
              <a:rPr lang="en-US" dirty="0"/>
              <a:t>are both chemical senses.</a:t>
            </a:r>
          </a:p>
          <a:p>
            <a:pPr marL="342900" indent="-342900" algn="l">
              <a:buFont typeface="Wingdings" panose="05000000000000000000" pitchFamily="2" charset="2"/>
              <a:buChar char="§"/>
            </a:pPr>
            <a:endParaRPr lang="en-US" dirty="0"/>
          </a:p>
          <a:p>
            <a:pPr marL="342900" indent="-342900" algn="l">
              <a:buFont typeface="Wingdings" panose="05000000000000000000" pitchFamily="2" charset="2"/>
              <a:buChar char="§"/>
            </a:pPr>
            <a:r>
              <a:rPr lang="en-US" dirty="0"/>
              <a:t>Taste is a composite of five basic sensations—sweet, sour, salty, bitter, and umami.</a:t>
            </a:r>
          </a:p>
          <a:p>
            <a:pPr algn="l"/>
            <a:endParaRPr lang="en-US" dirty="0"/>
          </a:p>
          <a:p>
            <a:pPr marL="342900" indent="-342900" algn="l">
              <a:buFont typeface="Wingdings" panose="05000000000000000000" pitchFamily="2" charset="2"/>
              <a:buChar char="§"/>
            </a:pPr>
            <a:r>
              <a:rPr lang="en-US" dirty="0"/>
              <a:t>There are no basic sensations for smell. We have some 20 million olfactory receptor cells, with about 350 different receptor proteins.</a:t>
            </a:r>
          </a:p>
        </p:txBody>
      </p:sp>
      <p:pic>
        <p:nvPicPr>
          <p:cNvPr id="5" name="Picture 4" descr="decorative"/>
          <p:cNvPicPr>
            <a:picLocks noChangeAspect="1"/>
          </p:cNvPicPr>
          <p:nvPr/>
        </p:nvPicPr>
        <p:blipFill>
          <a:blip r:embed="rId2"/>
          <a:stretch>
            <a:fillRect/>
          </a:stretch>
        </p:blipFill>
        <p:spPr>
          <a:xfrm>
            <a:off x="2044636" y="1738300"/>
            <a:ext cx="688908" cy="688908"/>
          </a:xfrm>
          <a:prstGeom prst="rect">
            <a:avLst/>
          </a:prstGeom>
        </p:spPr>
      </p:pic>
    </p:spTree>
    <p:extLst>
      <p:ext uri="{BB962C8B-B14F-4D97-AF65-F5344CB8AC3E}">
        <p14:creationId xmlns:p14="http://schemas.microsoft.com/office/powerpoint/2010/main" val="4040047663"/>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1A64A8-B8AD-4324-9B30-C30D4E50F7A0}"/>
              </a:ext>
            </a:extLst>
          </p:cNvPr>
          <p:cNvSpPr>
            <a:spLocks noGrp="1"/>
          </p:cNvSpPr>
          <p:nvPr>
            <p:ph type="title"/>
          </p:nvPr>
        </p:nvSpPr>
        <p:spPr>
          <a:xfrm>
            <a:off x="2045208" y="365127"/>
            <a:ext cx="8101584" cy="1325563"/>
          </a:xfrm>
        </p:spPr>
        <p:txBody>
          <a:bodyPr>
            <a:normAutofit/>
          </a:bodyPr>
          <a:lstStyle/>
          <a:p>
            <a:pPr algn="l"/>
            <a:r>
              <a:rPr lang="en-US" sz="3600" dirty="0"/>
              <a:t>Learning Target 21-4 Review</a:t>
            </a:r>
          </a:p>
        </p:txBody>
      </p:sp>
      <p:sp>
        <p:nvSpPr>
          <p:cNvPr id="4" name="Content Placeholder 3"/>
          <p:cNvSpPr>
            <a:spLocks noGrp="1"/>
          </p:cNvSpPr>
          <p:nvPr>
            <p:ph sz="quarter" idx="4294967295"/>
          </p:nvPr>
        </p:nvSpPr>
        <p:spPr>
          <a:xfrm>
            <a:off x="2045208" y="1797637"/>
            <a:ext cx="8101012" cy="1338263"/>
          </a:xfrm>
          <a:solidFill>
            <a:srgbClr val="D4E5F4"/>
          </a:solidFill>
          <a:ln>
            <a:noFill/>
          </a:ln>
        </p:spPr>
        <p:txBody>
          <a:bodyPr>
            <a:normAutofit/>
          </a:bodyPr>
          <a:lstStyle/>
          <a:p>
            <a:pPr marL="0" indent="0">
              <a:buNone/>
            </a:pPr>
            <a:r>
              <a:rPr lang="en-US" dirty="0"/>
              <a:t>Explain how we sense our body’s </a:t>
            </a:r>
          </a:p>
          <a:p>
            <a:pPr marL="0" indent="0">
              <a:buNone/>
            </a:pPr>
            <a:r>
              <a:rPr lang="en-US" dirty="0"/>
              <a:t>position and movement.</a:t>
            </a:r>
          </a:p>
        </p:txBody>
      </p:sp>
      <p:sp>
        <p:nvSpPr>
          <p:cNvPr id="3" name="Content Placeholder 2"/>
          <p:cNvSpPr>
            <a:spLocks noGrp="1"/>
          </p:cNvSpPr>
          <p:nvPr>
            <p:ph idx="1"/>
          </p:nvPr>
        </p:nvSpPr>
        <p:spPr>
          <a:xfrm>
            <a:off x="2045208" y="3254120"/>
            <a:ext cx="8101584" cy="2934117"/>
          </a:xfrm>
          <a:solidFill>
            <a:schemeClr val="bg1"/>
          </a:solidFill>
        </p:spPr>
        <p:txBody>
          <a:bodyPr>
            <a:noAutofit/>
          </a:bodyPr>
          <a:lstStyle/>
          <a:p>
            <a:pPr marL="342900" indent="-342900" algn="l">
              <a:buFont typeface="Wingdings" panose="05000000000000000000" pitchFamily="2" charset="2"/>
              <a:buChar char="§"/>
            </a:pPr>
            <a:r>
              <a:rPr lang="en-US" dirty="0"/>
              <a:t>Through </a:t>
            </a:r>
            <a:r>
              <a:rPr lang="en-US" b="1" i="1" dirty="0"/>
              <a:t>kinesthesia</a:t>
            </a:r>
            <a:r>
              <a:rPr lang="en-US" i="1" dirty="0"/>
              <a:t>, </a:t>
            </a:r>
            <a:r>
              <a:rPr lang="en-US" dirty="0"/>
              <a:t>we sense the position and movement of our body parts.</a:t>
            </a:r>
          </a:p>
          <a:p>
            <a:pPr marL="342900" indent="-342900" algn="l">
              <a:buFont typeface="Wingdings" panose="05000000000000000000" pitchFamily="2" charset="2"/>
              <a:buChar char="§"/>
            </a:pPr>
            <a:r>
              <a:rPr lang="en-US" dirty="0"/>
              <a:t>We monitor our body’s position and movement and maintain our balance with our </a:t>
            </a:r>
            <a:r>
              <a:rPr lang="en-US" b="1" i="1" dirty="0"/>
              <a:t>vestibular sense</a:t>
            </a:r>
            <a:r>
              <a:rPr lang="en-US" i="1" dirty="0"/>
              <a:t>, </a:t>
            </a:r>
            <a:r>
              <a:rPr lang="en-US" dirty="0"/>
              <a:t>which relies on the semicircular canals and vestibular sacs to sense the tilt or rotation of our head.</a:t>
            </a:r>
          </a:p>
        </p:txBody>
      </p:sp>
      <p:pic>
        <p:nvPicPr>
          <p:cNvPr id="5" name="Picture 4" descr="decorative"/>
          <p:cNvPicPr>
            <a:picLocks noChangeAspect="1"/>
          </p:cNvPicPr>
          <p:nvPr/>
        </p:nvPicPr>
        <p:blipFill>
          <a:blip r:embed="rId2"/>
          <a:stretch>
            <a:fillRect/>
          </a:stretch>
        </p:blipFill>
        <p:spPr>
          <a:xfrm>
            <a:off x="2045208" y="1797636"/>
            <a:ext cx="688908" cy="688908"/>
          </a:xfrm>
          <a:prstGeom prst="rect">
            <a:avLst/>
          </a:prstGeom>
        </p:spPr>
      </p:pic>
    </p:spTree>
    <p:extLst>
      <p:ext uri="{BB962C8B-B14F-4D97-AF65-F5344CB8AC3E}">
        <p14:creationId xmlns:p14="http://schemas.microsoft.com/office/powerpoint/2010/main" val="2524050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Weber’s Law?</a:t>
            </a:r>
          </a:p>
        </p:txBody>
      </p:sp>
      <p:sp>
        <p:nvSpPr>
          <p:cNvPr id="4" name="Text Placeholder 3"/>
          <p:cNvSpPr>
            <a:spLocks noGrp="1"/>
          </p:cNvSpPr>
          <p:nvPr>
            <p:ph type="body" sz="half" idx="2"/>
          </p:nvPr>
        </p:nvSpPr>
        <p:spPr/>
        <p:txBody>
          <a:bodyPr/>
          <a:lstStyle/>
          <a:p>
            <a:r>
              <a:rPr lang="en-US" dirty="0"/>
              <a:t>To be able to tell the difference between degrees of stimulation, two stimuli must differ by a constant minimum percentage.</a:t>
            </a:r>
          </a:p>
        </p:txBody>
      </p:sp>
      <p:sp>
        <p:nvSpPr>
          <p:cNvPr id="3" name="Content Placeholder 2"/>
          <p:cNvSpPr>
            <a:spLocks noGrp="1"/>
          </p:cNvSpPr>
          <p:nvPr>
            <p:ph idx="1"/>
          </p:nvPr>
        </p:nvSpPr>
        <p:spPr/>
        <p:txBody>
          <a:bodyPr/>
          <a:lstStyle/>
          <a:p>
            <a:r>
              <a:rPr lang="en-US" sz="2600" dirty="0"/>
              <a:t>How will I notice the difference?</a:t>
            </a:r>
          </a:p>
          <a:p>
            <a:endParaRPr lang="en-US" dirty="0"/>
          </a:p>
          <a:p>
            <a:pPr marL="342900" indent="-342900" algn="l">
              <a:buFont typeface="Wingdings" panose="05000000000000000000" pitchFamily="2" charset="2"/>
              <a:buChar char="§"/>
            </a:pPr>
            <a:r>
              <a:rPr lang="en-US" dirty="0"/>
              <a:t>Two lights must differ in intensity by 8% for you to notice the change.</a:t>
            </a:r>
          </a:p>
          <a:p>
            <a:pPr marL="342900" indent="-342900" algn="l">
              <a:buFont typeface="Wingdings" panose="05000000000000000000" pitchFamily="2" charset="2"/>
              <a:buChar char="§"/>
            </a:pPr>
            <a:r>
              <a:rPr lang="en-US" dirty="0"/>
              <a:t>Two objects must differ in weight by 2%.</a:t>
            </a:r>
          </a:p>
          <a:p>
            <a:pPr marL="342900" indent="-342900" algn="l">
              <a:buFont typeface="Wingdings" panose="05000000000000000000" pitchFamily="2" charset="2"/>
              <a:buChar char="§"/>
            </a:pPr>
            <a:r>
              <a:rPr lang="en-US" dirty="0"/>
              <a:t>Two tones must differ in frequency by .3%.</a:t>
            </a:r>
          </a:p>
        </p:txBody>
      </p:sp>
    </p:spTree>
    <p:extLst>
      <p:ext uri="{BB962C8B-B14F-4D97-AF65-F5344CB8AC3E}">
        <p14:creationId xmlns:p14="http://schemas.microsoft.com/office/powerpoint/2010/main" val="293368945"/>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CB6091-E132-4BA2-98E3-265AD613A589}"/>
              </a:ext>
            </a:extLst>
          </p:cNvPr>
          <p:cNvSpPr>
            <a:spLocks noGrp="1"/>
          </p:cNvSpPr>
          <p:nvPr>
            <p:ph type="title"/>
          </p:nvPr>
        </p:nvSpPr>
        <p:spPr>
          <a:xfrm>
            <a:off x="2045208" y="298690"/>
            <a:ext cx="8101584" cy="1325563"/>
          </a:xfrm>
        </p:spPr>
        <p:txBody>
          <a:bodyPr>
            <a:normAutofit/>
          </a:bodyPr>
          <a:lstStyle/>
          <a:p>
            <a:pPr algn="l"/>
            <a:r>
              <a:rPr lang="en-US" sz="3600" dirty="0"/>
              <a:t>Learning Target 21-5 Review</a:t>
            </a:r>
          </a:p>
        </p:txBody>
      </p:sp>
      <p:sp>
        <p:nvSpPr>
          <p:cNvPr id="4" name="Content Placeholder 3"/>
          <p:cNvSpPr>
            <a:spLocks noGrp="1"/>
          </p:cNvSpPr>
          <p:nvPr>
            <p:ph sz="quarter" idx="4294967295"/>
          </p:nvPr>
        </p:nvSpPr>
        <p:spPr>
          <a:xfrm>
            <a:off x="2045208" y="1822450"/>
            <a:ext cx="8101012" cy="984250"/>
          </a:xfrm>
          <a:solidFill>
            <a:srgbClr val="D4E5F4"/>
          </a:solidFill>
          <a:ln>
            <a:noFill/>
          </a:ln>
        </p:spPr>
        <p:txBody>
          <a:bodyPr>
            <a:normAutofit/>
          </a:bodyPr>
          <a:lstStyle/>
          <a:p>
            <a:pPr marL="0" indent="0">
              <a:buNone/>
            </a:pPr>
            <a:r>
              <a:rPr lang="en-US" dirty="0"/>
              <a:t>Discuss how sensory interaction </a:t>
            </a:r>
          </a:p>
          <a:p>
            <a:pPr marL="0" indent="0">
              <a:buNone/>
            </a:pPr>
            <a:r>
              <a:rPr lang="en-US" dirty="0"/>
              <a:t>influences our perceptions.</a:t>
            </a:r>
          </a:p>
        </p:txBody>
      </p:sp>
      <p:sp>
        <p:nvSpPr>
          <p:cNvPr id="3" name="Content Placeholder 2"/>
          <p:cNvSpPr>
            <a:spLocks noGrp="1"/>
          </p:cNvSpPr>
          <p:nvPr>
            <p:ph idx="1"/>
          </p:nvPr>
        </p:nvSpPr>
        <p:spPr>
          <a:xfrm>
            <a:off x="2044636" y="3004898"/>
            <a:ext cx="8101584" cy="3375120"/>
          </a:xfrm>
          <a:solidFill>
            <a:schemeClr val="bg1"/>
          </a:solidFill>
        </p:spPr>
        <p:txBody>
          <a:bodyPr>
            <a:noAutofit/>
          </a:bodyPr>
          <a:lstStyle/>
          <a:p>
            <a:pPr marL="342900" indent="-342900" algn="l">
              <a:buFont typeface="Wingdings" panose="05000000000000000000" pitchFamily="2" charset="2"/>
              <a:buChar char="§"/>
            </a:pPr>
            <a:r>
              <a:rPr lang="en-US" sz="2400" dirty="0"/>
              <a:t>None of our senses operate in a vacuum. We experience </a:t>
            </a:r>
            <a:r>
              <a:rPr lang="en-US" sz="2400" b="1" i="1" dirty="0"/>
              <a:t>sensory interaction</a:t>
            </a:r>
            <a:r>
              <a:rPr lang="en-US" sz="2400" i="1" dirty="0"/>
              <a:t>: </a:t>
            </a:r>
            <a:r>
              <a:rPr lang="en-US" sz="2400" dirty="0"/>
              <a:t>our senses influence one another, and our brain blends the information our senses provide to inform our perceptions. </a:t>
            </a:r>
          </a:p>
          <a:p>
            <a:pPr algn="l"/>
            <a:endParaRPr lang="en-US" sz="2400" dirty="0"/>
          </a:p>
          <a:p>
            <a:pPr marL="342900" indent="-342900" algn="l">
              <a:buFont typeface="Wingdings" panose="05000000000000000000" pitchFamily="2" charset="2"/>
              <a:buChar char="§"/>
            </a:pPr>
            <a:r>
              <a:rPr lang="en-US" sz="2400" dirty="0"/>
              <a:t>With synesthesia, the stimulation of one sense (such as hearing sound) triggers an experience of another (such as seeing color).</a:t>
            </a:r>
          </a:p>
        </p:txBody>
      </p:sp>
      <p:pic>
        <p:nvPicPr>
          <p:cNvPr id="5" name="Picture 4" descr="decorative"/>
          <p:cNvPicPr>
            <a:picLocks noChangeAspect="1"/>
          </p:cNvPicPr>
          <p:nvPr/>
        </p:nvPicPr>
        <p:blipFill>
          <a:blip r:embed="rId2"/>
          <a:stretch>
            <a:fillRect/>
          </a:stretch>
        </p:blipFill>
        <p:spPr>
          <a:xfrm>
            <a:off x="2044636" y="1822450"/>
            <a:ext cx="688908" cy="688908"/>
          </a:xfrm>
          <a:prstGeom prst="rect">
            <a:avLst/>
          </a:prstGeom>
        </p:spPr>
      </p:pic>
    </p:spTree>
    <p:extLst>
      <p:ext uri="{BB962C8B-B14F-4D97-AF65-F5344CB8AC3E}">
        <p14:creationId xmlns:p14="http://schemas.microsoft.com/office/powerpoint/2010/main" val="320259035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0264AE-847D-4444-A1E1-CB33682B8044}"/>
              </a:ext>
            </a:extLst>
          </p:cNvPr>
          <p:cNvSpPr>
            <a:spLocks noGrp="1"/>
          </p:cNvSpPr>
          <p:nvPr>
            <p:ph type="title"/>
          </p:nvPr>
        </p:nvSpPr>
        <p:spPr>
          <a:xfrm>
            <a:off x="2045208" y="331595"/>
            <a:ext cx="8101584" cy="1325563"/>
          </a:xfrm>
        </p:spPr>
        <p:txBody>
          <a:bodyPr>
            <a:normAutofit/>
          </a:bodyPr>
          <a:lstStyle/>
          <a:p>
            <a:pPr algn="l"/>
            <a:r>
              <a:rPr lang="en-US" sz="3600" dirty="0"/>
              <a:t>Learning Target 21-5 Review cont.</a:t>
            </a:r>
          </a:p>
        </p:txBody>
      </p:sp>
      <p:sp>
        <p:nvSpPr>
          <p:cNvPr id="4" name="Content Placeholder 3"/>
          <p:cNvSpPr>
            <a:spLocks noGrp="1"/>
          </p:cNvSpPr>
          <p:nvPr>
            <p:ph sz="quarter" idx="4294967295"/>
          </p:nvPr>
        </p:nvSpPr>
        <p:spPr>
          <a:xfrm>
            <a:off x="2045780" y="1852766"/>
            <a:ext cx="8101012" cy="984250"/>
          </a:xfrm>
          <a:solidFill>
            <a:srgbClr val="D4E5F4"/>
          </a:solidFill>
          <a:ln>
            <a:noFill/>
          </a:ln>
        </p:spPr>
        <p:txBody>
          <a:bodyPr>
            <a:normAutofit/>
          </a:bodyPr>
          <a:lstStyle/>
          <a:p>
            <a:pPr marL="0" indent="0">
              <a:buNone/>
            </a:pPr>
            <a:r>
              <a:rPr lang="en-US" dirty="0"/>
              <a:t>Explain the concept of </a:t>
            </a:r>
          </a:p>
          <a:p>
            <a:pPr marL="0" indent="0">
              <a:buNone/>
            </a:pPr>
            <a:r>
              <a:rPr lang="en-US" dirty="0"/>
              <a:t>embodied cognition.</a:t>
            </a:r>
          </a:p>
        </p:txBody>
      </p:sp>
      <p:sp>
        <p:nvSpPr>
          <p:cNvPr id="3" name="Content Placeholder 2"/>
          <p:cNvSpPr>
            <a:spLocks noGrp="1"/>
          </p:cNvSpPr>
          <p:nvPr>
            <p:ph idx="1"/>
          </p:nvPr>
        </p:nvSpPr>
        <p:spPr>
          <a:xfrm>
            <a:off x="2045208" y="3032625"/>
            <a:ext cx="8101584" cy="3144338"/>
          </a:xfrm>
          <a:solidFill>
            <a:schemeClr val="bg1"/>
          </a:solidFill>
        </p:spPr>
        <p:txBody>
          <a:bodyPr>
            <a:noAutofit/>
          </a:bodyPr>
          <a:lstStyle/>
          <a:p>
            <a:r>
              <a:rPr lang="en-US" dirty="0"/>
              <a:t>The brain circuits that process physical sensations may interact with brain circuits responsible for cognition, leading to </a:t>
            </a:r>
            <a:r>
              <a:rPr lang="en-US" b="1" i="1" dirty="0"/>
              <a:t>embodied cognition</a:t>
            </a:r>
            <a:r>
              <a:rPr lang="en-US" i="1" dirty="0"/>
              <a:t>: </a:t>
            </a:r>
            <a:r>
              <a:rPr lang="en-US" dirty="0"/>
              <a:t>the influence of our body sensations on our cognitive preferences and judgments.</a:t>
            </a:r>
          </a:p>
        </p:txBody>
      </p:sp>
      <p:pic>
        <p:nvPicPr>
          <p:cNvPr id="5" name="Picture 4" descr="decorative"/>
          <p:cNvPicPr>
            <a:picLocks noChangeAspect="1"/>
          </p:cNvPicPr>
          <p:nvPr/>
        </p:nvPicPr>
        <p:blipFill>
          <a:blip r:embed="rId2"/>
          <a:stretch>
            <a:fillRect/>
          </a:stretch>
        </p:blipFill>
        <p:spPr>
          <a:xfrm>
            <a:off x="2045208" y="1852766"/>
            <a:ext cx="688908" cy="688908"/>
          </a:xfrm>
          <a:prstGeom prst="rect">
            <a:avLst/>
          </a:prstGeom>
        </p:spPr>
      </p:pic>
    </p:spTree>
    <p:extLst>
      <p:ext uri="{BB962C8B-B14F-4D97-AF65-F5344CB8AC3E}">
        <p14:creationId xmlns:p14="http://schemas.microsoft.com/office/powerpoint/2010/main" val="1367733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Weber’s Law help explain the </a:t>
            </a:r>
            <a:br>
              <a:rPr lang="en-US" dirty="0"/>
            </a:br>
            <a:r>
              <a:rPr lang="en-US" dirty="0"/>
              <a:t>just noticeable difference (</a:t>
            </a:r>
            <a:r>
              <a:rPr lang="en-US" dirty="0" err="1"/>
              <a:t>jnd</a:t>
            </a:r>
            <a:r>
              <a:rPr lang="en-US" dirty="0"/>
              <a:t>) ?</a:t>
            </a:r>
          </a:p>
        </p:txBody>
      </p:sp>
      <p:sp>
        <p:nvSpPr>
          <p:cNvPr id="3" name="Content Placeholder 2"/>
          <p:cNvSpPr>
            <a:spLocks noGrp="1"/>
          </p:cNvSpPr>
          <p:nvPr>
            <p:ph idx="1"/>
          </p:nvPr>
        </p:nvSpPr>
        <p:spPr/>
        <p:txBody>
          <a:bodyPr/>
          <a:lstStyle/>
          <a:p>
            <a:pPr marL="0" indent="0">
              <a:buNone/>
            </a:pPr>
            <a:r>
              <a:rPr lang="en-US" dirty="0"/>
              <a:t>The difference threshold is the minimum difference between two stimuli required for detection</a:t>
            </a:r>
          </a:p>
          <a:p>
            <a:pPr marL="0" indent="0">
              <a:buNone/>
            </a:pPr>
            <a:r>
              <a:rPr lang="en-US" dirty="0"/>
              <a:t>50 percent of the time. </a:t>
            </a:r>
          </a:p>
          <a:p>
            <a:pPr marL="0" indent="0">
              <a:buNone/>
            </a:pPr>
            <a:endParaRPr lang="en-US" dirty="0"/>
          </a:p>
          <a:p>
            <a:pPr marL="0" indent="0">
              <a:buNone/>
            </a:pPr>
            <a:r>
              <a:rPr lang="en-US" dirty="0"/>
              <a:t>We experience the difference threshold as a </a:t>
            </a:r>
            <a:r>
              <a:rPr lang="en-US" i="1" dirty="0"/>
              <a:t>just noticeable difference </a:t>
            </a:r>
            <a:r>
              <a:rPr lang="en-US" dirty="0"/>
              <a:t>(or </a:t>
            </a:r>
            <a:r>
              <a:rPr lang="en-US" i="1" dirty="0" err="1"/>
              <a:t>jnd</a:t>
            </a:r>
            <a:r>
              <a:rPr lang="en-US" dirty="0"/>
              <a:t>).</a:t>
            </a:r>
          </a:p>
          <a:p>
            <a:pPr marL="0" indent="0">
              <a:buNone/>
            </a:pPr>
            <a:endParaRPr lang="en-US" dirty="0"/>
          </a:p>
          <a:p>
            <a:pPr marL="0" indent="0">
              <a:buNone/>
            </a:pPr>
            <a:r>
              <a:rPr lang="en-US" dirty="0"/>
              <a:t>Weber’s law tells us that the difference must vary by a constant </a:t>
            </a:r>
            <a:r>
              <a:rPr lang="en-US" i="1" dirty="0"/>
              <a:t>percentage </a:t>
            </a:r>
            <a:r>
              <a:rPr lang="en-US" dirty="0"/>
              <a:t>(as shown on the last slide), not a constant amount.</a:t>
            </a:r>
          </a:p>
        </p:txBody>
      </p:sp>
    </p:spTree>
    <p:extLst>
      <p:ext uri="{BB962C8B-B14F-4D97-AF65-F5344CB8AC3E}">
        <p14:creationId xmlns:p14="http://schemas.microsoft.com/office/powerpoint/2010/main" val="23733494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sensation and perception?</a:t>
            </a:r>
          </a:p>
        </p:txBody>
      </p:sp>
      <p:sp>
        <p:nvSpPr>
          <p:cNvPr id="3" name="Text Placeholder 2"/>
          <p:cNvSpPr>
            <a:spLocks noGrp="1"/>
          </p:cNvSpPr>
          <p:nvPr>
            <p:ph type="body" idx="1"/>
          </p:nvPr>
        </p:nvSpPr>
        <p:spPr>
          <a:xfrm>
            <a:off x="2152650" y="1832212"/>
            <a:ext cx="3868340" cy="823912"/>
          </a:xfrm>
        </p:spPr>
        <p:txBody>
          <a:bodyPr/>
          <a:lstStyle/>
          <a:p>
            <a:r>
              <a:rPr lang="en-US" dirty="0"/>
              <a:t>sensation</a:t>
            </a:r>
          </a:p>
        </p:txBody>
      </p:sp>
      <p:sp>
        <p:nvSpPr>
          <p:cNvPr id="4" name="Content Placeholder 3"/>
          <p:cNvSpPr>
            <a:spLocks noGrp="1"/>
          </p:cNvSpPr>
          <p:nvPr>
            <p:ph sz="half" idx="2"/>
          </p:nvPr>
        </p:nvSpPr>
        <p:spPr>
          <a:xfrm>
            <a:off x="2152650" y="2820893"/>
            <a:ext cx="3868340" cy="3684588"/>
          </a:xfrm>
        </p:spPr>
        <p:txBody>
          <a:bodyPr/>
          <a:lstStyle/>
          <a:p>
            <a:r>
              <a:rPr lang="en-US" dirty="0"/>
              <a:t>The process by which</a:t>
            </a:r>
          </a:p>
          <a:p>
            <a:r>
              <a:rPr lang="en-US" dirty="0"/>
              <a:t>our sensory receptors and nervous system </a:t>
            </a:r>
            <a:r>
              <a:rPr lang="en-US" i="1" dirty="0"/>
              <a:t>receive </a:t>
            </a:r>
            <a:r>
              <a:rPr lang="en-US" dirty="0"/>
              <a:t>and represent</a:t>
            </a:r>
          </a:p>
          <a:p>
            <a:r>
              <a:rPr lang="en-US" dirty="0"/>
              <a:t>stimulus energies from our environment.</a:t>
            </a:r>
          </a:p>
        </p:txBody>
      </p:sp>
      <p:sp>
        <p:nvSpPr>
          <p:cNvPr id="5" name="Text Placeholder 4"/>
          <p:cNvSpPr>
            <a:spLocks noGrp="1"/>
          </p:cNvSpPr>
          <p:nvPr>
            <p:ph type="body" sz="quarter" idx="3"/>
          </p:nvPr>
        </p:nvSpPr>
        <p:spPr>
          <a:xfrm>
            <a:off x="6368034" y="1832212"/>
            <a:ext cx="3887391" cy="823912"/>
          </a:xfrm>
        </p:spPr>
        <p:txBody>
          <a:bodyPr/>
          <a:lstStyle/>
          <a:p>
            <a:r>
              <a:rPr lang="en-US" dirty="0"/>
              <a:t>perception</a:t>
            </a:r>
          </a:p>
        </p:txBody>
      </p:sp>
      <p:sp>
        <p:nvSpPr>
          <p:cNvPr id="6" name="Content Placeholder 5"/>
          <p:cNvSpPr>
            <a:spLocks noGrp="1"/>
          </p:cNvSpPr>
          <p:nvPr>
            <p:ph sz="quarter" idx="4"/>
          </p:nvPr>
        </p:nvSpPr>
        <p:spPr>
          <a:xfrm>
            <a:off x="6368034" y="2820893"/>
            <a:ext cx="3887391" cy="3684588"/>
          </a:xfrm>
        </p:spPr>
        <p:txBody>
          <a:bodyPr/>
          <a:lstStyle/>
          <a:p>
            <a:r>
              <a:rPr lang="en-US" dirty="0"/>
              <a:t>The process of</a:t>
            </a:r>
          </a:p>
          <a:p>
            <a:r>
              <a:rPr lang="en-US" i="1" dirty="0"/>
              <a:t>organizing</a:t>
            </a:r>
            <a:r>
              <a:rPr lang="en-US" dirty="0"/>
              <a:t> and </a:t>
            </a:r>
            <a:r>
              <a:rPr lang="en-US" i="1" dirty="0"/>
              <a:t>interpreting</a:t>
            </a:r>
          </a:p>
          <a:p>
            <a:r>
              <a:rPr lang="en-US" dirty="0"/>
              <a:t>sensory information, enabling us</a:t>
            </a:r>
          </a:p>
          <a:p>
            <a:r>
              <a:rPr lang="en-US" dirty="0"/>
              <a:t>to recognize meaningful objects and events.</a:t>
            </a:r>
          </a:p>
        </p:txBody>
      </p:sp>
      <p:pic>
        <p:nvPicPr>
          <p:cNvPr id="7" name="Picture 6" descr="decorative"/>
          <p:cNvPicPr>
            <a:picLocks noChangeAspect="1"/>
          </p:cNvPicPr>
          <p:nvPr/>
        </p:nvPicPr>
        <p:blipFill>
          <a:blip r:embed="rId2"/>
          <a:stretch>
            <a:fillRect/>
          </a:stretch>
        </p:blipFill>
        <p:spPr>
          <a:xfrm>
            <a:off x="2219730" y="420172"/>
            <a:ext cx="688908" cy="688908"/>
          </a:xfrm>
          <a:prstGeom prst="rect">
            <a:avLst/>
          </a:prstGeom>
        </p:spPr>
      </p:pic>
    </p:spTree>
    <p:extLst>
      <p:ext uri="{BB962C8B-B14F-4D97-AF65-F5344CB8AC3E}">
        <p14:creationId xmlns:p14="http://schemas.microsoft.com/office/powerpoint/2010/main" val="3398433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many lines are required for you to experience a just noticeable difference (</a:t>
            </a:r>
            <a:r>
              <a:rPr lang="en-US" dirty="0" err="1"/>
              <a:t>jnd</a:t>
            </a:r>
            <a:r>
              <a:rPr lang="en-US" dirty="0"/>
              <a:t>)?</a:t>
            </a:r>
          </a:p>
        </p:txBody>
      </p:sp>
      <p:pic>
        <p:nvPicPr>
          <p:cNvPr id="7" name="Content Placeholder 6"/>
          <p:cNvPicPr>
            <a:picLocks noGrp="1" noChangeAspect="1"/>
          </p:cNvPicPr>
          <p:nvPr>
            <p:ph sz="quarter" idx="19"/>
          </p:nvPr>
        </p:nvPicPr>
        <p:blipFill>
          <a:blip r:embed="rId2"/>
          <a:stretch>
            <a:fillRect/>
          </a:stretch>
        </p:blipFill>
        <p:spPr>
          <a:xfrm>
            <a:off x="3663267" y="2230440"/>
            <a:ext cx="5009397" cy="4568832"/>
          </a:xfrm>
          <a:prstGeom prst="rect">
            <a:avLst/>
          </a:prstGeom>
        </p:spPr>
      </p:pic>
    </p:spTree>
    <p:extLst>
      <p:ext uri="{BB962C8B-B14F-4D97-AF65-F5344CB8AC3E}">
        <p14:creationId xmlns:p14="http://schemas.microsoft.com/office/powerpoint/2010/main" val="15111091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25833-739D-43E5-8AE7-A44B5E0A5D3B}"/>
              </a:ext>
            </a:extLst>
          </p:cNvPr>
          <p:cNvSpPr>
            <a:spLocks noGrp="1"/>
          </p:cNvSpPr>
          <p:nvPr>
            <p:ph type="title"/>
          </p:nvPr>
        </p:nvSpPr>
        <p:spPr>
          <a:solidFill>
            <a:srgbClr val="D4E5F4"/>
          </a:solidFill>
        </p:spPr>
        <p:txBody>
          <a:bodyPr/>
          <a:lstStyle/>
          <a:p>
            <a:r>
              <a:rPr lang="en-US" dirty="0">
                <a:solidFill>
                  <a:schemeClr val="tx1"/>
                </a:solidFill>
              </a:rPr>
              <a:t>3. What Would You Answer?</a:t>
            </a:r>
          </a:p>
        </p:txBody>
      </p:sp>
      <p:sp>
        <p:nvSpPr>
          <p:cNvPr id="8" name="Content Placeholder 7"/>
          <p:cNvSpPr>
            <a:spLocks noGrp="1"/>
          </p:cNvSpPr>
          <p:nvPr>
            <p:ph idx="1"/>
          </p:nvPr>
        </p:nvSpPr>
        <p:spPr>
          <a:solidFill>
            <a:srgbClr val="E7D9B1"/>
          </a:solidFill>
          <a:ln w="76200">
            <a:solidFill>
              <a:srgbClr val="D4E5F4"/>
            </a:solidFill>
          </a:ln>
        </p:spPr>
        <p:txBody>
          <a:bodyPr anchor="ctr">
            <a:normAutofit/>
          </a:bodyPr>
          <a:lstStyle/>
          <a:p>
            <a:pPr marL="0" indent="0">
              <a:buNone/>
            </a:pPr>
            <a:r>
              <a:rPr lang="en-US" b="1" dirty="0"/>
              <a:t>What principle states that to be perceived as different, two stimuli must differ by a minimum percentage rather than a constant amount?</a:t>
            </a:r>
          </a:p>
          <a:p>
            <a:pPr marL="0" indent="0">
              <a:buNone/>
            </a:pPr>
            <a:endParaRPr lang="en-US" b="1" dirty="0"/>
          </a:p>
          <a:p>
            <a:pPr marL="457200" indent="-457200" algn="l">
              <a:buAutoNum type="alphaUcPeriod"/>
            </a:pPr>
            <a:r>
              <a:rPr lang="en-US" dirty="0"/>
              <a:t>absolute threshold.</a:t>
            </a:r>
            <a:endParaRPr lang="en-US" sz="2400" dirty="0"/>
          </a:p>
          <a:p>
            <a:pPr marL="0" indent="0" algn="l">
              <a:buNone/>
            </a:pPr>
            <a:r>
              <a:rPr lang="en-US" sz="2400" dirty="0"/>
              <a:t>B.  </a:t>
            </a:r>
            <a:r>
              <a:rPr lang="en-US" dirty="0"/>
              <a:t>d</a:t>
            </a:r>
            <a:r>
              <a:rPr lang="en-US" sz="2400" dirty="0"/>
              <a:t>ifference threshold.</a:t>
            </a:r>
          </a:p>
          <a:p>
            <a:pPr marL="0" indent="0" algn="l">
              <a:buNone/>
            </a:pPr>
            <a:r>
              <a:rPr lang="en-US" sz="2400" dirty="0"/>
              <a:t>C.  </a:t>
            </a:r>
            <a:r>
              <a:rPr lang="en-US" dirty="0"/>
              <a:t>signal detection theory.</a:t>
            </a:r>
            <a:endParaRPr lang="en-US" sz="2400" dirty="0"/>
          </a:p>
          <a:p>
            <a:pPr marL="0" indent="0" algn="l">
              <a:buNone/>
            </a:pPr>
            <a:r>
              <a:rPr lang="en-US" sz="2400" dirty="0"/>
              <a:t>D.  p</a:t>
            </a:r>
            <a:r>
              <a:rPr lang="en-US" dirty="0"/>
              <a:t>riming.</a:t>
            </a:r>
            <a:endParaRPr lang="en-US" sz="2400" dirty="0"/>
          </a:p>
          <a:p>
            <a:pPr marL="457200" indent="-457200" algn="l">
              <a:buAutoNum type="alphaUcPeriod" startAt="5"/>
            </a:pPr>
            <a:r>
              <a:rPr lang="en-US" dirty="0"/>
              <a:t>Weber’s law</a:t>
            </a:r>
            <a:endParaRPr lang="en-US" sz="2400" dirty="0"/>
          </a:p>
          <a:p>
            <a:pPr marL="0" indent="0" algn="l">
              <a:buNone/>
            </a:pPr>
            <a:endParaRPr lang="en-US" sz="2400" dirty="0"/>
          </a:p>
        </p:txBody>
      </p:sp>
    </p:spTree>
    <p:extLst>
      <p:ext uri="{BB962C8B-B14F-4D97-AF65-F5344CB8AC3E}">
        <p14:creationId xmlns:p14="http://schemas.microsoft.com/office/powerpoint/2010/main" val="31740959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subliminal stimuli and </a:t>
            </a:r>
            <a:br>
              <a:rPr lang="en-US" dirty="0"/>
            </a:br>
            <a:r>
              <a:rPr lang="en-US" dirty="0"/>
              <a:t>how are we affected by them?</a:t>
            </a:r>
          </a:p>
        </p:txBody>
      </p:sp>
      <p:sp>
        <p:nvSpPr>
          <p:cNvPr id="3" name="Content Placeholder 2"/>
          <p:cNvSpPr>
            <a:spLocks noGrp="1"/>
          </p:cNvSpPr>
          <p:nvPr>
            <p:ph idx="1"/>
          </p:nvPr>
        </p:nvSpPr>
        <p:spPr/>
        <p:txBody>
          <a:bodyPr/>
          <a:lstStyle/>
          <a:p>
            <a:r>
              <a:rPr lang="en-US" dirty="0"/>
              <a:t>Subliminal stimuli are not detectable 50% of the time. They are below your absolute threshold.</a:t>
            </a:r>
          </a:p>
          <a:p>
            <a:endParaRPr lang="en-US" dirty="0"/>
          </a:p>
          <a:p>
            <a:r>
              <a:rPr lang="en-US" dirty="0"/>
              <a:t>You may not notice subliminal stimuli at all if they are weak.</a:t>
            </a:r>
          </a:p>
        </p:txBody>
      </p:sp>
      <p:pic>
        <p:nvPicPr>
          <p:cNvPr id="4" name="Picture 3" descr="decorative"/>
          <p:cNvPicPr>
            <a:picLocks noChangeAspect="1"/>
          </p:cNvPicPr>
          <p:nvPr/>
        </p:nvPicPr>
        <p:blipFill>
          <a:blip r:embed="rId2"/>
          <a:stretch>
            <a:fillRect/>
          </a:stretch>
        </p:blipFill>
        <p:spPr>
          <a:xfrm>
            <a:off x="2204303" y="404405"/>
            <a:ext cx="688908" cy="688908"/>
          </a:xfrm>
          <a:prstGeom prst="rect">
            <a:avLst/>
          </a:prstGeom>
        </p:spPr>
      </p:pic>
    </p:spTree>
    <p:extLst>
      <p:ext uri="{BB962C8B-B14F-4D97-AF65-F5344CB8AC3E}">
        <p14:creationId xmlns:p14="http://schemas.microsoft.com/office/powerpoint/2010/main" val="13054369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priming?</a:t>
            </a:r>
          </a:p>
        </p:txBody>
      </p:sp>
      <p:sp>
        <p:nvSpPr>
          <p:cNvPr id="3" name="Content Placeholder 2"/>
          <p:cNvSpPr>
            <a:spLocks noGrp="1"/>
          </p:cNvSpPr>
          <p:nvPr>
            <p:ph idx="1"/>
          </p:nvPr>
        </p:nvSpPr>
        <p:spPr/>
        <p:txBody>
          <a:bodyPr/>
          <a:lstStyle/>
          <a:p>
            <a:r>
              <a:rPr lang="en-US" dirty="0"/>
              <a:t>Priming is the activation, often unconsciously, of certain associations, thus predisposing one’s perception, memory, or response.</a:t>
            </a:r>
          </a:p>
          <a:p>
            <a:endParaRPr lang="en-US" dirty="0"/>
          </a:p>
          <a:p>
            <a:r>
              <a:rPr lang="en-US" dirty="0"/>
              <a:t>Even if YOU don’t think YOU notice a stimuli, your brain might, and that can impact you.</a:t>
            </a:r>
          </a:p>
        </p:txBody>
      </p:sp>
    </p:spTree>
    <p:extLst>
      <p:ext uri="{BB962C8B-B14F-4D97-AF65-F5344CB8AC3E}">
        <p14:creationId xmlns:p14="http://schemas.microsoft.com/office/powerpoint/2010/main" val="20333778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377950"/>
            <a:ext cx="7886700" cy="853187"/>
          </a:xfrm>
        </p:spPr>
        <p:txBody>
          <a:bodyPr/>
          <a:lstStyle/>
          <a:p>
            <a:r>
              <a:rPr lang="en-US" dirty="0"/>
              <a:t>Stop and talk.  Has this happened to you?</a:t>
            </a:r>
          </a:p>
        </p:txBody>
      </p:sp>
      <p:sp>
        <p:nvSpPr>
          <p:cNvPr id="3" name="Text Placeholder 2"/>
          <p:cNvSpPr>
            <a:spLocks noGrp="1"/>
          </p:cNvSpPr>
          <p:nvPr>
            <p:ph type="body" sz="quarter" idx="17"/>
          </p:nvPr>
        </p:nvSpPr>
        <p:spPr>
          <a:xfrm>
            <a:off x="2152650" y="2440495"/>
            <a:ext cx="7886700" cy="1089089"/>
          </a:xfrm>
        </p:spPr>
        <p:txBody>
          <a:bodyPr>
            <a:normAutofit fontScale="92500" lnSpcReduction="10000"/>
          </a:bodyPr>
          <a:lstStyle/>
          <a:p>
            <a:r>
              <a:rPr lang="en-US" dirty="0"/>
              <a:t>Ever notice how your friend’s home has a certain….smell?  And have you noticed that it “goes away” after you have been there a few minutes?  Why?</a:t>
            </a:r>
          </a:p>
        </p:txBody>
      </p:sp>
      <p:sp>
        <p:nvSpPr>
          <p:cNvPr id="4" name="Text Placeholder 3"/>
          <p:cNvSpPr>
            <a:spLocks noGrp="1"/>
          </p:cNvSpPr>
          <p:nvPr>
            <p:ph type="body" sz="quarter" idx="18"/>
          </p:nvPr>
        </p:nvSpPr>
        <p:spPr>
          <a:xfrm>
            <a:off x="2152650" y="3738942"/>
            <a:ext cx="7886700" cy="851347"/>
          </a:xfrm>
        </p:spPr>
        <p:txBody>
          <a:bodyPr>
            <a:normAutofit/>
          </a:bodyPr>
          <a:lstStyle/>
          <a:p>
            <a:r>
              <a:rPr lang="en-US" sz="2400" dirty="0"/>
              <a:t>Do you ever look all around for your cell phone only to realize it is in your pocket?</a:t>
            </a:r>
          </a:p>
        </p:txBody>
      </p:sp>
      <p:sp>
        <p:nvSpPr>
          <p:cNvPr id="5" name="Text Placeholder 4"/>
          <p:cNvSpPr>
            <a:spLocks noGrp="1"/>
          </p:cNvSpPr>
          <p:nvPr>
            <p:ph type="body" sz="quarter" idx="20"/>
          </p:nvPr>
        </p:nvSpPr>
        <p:spPr>
          <a:xfrm>
            <a:off x="2152650" y="4799646"/>
            <a:ext cx="7886700" cy="1180530"/>
          </a:xfrm>
        </p:spPr>
        <p:txBody>
          <a:bodyPr>
            <a:normAutofit fontScale="92500" lnSpcReduction="10000"/>
          </a:bodyPr>
          <a:lstStyle/>
          <a:p>
            <a:r>
              <a:rPr lang="en-US" dirty="0"/>
              <a:t>Has a family member fallen asleep in front of the TV and to be kind, you turn off the TV and cover them with a blanket?  Do they wake up?  Why?</a:t>
            </a:r>
          </a:p>
        </p:txBody>
      </p:sp>
    </p:spTree>
    <p:extLst>
      <p:ext uri="{BB962C8B-B14F-4D97-AF65-F5344CB8AC3E}">
        <p14:creationId xmlns:p14="http://schemas.microsoft.com/office/powerpoint/2010/main" val="35211659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sensory adaptation?</a:t>
            </a:r>
          </a:p>
        </p:txBody>
      </p:sp>
      <p:sp>
        <p:nvSpPr>
          <p:cNvPr id="3" name="Content Placeholder 2"/>
          <p:cNvSpPr>
            <a:spLocks noGrp="1"/>
          </p:cNvSpPr>
          <p:nvPr>
            <p:ph idx="1"/>
          </p:nvPr>
        </p:nvSpPr>
        <p:spPr>
          <a:xfrm>
            <a:off x="2152650" y="1975105"/>
            <a:ext cx="8101584" cy="3846258"/>
          </a:xfrm>
        </p:spPr>
        <p:txBody>
          <a:bodyPr>
            <a:normAutofit lnSpcReduction="10000"/>
          </a:bodyPr>
          <a:lstStyle/>
          <a:p>
            <a:r>
              <a:rPr lang="en-US" dirty="0"/>
              <a:t>Sensory adaptation is diminished sensitivity to stimuli as a consequence of constant stimulation.</a:t>
            </a:r>
          </a:p>
          <a:p>
            <a:endParaRPr lang="en-US" dirty="0"/>
          </a:p>
          <a:p>
            <a:r>
              <a:rPr lang="en-US" dirty="0"/>
              <a:t>Evolutionary psychologists suggest that once we notice and evaluate a new stimuli as non-threatening, we can pay less attention to it.  </a:t>
            </a:r>
          </a:p>
          <a:p>
            <a:endParaRPr lang="en-US" dirty="0"/>
          </a:p>
          <a:p>
            <a:r>
              <a:rPr lang="en-US" dirty="0"/>
              <a:t>This saves our attention for new incoming stimuli, or changes in the existing stimuli.  This could be adaptive for survival.</a:t>
            </a:r>
          </a:p>
        </p:txBody>
      </p:sp>
      <p:pic>
        <p:nvPicPr>
          <p:cNvPr id="4" name="Picture 3" descr="decorative"/>
          <p:cNvPicPr>
            <a:picLocks noChangeAspect="1"/>
          </p:cNvPicPr>
          <p:nvPr/>
        </p:nvPicPr>
        <p:blipFill>
          <a:blip r:embed="rId2"/>
          <a:stretch>
            <a:fillRect/>
          </a:stretch>
        </p:blipFill>
        <p:spPr>
          <a:xfrm>
            <a:off x="2204299" y="412423"/>
            <a:ext cx="688908" cy="688908"/>
          </a:xfrm>
          <a:prstGeom prst="rect">
            <a:avLst/>
          </a:prstGeom>
        </p:spPr>
      </p:pic>
    </p:spTree>
    <p:extLst>
      <p:ext uri="{BB962C8B-B14F-4D97-AF65-F5344CB8AC3E}">
        <p14:creationId xmlns:p14="http://schemas.microsoft.com/office/powerpoint/2010/main" val="38673225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Sensory Adaptation</a:t>
            </a:r>
            <a:endParaRPr lang="en-US" dirty="0"/>
          </a:p>
        </p:txBody>
      </p:sp>
      <p:sp>
        <p:nvSpPr>
          <p:cNvPr id="5" name="Content Placeholder 4"/>
          <p:cNvSpPr>
            <a:spLocks noGrp="1"/>
          </p:cNvSpPr>
          <p:nvPr>
            <p:ph idx="1"/>
          </p:nvPr>
        </p:nvSpPr>
        <p:spPr>
          <a:xfrm>
            <a:off x="838200" y="2098620"/>
            <a:ext cx="10802112" cy="4022543"/>
          </a:xfrm>
        </p:spPr>
        <p:txBody>
          <a:bodyPr>
            <a:normAutofit/>
          </a:bodyPr>
          <a:lstStyle/>
          <a:p>
            <a:r>
              <a:rPr lang="en-US" dirty="0" smtClean="0"/>
              <a:t>Light-Dark Adaptation</a:t>
            </a:r>
          </a:p>
          <a:p>
            <a:endParaRPr lang="en-US" dirty="0" smtClean="0"/>
          </a:p>
          <a:p>
            <a:r>
              <a:rPr lang="en-US" dirty="0" smtClean="0"/>
              <a:t>Noise Adaptation</a:t>
            </a:r>
          </a:p>
          <a:p>
            <a:endParaRPr lang="en-US" dirty="0" smtClean="0"/>
          </a:p>
          <a:p>
            <a:r>
              <a:rPr lang="en-US" dirty="0" smtClean="0"/>
              <a:t>Smell Adaptation</a:t>
            </a:r>
          </a:p>
          <a:p>
            <a:endParaRPr lang="en-US" dirty="0" smtClean="0"/>
          </a:p>
          <a:p>
            <a:r>
              <a:rPr lang="en-US" dirty="0" smtClean="0"/>
              <a:t>Temperature Adaptation</a:t>
            </a:r>
          </a:p>
          <a:p>
            <a:endParaRPr lang="en-US" dirty="0" smtClean="0"/>
          </a:p>
          <a:p>
            <a:r>
              <a:rPr lang="en-US" dirty="0" smtClean="0"/>
              <a:t>Taste Adaptation</a:t>
            </a:r>
            <a:endParaRPr lang="en-US" dirty="0"/>
          </a:p>
        </p:txBody>
      </p:sp>
    </p:spTree>
    <p:extLst>
      <p:ext uri="{BB962C8B-B14F-4D97-AF65-F5344CB8AC3E}">
        <p14:creationId xmlns:p14="http://schemas.microsoft.com/office/powerpoint/2010/main" val="23451384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b="1" smtClean="0"/>
              <a:t>Dark Adaptation Problem</a:t>
            </a:r>
            <a:endParaRPr lang="en-US" smtClean="0"/>
          </a:p>
        </p:txBody>
      </p:sp>
      <p:sp>
        <p:nvSpPr>
          <p:cNvPr id="50178" name="Content Placeholder 2"/>
          <p:cNvSpPr>
            <a:spLocks noGrp="1"/>
          </p:cNvSpPr>
          <p:nvPr>
            <p:ph idx="1"/>
          </p:nvPr>
        </p:nvSpPr>
        <p:spPr/>
        <p:txBody>
          <a:bodyPr/>
          <a:lstStyle/>
          <a:p>
            <a:r>
              <a:rPr lang="en-US" dirty="0" smtClean="0">
                <a:hlinkClick r:id="rId3"/>
              </a:rPr>
              <a:t>http://www.thedailybeast.com/articles/2013/04/09/why-did-pirates-wear-eye-patches.html</a:t>
            </a:r>
            <a:r>
              <a:rPr lang="en-US" dirty="0" smtClean="0"/>
              <a:t> </a:t>
            </a:r>
          </a:p>
        </p:txBody>
      </p:sp>
    </p:spTree>
    <p:extLst>
      <p:ext uri="{BB962C8B-B14F-4D97-AF65-F5344CB8AC3E}">
        <p14:creationId xmlns:p14="http://schemas.microsoft.com/office/powerpoint/2010/main" val="7853255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why does sensory adaptation occur?</a:t>
            </a:r>
          </a:p>
        </p:txBody>
      </p:sp>
      <p:sp>
        <p:nvSpPr>
          <p:cNvPr id="3" name="Content Placeholder 2"/>
          <p:cNvSpPr>
            <a:spLocks noGrp="1"/>
          </p:cNvSpPr>
          <p:nvPr>
            <p:ph idx="1"/>
          </p:nvPr>
        </p:nvSpPr>
        <p:spPr>
          <a:xfrm>
            <a:off x="2152650" y="1825625"/>
            <a:ext cx="8101584" cy="4708525"/>
          </a:xfrm>
        </p:spPr>
        <p:txBody>
          <a:bodyPr/>
          <a:lstStyle/>
          <a:p>
            <a:pPr>
              <a:buFont typeface="Wingdings" panose="05000000000000000000" pitchFamily="2" charset="2"/>
              <a:buChar char="§"/>
            </a:pPr>
            <a:r>
              <a:rPr lang="en-US" dirty="0"/>
              <a:t>Being able to ignore unthreatening/unchanging stimuli leaves us free to focus on the stimuli that IS changing.  </a:t>
            </a:r>
          </a:p>
          <a:p>
            <a:pPr>
              <a:buFont typeface="Wingdings" panose="05000000000000000000" pitchFamily="2" charset="2"/>
              <a:buChar char="§"/>
            </a:pPr>
            <a:r>
              <a:rPr lang="en-US" dirty="0"/>
              <a:t>Our sense receptors are alert to novelty…a new situation means we need to evaluate and assess it and check for danger.</a:t>
            </a:r>
          </a:p>
          <a:p>
            <a:pPr>
              <a:buFont typeface="Wingdings" panose="05000000000000000000" pitchFamily="2" charset="2"/>
              <a:buChar char="§"/>
            </a:pPr>
            <a:r>
              <a:rPr lang="en-US" dirty="0"/>
              <a:t>So it is functional…adaptive.  </a:t>
            </a:r>
          </a:p>
          <a:p>
            <a:pPr>
              <a:buFont typeface="Wingdings" panose="05000000000000000000" pitchFamily="2" charset="2"/>
              <a:buChar char="§"/>
            </a:pPr>
            <a:endParaRPr lang="en-US" dirty="0"/>
          </a:p>
          <a:p>
            <a:pPr>
              <a:buFont typeface="Wingdings" panose="05000000000000000000" pitchFamily="2" charset="2"/>
              <a:buChar char="§"/>
            </a:pPr>
            <a:r>
              <a:rPr lang="en-US" i="1" dirty="0"/>
              <a:t>We perceive the world not exactly as it is, but as it is useful for us to perceive it.</a:t>
            </a:r>
          </a:p>
        </p:txBody>
      </p:sp>
    </p:spTree>
    <p:extLst>
      <p:ext uri="{BB962C8B-B14F-4D97-AF65-F5344CB8AC3E}">
        <p14:creationId xmlns:p14="http://schemas.microsoft.com/office/powerpoint/2010/main" val="42165047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410CB-8546-4A48-9A23-8F0F8241ED13}"/>
              </a:ext>
            </a:extLst>
          </p:cNvPr>
          <p:cNvSpPr>
            <a:spLocks noGrp="1"/>
          </p:cNvSpPr>
          <p:nvPr>
            <p:ph type="title"/>
          </p:nvPr>
        </p:nvSpPr>
        <p:spPr>
          <a:xfrm>
            <a:off x="2045208" y="474779"/>
            <a:ext cx="8101584" cy="1325563"/>
          </a:xfrm>
          <a:solidFill>
            <a:srgbClr val="D4E5F4"/>
          </a:solidFill>
        </p:spPr>
        <p:txBody>
          <a:bodyPr/>
          <a:lstStyle/>
          <a:p>
            <a:r>
              <a:rPr lang="en-US" dirty="0">
                <a:solidFill>
                  <a:schemeClr val="tx1"/>
                </a:solidFill>
              </a:rPr>
              <a:t>4. What Would You Answer?</a:t>
            </a:r>
          </a:p>
        </p:txBody>
      </p:sp>
      <p:sp>
        <p:nvSpPr>
          <p:cNvPr id="8" name="Content Placeholder 7"/>
          <p:cNvSpPr>
            <a:spLocks noGrp="1"/>
          </p:cNvSpPr>
          <p:nvPr>
            <p:ph idx="1"/>
          </p:nvPr>
        </p:nvSpPr>
        <p:spPr>
          <a:xfrm>
            <a:off x="2045208" y="2027105"/>
            <a:ext cx="8101584" cy="4164375"/>
          </a:xfrm>
          <a:solidFill>
            <a:srgbClr val="E7D9B1"/>
          </a:solidFill>
          <a:ln w="76200">
            <a:solidFill>
              <a:srgbClr val="D4E5F4"/>
            </a:solidFill>
          </a:ln>
        </p:spPr>
        <p:txBody>
          <a:bodyPr anchor="ctr">
            <a:normAutofit fontScale="92500" lnSpcReduction="10000"/>
          </a:bodyPr>
          <a:lstStyle/>
          <a:p>
            <a:r>
              <a:rPr lang="en-US" b="1" dirty="0" err="1"/>
              <a:t>Tyshane</a:t>
            </a:r>
            <a:r>
              <a:rPr lang="en-US" b="1" dirty="0"/>
              <a:t> went swimming with friends who did not want to get into the pool because the water felt cold.  </a:t>
            </a:r>
            <a:r>
              <a:rPr lang="en-US" b="1" dirty="0" err="1"/>
              <a:t>Tyshane</a:t>
            </a:r>
            <a:r>
              <a:rPr lang="en-US" b="1" dirty="0"/>
              <a:t> jumped in and after a few minutes declared, “it was cold when I first got in, but now my body is used to it.  Come on in!”  </a:t>
            </a:r>
            <a:r>
              <a:rPr lang="en-US" b="1" dirty="0" err="1"/>
              <a:t>Tyshane’s</a:t>
            </a:r>
            <a:r>
              <a:rPr lang="en-US" b="1" dirty="0"/>
              <a:t> body became accustomed to the water due to</a:t>
            </a:r>
          </a:p>
          <a:p>
            <a:pPr algn="l"/>
            <a:endParaRPr lang="en-US" b="1" dirty="0"/>
          </a:p>
          <a:p>
            <a:pPr marL="457200" indent="-457200" algn="l">
              <a:buAutoNum type="alphaUcPeriod"/>
            </a:pPr>
            <a:r>
              <a:rPr lang="en-US" dirty="0"/>
              <a:t>priming.</a:t>
            </a:r>
            <a:endParaRPr lang="en-US" sz="2400" dirty="0"/>
          </a:p>
          <a:p>
            <a:pPr algn="l"/>
            <a:r>
              <a:rPr lang="en-US" sz="2400" dirty="0"/>
              <a:t>B.  </a:t>
            </a:r>
            <a:r>
              <a:rPr lang="en-US" dirty="0"/>
              <a:t>t</a:t>
            </a:r>
            <a:r>
              <a:rPr lang="en-US" sz="2400" dirty="0"/>
              <a:t>he </a:t>
            </a:r>
            <a:r>
              <a:rPr lang="en-US" dirty="0"/>
              <a:t>a</a:t>
            </a:r>
            <a:r>
              <a:rPr lang="en-US" sz="2400" dirty="0"/>
              <a:t>bsolute threshold.</a:t>
            </a:r>
          </a:p>
          <a:p>
            <a:pPr algn="l"/>
            <a:r>
              <a:rPr lang="en-US" sz="2400" dirty="0"/>
              <a:t>C.  </a:t>
            </a:r>
            <a:r>
              <a:rPr lang="en-US" dirty="0"/>
              <a:t>t</a:t>
            </a:r>
            <a:r>
              <a:rPr lang="en-US" sz="2400" dirty="0"/>
              <a:t>he </a:t>
            </a:r>
            <a:r>
              <a:rPr lang="en-US" dirty="0"/>
              <a:t>difference threshold.</a:t>
            </a:r>
            <a:endParaRPr lang="en-US" sz="2400" dirty="0"/>
          </a:p>
          <a:p>
            <a:pPr algn="l"/>
            <a:r>
              <a:rPr lang="en-US" sz="2400" dirty="0"/>
              <a:t>D.  s</a:t>
            </a:r>
            <a:r>
              <a:rPr lang="en-US" dirty="0"/>
              <a:t>elective attention.</a:t>
            </a:r>
            <a:endParaRPr lang="en-US" sz="2400" dirty="0"/>
          </a:p>
          <a:p>
            <a:pPr marL="457200" indent="-457200" algn="l">
              <a:buAutoNum type="alphaUcPeriod" startAt="5"/>
            </a:pPr>
            <a:r>
              <a:rPr lang="en-US" dirty="0"/>
              <a:t>sensory adaptation.</a:t>
            </a:r>
            <a:endParaRPr lang="en-US" sz="2400" dirty="0"/>
          </a:p>
        </p:txBody>
      </p:sp>
    </p:spTree>
    <p:extLst>
      <p:ext uri="{BB962C8B-B14F-4D97-AF65-F5344CB8AC3E}">
        <p14:creationId xmlns:p14="http://schemas.microsoft.com/office/powerpoint/2010/main" val="23639121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does that actually mean?</a:t>
            </a:r>
          </a:p>
        </p:txBody>
      </p:sp>
      <p:sp>
        <p:nvSpPr>
          <p:cNvPr id="3" name="Text Placeholder 2"/>
          <p:cNvSpPr>
            <a:spLocks noGrp="1"/>
          </p:cNvSpPr>
          <p:nvPr>
            <p:ph type="body" idx="1"/>
          </p:nvPr>
        </p:nvSpPr>
        <p:spPr>
          <a:xfrm>
            <a:off x="2152650" y="1832212"/>
            <a:ext cx="3868340" cy="823912"/>
          </a:xfrm>
        </p:spPr>
        <p:txBody>
          <a:bodyPr/>
          <a:lstStyle/>
          <a:p>
            <a:r>
              <a:rPr lang="en-US" dirty="0"/>
              <a:t>sensation</a:t>
            </a:r>
          </a:p>
        </p:txBody>
      </p:sp>
      <p:sp>
        <p:nvSpPr>
          <p:cNvPr id="4" name="Content Placeholder 3"/>
          <p:cNvSpPr>
            <a:spLocks noGrp="1"/>
          </p:cNvSpPr>
          <p:nvPr>
            <p:ph sz="half" idx="2"/>
          </p:nvPr>
        </p:nvSpPr>
        <p:spPr>
          <a:xfrm>
            <a:off x="2152650" y="2820893"/>
            <a:ext cx="3868340" cy="3684588"/>
          </a:xfrm>
        </p:spPr>
        <p:txBody>
          <a:bodyPr/>
          <a:lstStyle/>
          <a:p>
            <a:r>
              <a:rPr lang="en-US" dirty="0"/>
              <a:t>Your nose, eyes or other sensory organs bring in information…. a smell… a color… a tall, blond boy with freckles…</a:t>
            </a:r>
          </a:p>
        </p:txBody>
      </p:sp>
      <p:sp>
        <p:nvSpPr>
          <p:cNvPr id="5" name="Text Placeholder 4"/>
          <p:cNvSpPr>
            <a:spLocks noGrp="1"/>
          </p:cNvSpPr>
          <p:nvPr>
            <p:ph type="body" sz="quarter" idx="3"/>
          </p:nvPr>
        </p:nvSpPr>
        <p:spPr>
          <a:xfrm>
            <a:off x="6368034" y="1832212"/>
            <a:ext cx="3887391" cy="823912"/>
          </a:xfrm>
        </p:spPr>
        <p:txBody>
          <a:bodyPr/>
          <a:lstStyle/>
          <a:p>
            <a:r>
              <a:rPr lang="en-US" dirty="0"/>
              <a:t>perception</a:t>
            </a:r>
          </a:p>
        </p:txBody>
      </p:sp>
      <p:sp>
        <p:nvSpPr>
          <p:cNvPr id="6" name="Content Placeholder 5"/>
          <p:cNvSpPr>
            <a:spLocks noGrp="1"/>
          </p:cNvSpPr>
          <p:nvPr>
            <p:ph sz="quarter" idx="4"/>
          </p:nvPr>
        </p:nvSpPr>
        <p:spPr>
          <a:xfrm>
            <a:off x="6368034" y="2820893"/>
            <a:ext cx="3887391" cy="3684588"/>
          </a:xfrm>
        </p:spPr>
        <p:txBody>
          <a:bodyPr/>
          <a:lstStyle/>
          <a:p>
            <a:r>
              <a:rPr lang="en-US" dirty="0"/>
              <a:t>Your brain makes sense of that information… oh.. that is my granddad’s rhubarb pie, that turquoise shirt is stunning, hey… is that my brother?</a:t>
            </a:r>
          </a:p>
        </p:txBody>
      </p:sp>
    </p:spTree>
    <p:extLst>
      <p:ext uri="{BB962C8B-B14F-4D97-AF65-F5344CB8AC3E}">
        <p14:creationId xmlns:p14="http://schemas.microsoft.com/office/powerpoint/2010/main" val="276955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E222D01-1A58-4698-9D43-56ABD63DB6B4}"/>
              </a:ext>
            </a:extLst>
          </p:cNvPr>
          <p:cNvSpPr>
            <a:spLocks noGrp="1"/>
          </p:cNvSpPr>
          <p:nvPr>
            <p:ph type="title"/>
          </p:nvPr>
        </p:nvSpPr>
        <p:spPr>
          <a:xfrm>
            <a:off x="2041794" y="365127"/>
            <a:ext cx="8212441" cy="1325563"/>
          </a:xfrm>
        </p:spPr>
        <p:txBody>
          <a:bodyPr>
            <a:normAutofit/>
          </a:bodyPr>
          <a:lstStyle/>
          <a:p>
            <a:pPr algn="l"/>
            <a:r>
              <a:rPr lang="en-US" sz="3600" dirty="0"/>
              <a:t>Learning Target 16-1 Review</a:t>
            </a:r>
          </a:p>
        </p:txBody>
      </p:sp>
      <p:sp>
        <p:nvSpPr>
          <p:cNvPr id="4" name="Content Placeholder 3"/>
          <p:cNvSpPr>
            <a:spLocks noGrp="1"/>
          </p:cNvSpPr>
          <p:nvPr>
            <p:ph sz="quarter" idx="4294967295"/>
          </p:nvPr>
        </p:nvSpPr>
        <p:spPr>
          <a:xfrm>
            <a:off x="2041794" y="1860610"/>
            <a:ext cx="8212441" cy="1565275"/>
          </a:xfrm>
          <a:solidFill>
            <a:srgbClr val="D4E5F4"/>
          </a:solidFill>
          <a:ln>
            <a:noFill/>
          </a:ln>
        </p:spPr>
        <p:txBody>
          <a:bodyPr>
            <a:noAutofit/>
          </a:bodyPr>
          <a:lstStyle/>
          <a:p>
            <a:pPr marL="0" indent="0">
              <a:buNone/>
            </a:pPr>
            <a:r>
              <a:rPr lang="en-US" sz="2800" dirty="0"/>
              <a:t>Describe </a:t>
            </a:r>
            <a:r>
              <a:rPr lang="en-US" sz="2800" i="1" dirty="0"/>
              <a:t>sensation</a:t>
            </a:r>
            <a:r>
              <a:rPr lang="en-US" sz="2800" dirty="0"/>
              <a:t> and </a:t>
            </a:r>
            <a:r>
              <a:rPr lang="en-US" sz="2800" i="1" dirty="0"/>
              <a:t>perception</a:t>
            </a:r>
            <a:r>
              <a:rPr lang="en-US" sz="2800" dirty="0"/>
              <a:t>, and </a:t>
            </a:r>
          </a:p>
          <a:p>
            <a:pPr marL="0" indent="0">
              <a:buNone/>
            </a:pPr>
            <a:r>
              <a:rPr lang="en-US" sz="2800" dirty="0"/>
              <a:t>explain the difference between </a:t>
            </a:r>
            <a:r>
              <a:rPr lang="en-US" sz="2800" i="1" dirty="0"/>
              <a:t>bottom-up processing and top-down processing</a:t>
            </a:r>
            <a:r>
              <a:rPr lang="en-US" sz="2800" dirty="0"/>
              <a:t>.</a:t>
            </a:r>
          </a:p>
        </p:txBody>
      </p:sp>
      <p:sp>
        <p:nvSpPr>
          <p:cNvPr id="3" name="Content Placeholder 2"/>
          <p:cNvSpPr>
            <a:spLocks noGrp="1"/>
          </p:cNvSpPr>
          <p:nvPr>
            <p:ph idx="1"/>
          </p:nvPr>
        </p:nvSpPr>
        <p:spPr>
          <a:xfrm>
            <a:off x="2041794" y="3657600"/>
            <a:ext cx="8212441" cy="2835275"/>
          </a:xfrm>
          <a:solidFill>
            <a:schemeClr val="bg1"/>
          </a:solidFill>
        </p:spPr>
        <p:txBody>
          <a:bodyPr>
            <a:normAutofit/>
          </a:bodyPr>
          <a:lstStyle/>
          <a:p>
            <a:pPr marL="457200" indent="-457200" algn="l">
              <a:buFont typeface="Wingdings" panose="05000000000000000000" pitchFamily="2" charset="2"/>
              <a:buChar char="§"/>
            </a:pPr>
            <a:r>
              <a:rPr lang="en-US" sz="2400" b="1" i="1" dirty="0"/>
              <a:t>Sensation</a:t>
            </a:r>
            <a:r>
              <a:rPr lang="en-US" sz="2400" dirty="0"/>
              <a:t> is receiving signals from our </a:t>
            </a:r>
            <a:r>
              <a:rPr lang="en-US" sz="2400" b="1" i="1" dirty="0"/>
              <a:t>sensory receptors.</a:t>
            </a:r>
          </a:p>
          <a:p>
            <a:pPr marL="457200" indent="-457200" algn="l">
              <a:buFont typeface="Wingdings" panose="05000000000000000000" pitchFamily="2" charset="2"/>
              <a:buChar char="§"/>
            </a:pPr>
            <a:r>
              <a:rPr lang="en-US" sz="2400" b="1" i="1" dirty="0"/>
              <a:t>Perception</a:t>
            </a:r>
            <a:r>
              <a:rPr lang="en-US" sz="2400" dirty="0"/>
              <a:t> is processing and interpreting those signals.</a:t>
            </a:r>
          </a:p>
          <a:p>
            <a:pPr marL="457200" indent="-457200" algn="l">
              <a:buFont typeface="Wingdings" panose="05000000000000000000" pitchFamily="2" charset="2"/>
              <a:buChar char="§"/>
            </a:pPr>
            <a:r>
              <a:rPr lang="en-US" sz="2400" b="1" i="1" dirty="0"/>
              <a:t>Bottom-up</a:t>
            </a:r>
            <a:r>
              <a:rPr lang="en-US" sz="2400" dirty="0"/>
              <a:t> processing begins at the sensory level.</a:t>
            </a:r>
          </a:p>
          <a:p>
            <a:pPr marL="457200" indent="-457200" algn="l">
              <a:buFont typeface="Wingdings" panose="05000000000000000000" pitchFamily="2" charset="2"/>
              <a:buChar char="§"/>
            </a:pPr>
            <a:r>
              <a:rPr lang="en-US" sz="2400" b="1" i="1" dirty="0"/>
              <a:t>Top-down</a:t>
            </a:r>
            <a:r>
              <a:rPr lang="en-US" sz="2400" dirty="0"/>
              <a:t> processing is guided by higher-level perceptions and expectations.</a:t>
            </a:r>
          </a:p>
        </p:txBody>
      </p:sp>
      <p:pic>
        <p:nvPicPr>
          <p:cNvPr id="5" name="Picture 4" descr="decorative"/>
          <p:cNvPicPr>
            <a:picLocks noChangeAspect="1"/>
          </p:cNvPicPr>
          <p:nvPr/>
        </p:nvPicPr>
        <p:blipFill>
          <a:blip r:embed="rId2"/>
          <a:stretch>
            <a:fillRect/>
          </a:stretch>
        </p:blipFill>
        <p:spPr>
          <a:xfrm>
            <a:off x="2041793" y="1860609"/>
            <a:ext cx="688908" cy="688908"/>
          </a:xfrm>
          <a:prstGeom prst="rect">
            <a:avLst/>
          </a:prstGeom>
        </p:spPr>
      </p:pic>
    </p:spTree>
    <p:extLst>
      <p:ext uri="{BB962C8B-B14F-4D97-AF65-F5344CB8AC3E}">
        <p14:creationId xmlns:p14="http://schemas.microsoft.com/office/powerpoint/2010/main" val="38484434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72B210-55DB-455F-BD4D-FF2E91B21D79}"/>
              </a:ext>
            </a:extLst>
          </p:cNvPr>
          <p:cNvSpPr>
            <a:spLocks noGrp="1"/>
          </p:cNvSpPr>
          <p:nvPr>
            <p:ph type="title"/>
          </p:nvPr>
        </p:nvSpPr>
        <p:spPr>
          <a:xfrm>
            <a:off x="1942642" y="365127"/>
            <a:ext cx="8311593" cy="1325563"/>
          </a:xfrm>
        </p:spPr>
        <p:txBody>
          <a:bodyPr>
            <a:normAutofit/>
          </a:bodyPr>
          <a:lstStyle/>
          <a:p>
            <a:pPr algn="l"/>
            <a:r>
              <a:rPr lang="en-US" sz="3600" dirty="0"/>
              <a:t>Learning Target 16-2 Review</a:t>
            </a:r>
          </a:p>
        </p:txBody>
      </p:sp>
      <p:sp>
        <p:nvSpPr>
          <p:cNvPr id="4" name="Content Placeholder 3"/>
          <p:cNvSpPr>
            <a:spLocks noGrp="1"/>
          </p:cNvSpPr>
          <p:nvPr>
            <p:ph sz="quarter" idx="4294967295"/>
          </p:nvPr>
        </p:nvSpPr>
        <p:spPr>
          <a:xfrm>
            <a:off x="1942641" y="1881641"/>
            <a:ext cx="8311593" cy="1066800"/>
          </a:xfrm>
          <a:solidFill>
            <a:srgbClr val="D4E5F4"/>
          </a:solidFill>
          <a:ln>
            <a:noFill/>
          </a:ln>
        </p:spPr>
        <p:txBody>
          <a:bodyPr/>
          <a:lstStyle/>
          <a:p>
            <a:pPr marL="0" indent="0">
              <a:buNone/>
            </a:pPr>
            <a:r>
              <a:rPr lang="en-US" sz="2800" dirty="0"/>
              <a:t>Discuss how selective attention </a:t>
            </a:r>
          </a:p>
          <a:p>
            <a:pPr marL="0" indent="0">
              <a:buNone/>
            </a:pPr>
            <a:r>
              <a:rPr lang="en-US" sz="2800" dirty="0"/>
              <a:t>directs our perceptions.</a:t>
            </a:r>
            <a:endParaRPr lang="en-US" dirty="0"/>
          </a:p>
        </p:txBody>
      </p:sp>
      <p:sp>
        <p:nvSpPr>
          <p:cNvPr id="3" name="Content Placeholder 2"/>
          <p:cNvSpPr>
            <a:spLocks noGrp="1"/>
          </p:cNvSpPr>
          <p:nvPr>
            <p:ph idx="1"/>
          </p:nvPr>
        </p:nvSpPr>
        <p:spPr>
          <a:xfrm>
            <a:off x="1942642" y="3227942"/>
            <a:ext cx="8311593" cy="2949021"/>
          </a:xfrm>
          <a:solidFill>
            <a:schemeClr val="bg1"/>
          </a:solidFill>
        </p:spPr>
        <p:txBody>
          <a:bodyPr>
            <a:normAutofit/>
          </a:bodyPr>
          <a:lstStyle/>
          <a:p>
            <a:pPr marL="342900" indent="-342900" algn="l">
              <a:buFont typeface="Wingdings" panose="05000000000000000000" pitchFamily="2" charset="2"/>
              <a:buChar char="§"/>
            </a:pPr>
            <a:r>
              <a:rPr lang="en-US" dirty="0"/>
              <a:t>We </a:t>
            </a:r>
            <a:r>
              <a:rPr lang="en-US" b="1" i="1" dirty="0"/>
              <a:t>selectively attend </a:t>
            </a:r>
            <a:r>
              <a:rPr lang="en-US" dirty="0"/>
              <a:t>to, and process, a very limited portion of incoming information, blocking out much and often shifting the spotlight of our attention from one thing to another.</a:t>
            </a:r>
          </a:p>
          <a:p>
            <a:pPr marL="342900" indent="-342900" algn="l">
              <a:buFont typeface="Wingdings" panose="05000000000000000000" pitchFamily="2" charset="2"/>
              <a:buChar char="§"/>
            </a:pPr>
            <a:r>
              <a:rPr lang="en-US" dirty="0"/>
              <a:t>Focused intently on one task, we often display </a:t>
            </a:r>
            <a:r>
              <a:rPr lang="en-US" b="1" i="1" dirty="0" err="1"/>
              <a:t>inattentional</a:t>
            </a:r>
            <a:r>
              <a:rPr lang="en-US" b="1" i="1" dirty="0"/>
              <a:t> blindness </a:t>
            </a:r>
            <a:r>
              <a:rPr lang="en-US" dirty="0"/>
              <a:t>(including </a:t>
            </a:r>
            <a:r>
              <a:rPr lang="en-US" b="1" i="1" dirty="0"/>
              <a:t>change blindness</a:t>
            </a:r>
            <a:r>
              <a:rPr lang="en-US" dirty="0"/>
              <a:t>) to other events and changes around us.</a:t>
            </a:r>
          </a:p>
        </p:txBody>
      </p:sp>
      <p:pic>
        <p:nvPicPr>
          <p:cNvPr id="5" name="Picture 4" descr="decorative"/>
          <p:cNvPicPr>
            <a:picLocks noChangeAspect="1"/>
          </p:cNvPicPr>
          <p:nvPr/>
        </p:nvPicPr>
        <p:blipFill>
          <a:blip r:embed="rId2"/>
          <a:stretch>
            <a:fillRect/>
          </a:stretch>
        </p:blipFill>
        <p:spPr>
          <a:xfrm>
            <a:off x="1937767" y="1881641"/>
            <a:ext cx="688908" cy="688908"/>
          </a:xfrm>
          <a:prstGeom prst="rect">
            <a:avLst/>
          </a:prstGeom>
        </p:spPr>
      </p:pic>
    </p:spTree>
    <p:extLst>
      <p:ext uri="{BB962C8B-B14F-4D97-AF65-F5344CB8AC3E}">
        <p14:creationId xmlns:p14="http://schemas.microsoft.com/office/powerpoint/2010/main" val="30385156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488FD7-7F35-4B0E-A599-B326476BFE0A}"/>
              </a:ext>
            </a:extLst>
          </p:cNvPr>
          <p:cNvSpPr>
            <a:spLocks noGrp="1"/>
          </p:cNvSpPr>
          <p:nvPr>
            <p:ph type="title"/>
          </p:nvPr>
        </p:nvSpPr>
        <p:spPr>
          <a:xfrm>
            <a:off x="1997726" y="365127"/>
            <a:ext cx="8256509" cy="1325563"/>
          </a:xfrm>
        </p:spPr>
        <p:txBody>
          <a:bodyPr>
            <a:normAutofit/>
          </a:bodyPr>
          <a:lstStyle/>
          <a:p>
            <a:pPr algn="l"/>
            <a:r>
              <a:rPr lang="en-US" sz="3600" dirty="0"/>
              <a:t>Learning Target 16-3 Review</a:t>
            </a:r>
          </a:p>
        </p:txBody>
      </p:sp>
      <p:sp>
        <p:nvSpPr>
          <p:cNvPr id="4" name="Content Placeholder 3"/>
          <p:cNvSpPr>
            <a:spLocks noGrp="1"/>
          </p:cNvSpPr>
          <p:nvPr>
            <p:ph sz="quarter" idx="4294967295"/>
          </p:nvPr>
        </p:nvSpPr>
        <p:spPr>
          <a:xfrm>
            <a:off x="1997726" y="1830075"/>
            <a:ext cx="8256509" cy="1066800"/>
          </a:xfrm>
          <a:solidFill>
            <a:srgbClr val="D4E5F4"/>
          </a:solidFill>
          <a:ln>
            <a:noFill/>
          </a:ln>
        </p:spPr>
        <p:txBody>
          <a:bodyPr/>
          <a:lstStyle/>
          <a:p>
            <a:pPr marL="0" indent="0">
              <a:buNone/>
            </a:pPr>
            <a:r>
              <a:rPr lang="en-US" sz="2800" dirty="0"/>
              <a:t>Describe the three steps that are basic </a:t>
            </a:r>
          </a:p>
          <a:p>
            <a:pPr marL="0" indent="0">
              <a:buNone/>
            </a:pPr>
            <a:r>
              <a:rPr lang="en-US" sz="2800" dirty="0"/>
              <a:t>to all our sensory systems.</a:t>
            </a:r>
            <a:endParaRPr lang="en-US" dirty="0"/>
          </a:p>
        </p:txBody>
      </p:sp>
      <p:sp>
        <p:nvSpPr>
          <p:cNvPr id="3" name="Content Placeholder 2"/>
          <p:cNvSpPr>
            <a:spLocks noGrp="1"/>
          </p:cNvSpPr>
          <p:nvPr>
            <p:ph idx="1"/>
          </p:nvPr>
        </p:nvSpPr>
        <p:spPr>
          <a:xfrm>
            <a:off x="1997726" y="3117774"/>
            <a:ext cx="8256509" cy="3375101"/>
          </a:xfrm>
          <a:solidFill>
            <a:schemeClr val="bg1"/>
          </a:solidFill>
        </p:spPr>
        <p:txBody>
          <a:bodyPr>
            <a:normAutofit lnSpcReduction="10000"/>
          </a:bodyPr>
          <a:lstStyle/>
          <a:p>
            <a:pPr marL="0" indent="0" algn="l">
              <a:buNone/>
            </a:pPr>
            <a:r>
              <a:rPr lang="en-US" dirty="0"/>
              <a:t>Our senses (1) </a:t>
            </a:r>
            <a:r>
              <a:rPr lang="en-US" u="sng" dirty="0"/>
              <a:t>receive</a:t>
            </a:r>
            <a:r>
              <a:rPr lang="en-US" dirty="0"/>
              <a:t> sensory stimulation (2) </a:t>
            </a:r>
            <a:r>
              <a:rPr lang="en-US" u="sng" dirty="0"/>
              <a:t>transform </a:t>
            </a:r>
            <a:r>
              <a:rPr lang="en-US" dirty="0"/>
              <a:t>that stimulation into neural impulses, and (3) </a:t>
            </a:r>
            <a:r>
              <a:rPr lang="en-US" u="sng" dirty="0"/>
              <a:t>deliver</a:t>
            </a:r>
            <a:r>
              <a:rPr lang="en-US" dirty="0"/>
              <a:t> the neural information to the brain. </a:t>
            </a:r>
          </a:p>
          <a:p>
            <a:pPr marL="342900" indent="-342900" algn="l">
              <a:buFont typeface="Wingdings" panose="05000000000000000000" pitchFamily="2" charset="2"/>
              <a:buChar char="§"/>
            </a:pPr>
            <a:r>
              <a:rPr lang="en-US" b="1" i="1" dirty="0"/>
              <a:t>Transduction</a:t>
            </a:r>
            <a:r>
              <a:rPr lang="en-US" i="1" dirty="0"/>
              <a:t> </a:t>
            </a:r>
            <a:r>
              <a:rPr lang="en-US" dirty="0"/>
              <a:t>is the process of converting one form of energy into another.</a:t>
            </a:r>
          </a:p>
          <a:p>
            <a:pPr marL="342900" indent="-342900" algn="l">
              <a:buFont typeface="Wingdings" panose="05000000000000000000" pitchFamily="2" charset="2"/>
              <a:buChar char="§"/>
            </a:pPr>
            <a:r>
              <a:rPr lang="en-US" dirty="0"/>
              <a:t>Researchers in </a:t>
            </a:r>
            <a:r>
              <a:rPr lang="en-US" b="1" i="1" dirty="0"/>
              <a:t>psychophysics</a:t>
            </a:r>
            <a:r>
              <a:rPr lang="en-US" i="1" dirty="0"/>
              <a:t> </a:t>
            </a:r>
            <a:r>
              <a:rPr lang="en-US" dirty="0"/>
              <a:t>study the relationships between stimuli’s physical characteristics and our psychological experience of them.</a:t>
            </a:r>
          </a:p>
        </p:txBody>
      </p:sp>
      <p:pic>
        <p:nvPicPr>
          <p:cNvPr id="5" name="Picture 4" descr="decorative"/>
          <p:cNvPicPr>
            <a:picLocks noChangeAspect="1"/>
          </p:cNvPicPr>
          <p:nvPr/>
        </p:nvPicPr>
        <p:blipFill>
          <a:blip r:embed="rId2"/>
          <a:stretch>
            <a:fillRect/>
          </a:stretch>
        </p:blipFill>
        <p:spPr>
          <a:xfrm>
            <a:off x="1997725" y="1830075"/>
            <a:ext cx="688908" cy="688908"/>
          </a:xfrm>
          <a:prstGeom prst="rect">
            <a:avLst/>
          </a:prstGeom>
        </p:spPr>
      </p:pic>
    </p:spTree>
    <p:extLst>
      <p:ext uri="{BB962C8B-B14F-4D97-AF65-F5344CB8AC3E}">
        <p14:creationId xmlns:p14="http://schemas.microsoft.com/office/powerpoint/2010/main" val="14134063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BA65C1-4BF9-458D-B0D5-EF8C4F73B676}"/>
              </a:ext>
            </a:extLst>
          </p:cNvPr>
          <p:cNvSpPr>
            <a:spLocks noGrp="1"/>
          </p:cNvSpPr>
          <p:nvPr>
            <p:ph type="title"/>
          </p:nvPr>
        </p:nvSpPr>
        <p:spPr>
          <a:xfrm>
            <a:off x="1942642" y="365127"/>
            <a:ext cx="8311593" cy="1325563"/>
          </a:xfrm>
        </p:spPr>
        <p:txBody>
          <a:bodyPr>
            <a:normAutofit/>
          </a:bodyPr>
          <a:lstStyle/>
          <a:p>
            <a:pPr algn="l"/>
            <a:r>
              <a:rPr lang="en-US" sz="3600" dirty="0"/>
              <a:t>Learning Target 16-4 Review</a:t>
            </a:r>
          </a:p>
        </p:txBody>
      </p:sp>
      <p:sp>
        <p:nvSpPr>
          <p:cNvPr id="4" name="Content Placeholder 3"/>
          <p:cNvSpPr>
            <a:spLocks noGrp="1"/>
          </p:cNvSpPr>
          <p:nvPr>
            <p:ph sz="quarter" idx="4294967295"/>
          </p:nvPr>
        </p:nvSpPr>
        <p:spPr>
          <a:xfrm>
            <a:off x="1942070" y="1762027"/>
            <a:ext cx="8311593" cy="1301750"/>
          </a:xfrm>
          <a:solidFill>
            <a:srgbClr val="D4E5F4"/>
          </a:solidFill>
          <a:ln>
            <a:noFill/>
          </a:ln>
        </p:spPr>
        <p:txBody>
          <a:bodyPr>
            <a:normAutofit/>
          </a:bodyPr>
          <a:lstStyle/>
          <a:p>
            <a:pPr marL="0" indent="0">
              <a:lnSpc>
                <a:spcPct val="120000"/>
              </a:lnSpc>
              <a:buNone/>
            </a:pPr>
            <a:r>
              <a:rPr lang="en-US" sz="2800" dirty="0"/>
              <a:t>Discuss the difference between </a:t>
            </a:r>
          </a:p>
          <a:p>
            <a:pPr marL="0" indent="0">
              <a:lnSpc>
                <a:spcPct val="120000"/>
              </a:lnSpc>
              <a:buNone/>
            </a:pPr>
            <a:r>
              <a:rPr lang="en-US" sz="2800" i="1" dirty="0"/>
              <a:t>absolute thresholds</a:t>
            </a:r>
            <a:r>
              <a:rPr lang="en-US" sz="2800" dirty="0"/>
              <a:t> and </a:t>
            </a:r>
            <a:r>
              <a:rPr lang="en-US" sz="2800" i="1" dirty="0"/>
              <a:t>difference thresholds</a:t>
            </a:r>
            <a:r>
              <a:rPr lang="en-US" sz="2800" dirty="0"/>
              <a:t>.</a:t>
            </a:r>
            <a:endParaRPr lang="en-US" dirty="0"/>
          </a:p>
        </p:txBody>
      </p:sp>
      <p:sp>
        <p:nvSpPr>
          <p:cNvPr id="3" name="Content Placeholder 2"/>
          <p:cNvSpPr>
            <a:spLocks noGrp="1"/>
          </p:cNvSpPr>
          <p:nvPr>
            <p:ph idx="1"/>
          </p:nvPr>
        </p:nvSpPr>
        <p:spPr>
          <a:xfrm>
            <a:off x="1938338" y="3135116"/>
            <a:ext cx="8315896" cy="3357759"/>
          </a:xfrm>
          <a:solidFill>
            <a:schemeClr val="bg1"/>
          </a:solidFill>
        </p:spPr>
        <p:txBody>
          <a:bodyPr>
            <a:normAutofit fontScale="92500" lnSpcReduction="10000"/>
          </a:bodyPr>
          <a:lstStyle/>
          <a:p>
            <a:pPr marL="342900" indent="-342900" algn="l">
              <a:buFont typeface="Wingdings" panose="05000000000000000000" pitchFamily="2" charset="2"/>
              <a:buChar char="§"/>
            </a:pPr>
            <a:r>
              <a:rPr lang="en-US" b="1" i="1" dirty="0"/>
              <a:t>absolute threshold: </a:t>
            </a:r>
            <a:r>
              <a:rPr lang="en-US" dirty="0"/>
              <a:t>minimum stimulation necessary to be consciously aware of it 50% of the time. </a:t>
            </a:r>
          </a:p>
          <a:p>
            <a:pPr marL="342900" indent="-342900" algn="l">
              <a:buFont typeface="Wingdings" panose="05000000000000000000" pitchFamily="2" charset="2"/>
              <a:buChar char="§"/>
            </a:pPr>
            <a:r>
              <a:rPr lang="en-US" b="1" i="1" dirty="0"/>
              <a:t>signal detection theory: </a:t>
            </a:r>
            <a:r>
              <a:rPr lang="en-US" dirty="0"/>
              <a:t>perception depends on 1) signal strength and  2) experience and expectations</a:t>
            </a:r>
          </a:p>
          <a:p>
            <a:pPr marL="342900" indent="-342900" algn="l">
              <a:buFont typeface="Wingdings" panose="05000000000000000000" pitchFamily="2" charset="2"/>
              <a:buChar char="§"/>
            </a:pPr>
            <a:r>
              <a:rPr lang="en-US" b="1" i="1" dirty="0"/>
              <a:t>difference threshold </a:t>
            </a:r>
            <a:r>
              <a:rPr lang="en-US" b="1" dirty="0"/>
              <a:t>(</a:t>
            </a:r>
            <a:r>
              <a:rPr lang="en-US" b="1" i="1" dirty="0"/>
              <a:t>just noticeable difference, </a:t>
            </a:r>
            <a:r>
              <a:rPr lang="en-US" b="1" dirty="0"/>
              <a:t>or </a:t>
            </a:r>
            <a:r>
              <a:rPr lang="en-US" b="1" i="1" dirty="0" err="1"/>
              <a:t>jnd</a:t>
            </a:r>
            <a:r>
              <a:rPr lang="en-US" b="1" dirty="0"/>
              <a:t>): </a:t>
            </a:r>
            <a:r>
              <a:rPr lang="en-US" dirty="0"/>
              <a:t>minimum stimulus difference we can discern 50% of the time. </a:t>
            </a:r>
          </a:p>
          <a:p>
            <a:pPr marL="342900" indent="-342900" algn="l">
              <a:buFont typeface="Wingdings" panose="05000000000000000000" pitchFamily="2" charset="2"/>
              <a:buChar char="§"/>
            </a:pPr>
            <a:r>
              <a:rPr lang="en-US" b="1" i="1" dirty="0"/>
              <a:t>Weber’s law </a:t>
            </a:r>
            <a:r>
              <a:rPr lang="en-US" dirty="0"/>
              <a:t>states that two stimuli must differ by a constant percentage to be perceived as different.</a:t>
            </a:r>
          </a:p>
        </p:txBody>
      </p:sp>
      <p:pic>
        <p:nvPicPr>
          <p:cNvPr id="5" name="Picture 4" descr="decorative"/>
          <p:cNvPicPr>
            <a:picLocks noChangeAspect="1"/>
          </p:cNvPicPr>
          <p:nvPr/>
        </p:nvPicPr>
        <p:blipFill>
          <a:blip r:embed="rId2"/>
          <a:stretch>
            <a:fillRect/>
          </a:stretch>
        </p:blipFill>
        <p:spPr>
          <a:xfrm>
            <a:off x="1938338" y="1762027"/>
            <a:ext cx="688908" cy="688908"/>
          </a:xfrm>
          <a:prstGeom prst="rect">
            <a:avLst/>
          </a:prstGeom>
        </p:spPr>
      </p:pic>
    </p:spTree>
    <p:extLst>
      <p:ext uri="{BB962C8B-B14F-4D97-AF65-F5344CB8AC3E}">
        <p14:creationId xmlns:p14="http://schemas.microsoft.com/office/powerpoint/2010/main" val="9851838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4926FF-99E1-4BDD-8D73-B8C642511CF1}"/>
              </a:ext>
            </a:extLst>
          </p:cNvPr>
          <p:cNvSpPr>
            <a:spLocks noGrp="1"/>
          </p:cNvSpPr>
          <p:nvPr>
            <p:ph type="title"/>
          </p:nvPr>
        </p:nvSpPr>
        <p:spPr>
          <a:xfrm>
            <a:off x="1920608" y="365127"/>
            <a:ext cx="8333627" cy="1325563"/>
          </a:xfrm>
        </p:spPr>
        <p:txBody>
          <a:bodyPr>
            <a:normAutofit/>
          </a:bodyPr>
          <a:lstStyle/>
          <a:p>
            <a:pPr algn="l"/>
            <a:r>
              <a:rPr lang="en-US" sz="3600" dirty="0"/>
              <a:t>Learning Target 16-5 Review</a:t>
            </a:r>
          </a:p>
        </p:txBody>
      </p:sp>
      <p:sp>
        <p:nvSpPr>
          <p:cNvPr id="4" name="Content Placeholder 3"/>
          <p:cNvSpPr>
            <a:spLocks noGrp="1"/>
          </p:cNvSpPr>
          <p:nvPr>
            <p:ph sz="quarter" idx="4294967295"/>
          </p:nvPr>
        </p:nvSpPr>
        <p:spPr>
          <a:xfrm>
            <a:off x="1920608" y="1846263"/>
            <a:ext cx="8333627" cy="1066800"/>
          </a:xfrm>
          <a:solidFill>
            <a:srgbClr val="D4E5F4"/>
          </a:solidFill>
          <a:ln>
            <a:noFill/>
          </a:ln>
        </p:spPr>
        <p:txBody>
          <a:bodyPr/>
          <a:lstStyle/>
          <a:p>
            <a:pPr marL="0" indent="0">
              <a:buNone/>
            </a:pPr>
            <a:r>
              <a:rPr lang="en-US" sz="2800" dirty="0"/>
              <a:t>Discuss how we are affected by </a:t>
            </a:r>
          </a:p>
          <a:p>
            <a:pPr marL="0" indent="0">
              <a:buNone/>
            </a:pPr>
            <a:r>
              <a:rPr lang="en-US" sz="2800" dirty="0"/>
              <a:t>subliminal stimuli.</a:t>
            </a:r>
            <a:endParaRPr lang="en-US" dirty="0"/>
          </a:p>
        </p:txBody>
      </p:sp>
      <p:sp>
        <p:nvSpPr>
          <p:cNvPr id="3" name="Content Placeholder 2"/>
          <p:cNvSpPr>
            <a:spLocks noGrp="1"/>
          </p:cNvSpPr>
          <p:nvPr>
            <p:ph idx="1"/>
          </p:nvPr>
        </p:nvSpPr>
        <p:spPr>
          <a:xfrm>
            <a:off x="1920608" y="3120306"/>
            <a:ext cx="8333627" cy="3372569"/>
          </a:xfrm>
          <a:solidFill>
            <a:schemeClr val="bg1"/>
          </a:solidFill>
        </p:spPr>
        <p:txBody>
          <a:bodyPr>
            <a:normAutofit/>
          </a:bodyPr>
          <a:lstStyle/>
          <a:p>
            <a:pPr marL="342900" indent="-342900" algn="l">
              <a:buFont typeface="Wingdings" panose="05000000000000000000" pitchFamily="2" charset="2"/>
              <a:buChar char="§"/>
            </a:pPr>
            <a:r>
              <a:rPr lang="en-US" b="1" i="1" dirty="0"/>
              <a:t>Priming </a:t>
            </a:r>
            <a:r>
              <a:rPr lang="en-US" dirty="0"/>
              <a:t>shows that we can be affected by stimuli so weak that we don’t consciously notice them, and we can evaluate a stimulus even when we’re not consciously aware of it.</a:t>
            </a:r>
          </a:p>
          <a:p>
            <a:pPr marL="342900" indent="-342900" algn="l">
              <a:buFont typeface="Wingdings" panose="05000000000000000000" pitchFamily="2" charset="2"/>
              <a:buChar char="§"/>
            </a:pPr>
            <a:r>
              <a:rPr lang="en-US" dirty="0"/>
              <a:t>We can be primed by </a:t>
            </a:r>
            <a:r>
              <a:rPr lang="en-US" i="1" dirty="0"/>
              <a:t>subliminal</a:t>
            </a:r>
            <a:r>
              <a:rPr lang="en-US" dirty="0"/>
              <a:t> stimuli, but research indicates that such stimuli cannot persuade us or change our behavior.</a:t>
            </a:r>
          </a:p>
        </p:txBody>
      </p:sp>
      <p:pic>
        <p:nvPicPr>
          <p:cNvPr id="5" name="Picture 4" descr="decorative"/>
          <p:cNvPicPr>
            <a:picLocks noChangeAspect="1"/>
          </p:cNvPicPr>
          <p:nvPr/>
        </p:nvPicPr>
        <p:blipFill>
          <a:blip r:embed="rId2"/>
          <a:stretch>
            <a:fillRect/>
          </a:stretch>
        </p:blipFill>
        <p:spPr>
          <a:xfrm>
            <a:off x="1920607" y="1846263"/>
            <a:ext cx="688908" cy="688908"/>
          </a:xfrm>
          <a:prstGeom prst="rect">
            <a:avLst/>
          </a:prstGeom>
        </p:spPr>
      </p:pic>
    </p:spTree>
    <p:extLst>
      <p:ext uri="{BB962C8B-B14F-4D97-AF65-F5344CB8AC3E}">
        <p14:creationId xmlns:p14="http://schemas.microsoft.com/office/powerpoint/2010/main" val="40715452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843A40-E41E-41C4-AE6C-8481D2201B94}"/>
              </a:ext>
            </a:extLst>
          </p:cNvPr>
          <p:cNvSpPr>
            <a:spLocks noGrp="1"/>
          </p:cNvSpPr>
          <p:nvPr>
            <p:ph type="title"/>
          </p:nvPr>
        </p:nvSpPr>
        <p:spPr/>
        <p:txBody>
          <a:bodyPr>
            <a:normAutofit/>
          </a:bodyPr>
          <a:lstStyle/>
          <a:p>
            <a:pPr algn="l"/>
            <a:r>
              <a:rPr lang="en-US" sz="3600" dirty="0"/>
              <a:t>Learning Target 16-6 Review</a:t>
            </a:r>
          </a:p>
        </p:txBody>
      </p:sp>
      <p:sp>
        <p:nvSpPr>
          <p:cNvPr id="4" name="Content Placeholder 3"/>
          <p:cNvSpPr>
            <a:spLocks noGrp="1"/>
          </p:cNvSpPr>
          <p:nvPr>
            <p:ph sz="quarter" idx="4294967295"/>
          </p:nvPr>
        </p:nvSpPr>
        <p:spPr>
          <a:xfrm>
            <a:off x="2152650" y="2003720"/>
            <a:ext cx="8101012" cy="1066800"/>
          </a:xfrm>
          <a:solidFill>
            <a:srgbClr val="D4E5F4"/>
          </a:solidFill>
          <a:ln>
            <a:noFill/>
          </a:ln>
        </p:spPr>
        <p:txBody>
          <a:bodyPr/>
          <a:lstStyle/>
          <a:p>
            <a:pPr marL="0" indent="0">
              <a:buNone/>
            </a:pPr>
            <a:r>
              <a:rPr lang="en-US" sz="2800" dirty="0"/>
              <a:t>Explain the function of </a:t>
            </a:r>
          </a:p>
          <a:p>
            <a:pPr marL="0" indent="0">
              <a:buNone/>
            </a:pPr>
            <a:r>
              <a:rPr lang="en-US" sz="2800" dirty="0"/>
              <a:t>sensory adaptation.</a:t>
            </a:r>
            <a:endParaRPr lang="en-US" dirty="0"/>
          </a:p>
        </p:txBody>
      </p:sp>
      <p:sp>
        <p:nvSpPr>
          <p:cNvPr id="3" name="Content Placeholder 2"/>
          <p:cNvSpPr>
            <a:spLocks noGrp="1"/>
          </p:cNvSpPr>
          <p:nvPr>
            <p:ph idx="1"/>
          </p:nvPr>
        </p:nvSpPr>
        <p:spPr>
          <a:xfrm>
            <a:off x="2152650" y="3429000"/>
            <a:ext cx="8101584" cy="2035366"/>
          </a:xfrm>
          <a:solidFill>
            <a:schemeClr val="bg1"/>
          </a:solidFill>
        </p:spPr>
        <p:txBody>
          <a:bodyPr/>
          <a:lstStyle/>
          <a:p>
            <a:pPr marL="0" indent="0" algn="l">
              <a:buNone/>
            </a:pPr>
            <a:r>
              <a:rPr lang="en-US" b="1" i="1" dirty="0"/>
              <a:t>Sensory adaptation </a:t>
            </a:r>
            <a:r>
              <a:rPr lang="en-US" dirty="0"/>
              <a:t>(our diminished sensitivity to constant odors, sights, sounds, and touches) focuses our attention on informative changes in our environment.</a:t>
            </a:r>
          </a:p>
        </p:txBody>
      </p:sp>
      <p:pic>
        <p:nvPicPr>
          <p:cNvPr id="5" name="Picture 4" descr="decorative"/>
          <p:cNvPicPr>
            <a:picLocks noChangeAspect="1"/>
          </p:cNvPicPr>
          <p:nvPr/>
        </p:nvPicPr>
        <p:blipFill>
          <a:blip r:embed="rId2"/>
          <a:stretch>
            <a:fillRect/>
          </a:stretch>
        </p:blipFill>
        <p:spPr>
          <a:xfrm>
            <a:off x="2144215" y="2003720"/>
            <a:ext cx="688908" cy="688908"/>
          </a:xfrm>
          <a:prstGeom prst="rect">
            <a:avLst/>
          </a:prstGeom>
        </p:spPr>
      </p:pic>
    </p:spTree>
    <p:extLst>
      <p:ext uri="{BB962C8B-B14F-4D97-AF65-F5344CB8AC3E}">
        <p14:creationId xmlns:p14="http://schemas.microsoft.com/office/powerpoint/2010/main" val="24776363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38884" y="176270"/>
            <a:ext cx="2451198" cy="6422834"/>
          </a:xfrm>
          <a:ln>
            <a:noFill/>
          </a:ln>
        </p:spPr>
        <p:txBody>
          <a:bodyPr>
            <a:normAutofit/>
          </a:bodyPr>
          <a:lstStyle/>
          <a:p>
            <a:pPr marL="0" indent="0">
              <a:buNone/>
            </a:pPr>
            <a:r>
              <a:rPr lang="en-US" sz="3600" dirty="0"/>
              <a:t>Module 17</a:t>
            </a:r>
          </a:p>
          <a:p>
            <a:pPr marL="0" indent="0">
              <a:buNone/>
            </a:pPr>
            <a:endParaRPr lang="en-US" sz="3600" dirty="0"/>
          </a:p>
          <a:p>
            <a:pPr marL="0" indent="0">
              <a:buNone/>
            </a:pPr>
            <a:endParaRPr lang="en-US" sz="3600" dirty="0"/>
          </a:p>
        </p:txBody>
      </p:sp>
      <p:sp>
        <p:nvSpPr>
          <p:cNvPr id="4" name="Text Placeholder 3"/>
          <p:cNvSpPr>
            <a:spLocks noGrp="1"/>
          </p:cNvSpPr>
          <p:nvPr>
            <p:ph type="body" sz="quarter" idx="4294967295"/>
          </p:nvPr>
        </p:nvSpPr>
        <p:spPr>
          <a:xfrm>
            <a:off x="1738884" y="3594120"/>
            <a:ext cx="2451198" cy="1790700"/>
          </a:xfrm>
          <a:noFill/>
          <a:ln>
            <a:noFill/>
          </a:ln>
        </p:spPr>
        <p:txBody>
          <a:bodyPr/>
          <a:lstStyle/>
          <a:p>
            <a:pPr marL="0" indent="0">
              <a:buNone/>
            </a:pPr>
            <a:r>
              <a:rPr lang="en-US" dirty="0"/>
              <a:t>Influences on Perception</a:t>
            </a:r>
          </a:p>
        </p:txBody>
      </p:sp>
      <p:sp>
        <p:nvSpPr>
          <p:cNvPr id="19" name="Title 18">
            <a:extLst>
              <a:ext uri="{FF2B5EF4-FFF2-40B4-BE49-F238E27FC236}">
                <a16:creationId xmlns:a16="http://schemas.microsoft.com/office/drawing/2014/main" id="{93289565-C0CB-4B60-9689-B16B24534994}"/>
              </a:ext>
            </a:extLst>
          </p:cNvPr>
          <p:cNvSpPr>
            <a:spLocks noGrp="1"/>
          </p:cNvSpPr>
          <p:nvPr>
            <p:ph type="title"/>
          </p:nvPr>
        </p:nvSpPr>
        <p:spPr/>
        <p:txBody>
          <a:bodyPr>
            <a:normAutofit/>
          </a:bodyPr>
          <a:lstStyle/>
          <a:p>
            <a:pPr algn="l"/>
            <a:r>
              <a:rPr lang="en-US" sz="3600" dirty="0"/>
              <a:t>Learning Targets</a:t>
            </a:r>
          </a:p>
        </p:txBody>
      </p:sp>
      <p:pic>
        <p:nvPicPr>
          <p:cNvPr id="11" name="Picture 10" descr="decorative"/>
          <p:cNvPicPr>
            <a:picLocks noChangeAspect="1"/>
          </p:cNvPicPr>
          <p:nvPr/>
        </p:nvPicPr>
        <p:blipFill>
          <a:blip r:embed="rId2"/>
          <a:stretch>
            <a:fillRect/>
          </a:stretch>
        </p:blipFill>
        <p:spPr>
          <a:xfrm>
            <a:off x="4392444" y="2243068"/>
            <a:ext cx="457240" cy="457240"/>
          </a:xfrm>
          <a:prstGeom prst="rect">
            <a:avLst/>
          </a:prstGeom>
        </p:spPr>
      </p:pic>
      <p:sp>
        <p:nvSpPr>
          <p:cNvPr id="6" name="Content Placeholder 5"/>
          <p:cNvSpPr>
            <a:spLocks noGrp="1"/>
          </p:cNvSpPr>
          <p:nvPr>
            <p:ph idx="1"/>
          </p:nvPr>
        </p:nvSpPr>
        <p:spPr>
          <a:xfrm>
            <a:off x="4849684" y="2127261"/>
            <a:ext cx="5391850" cy="1790701"/>
          </a:xfrm>
          <a:noFill/>
          <a:ln>
            <a:noFill/>
          </a:ln>
        </p:spPr>
        <p:txBody>
          <a:bodyPr>
            <a:normAutofit/>
          </a:bodyPr>
          <a:lstStyle/>
          <a:p>
            <a:pPr marL="0" indent="0" algn="l">
              <a:buNone/>
            </a:pPr>
            <a:r>
              <a:rPr lang="en-US" sz="2400" b="1" dirty="0">
                <a:solidFill>
                  <a:srgbClr val="C00000"/>
                </a:solidFill>
              </a:rPr>
              <a:t>17-1</a:t>
            </a:r>
            <a:r>
              <a:rPr lang="en-US" sz="2400" dirty="0"/>
              <a:t> Analyze the ways in which our expectations, contexts, motivation, and emotions influence our perceptions.</a:t>
            </a:r>
          </a:p>
        </p:txBody>
      </p:sp>
      <p:pic>
        <p:nvPicPr>
          <p:cNvPr id="12" name="Picture 11" descr="decorative"/>
          <p:cNvPicPr>
            <a:picLocks noChangeAspect="1"/>
          </p:cNvPicPr>
          <p:nvPr/>
        </p:nvPicPr>
        <p:blipFill>
          <a:blip r:embed="rId2"/>
          <a:stretch>
            <a:fillRect/>
          </a:stretch>
        </p:blipFill>
        <p:spPr>
          <a:xfrm>
            <a:off x="4392444" y="4120365"/>
            <a:ext cx="457240" cy="457240"/>
          </a:xfrm>
          <a:prstGeom prst="rect">
            <a:avLst/>
          </a:prstGeom>
        </p:spPr>
      </p:pic>
      <p:sp>
        <p:nvSpPr>
          <p:cNvPr id="7" name="Content Placeholder 6"/>
          <p:cNvSpPr>
            <a:spLocks noGrp="1"/>
          </p:cNvSpPr>
          <p:nvPr>
            <p:ph sz="quarter" idx="4294967295"/>
          </p:nvPr>
        </p:nvSpPr>
        <p:spPr>
          <a:xfrm>
            <a:off x="4849684" y="4120366"/>
            <a:ext cx="5715000" cy="1474787"/>
          </a:xfrm>
          <a:noFill/>
          <a:ln>
            <a:noFill/>
          </a:ln>
        </p:spPr>
        <p:txBody>
          <a:bodyPr>
            <a:noAutofit/>
          </a:bodyPr>
          <a:lstStyle/>
          <a:p>
            <a:pPr marL="0" indent="0" algn="l">
              <a:buNone/>
            </a:pPr>
            <a:r>
              <a:rPr lang="en-US" sz="2400" b="1" dirty="0">
                <a:solidFill>
                  <a:srgbClr val="C00000"/>
                </a:solidFill>
              </a:rPr>
              <a:t>17-2</a:t>
            </a:r>
            <a:r>
              <a:rPr lang="en-US" sz="2400" b="1" dirty="0">
                <a:solidFill>
                  <a:srgbClr val="FF0000"/>
                </a:solidFill>
              </a:rPr>
              <a:t> </a:t>
            </a:r>
            <a:r>
              <a:rPr lang="en-US" sz="2400" dirty="0"/>
              <a:t>Describe the claims of ESP, and discuss what most research psychologists have concluded after putting these claims to the test.</a:t>
            </a:r>
          </a:p>
        </p:txBody>
      </p:sp>
    </p:spTree>
    <p:extLst>
      <p:ext uri="{BB962C8B-B14F-4D97-AF65-F5344CB8AC3E}">
        <p14:creationId xmlns:p14="http://schemas.microsoft.com/office/powerpoint/2010/main" val="17809589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perceptual set?</a:t>
            </a:r>
          </a:p>
        </p:txBody>
      </p:sp>
      <p:sp>
        <p:nvSpPr>
          <p:cNvPr id="4" name="Text Placeholder 3"/>
          <p:cNvSpPr>
            <a:spLocks noGrp="1"/>
          </p:cNvSpPr>
          <p:nvPr>
            <p:ph type="body" sz="half" idx="2"/>
          </p:nvPr>
        </p:nvSpPr>
        <p:spPr/>
        <p:txBody>
          <a:bodyPr/>
          <a:lstStyle/>
          <a:p>
            <a:r>
              <a:rPr lang="en-US" dirty="0"/>
              <a:t>a mental</a:t>
            </a:r>
          </a:p>
          <a:p>
            <a:r>
              <a:rPr lang="en-US" dirty="0"/>
              <a:t>predisposition to perceive one</a:t>
            </a:r>
          </a:p>
          <a:p>
            <a:r>
              <a:rPr lang="en-US" dirty="0"/>
              <a:t>thing and not another</a:t>
            </a:r>
          </a:p>
          <a:p>
            <a:endParaRPr lang="en-US" dirty="0"/>
          </a:p>
          <a:p>
            <a:r>
              <a:rPr lang="en-US" dirty="0"/>
              <a:t>…</a:t>
            </a:r>
            <a:r>
              <a:rPr lang="en-US" i="1" dirty="0"/>
              <a:t>we see what we expect to see</a:t>
            </a:r>
          </a:p>
        </p:txBody>
      </p:sp>
      <p:pic>
        <p:nvPicPr>
          <p:cNvPr id="5" name="Content Placeholder 4"/>
          <p:cNvPicPr>
            <a:picLocks noGrp="1" noChangeAspect="1"/>
          </p:cNvPicPr>
          <p:nvPr>
            <p:ph idx="1"/>
          </p:nvPr>
        </p:nvPicPr>
        <p:blipFill>
          <a:blip r:embed="rId2"/>
          <a:stretch>
            <a:fillRect/>
          </a:stretch>
        </p:blipFill>
        <p:spPr>
          <a:xfrm>
            <a:off x="5920740" y="0"/>
            <a:ext cx="4663440" cy="6595580"/>
          </a:xfrm>
          <a:prstGeom prst="rect">
            <a:avLst/>
          </a:prstGeom>
        </p:spPr>
      </p:pic>
    </p:spTree>
    <p:extLst>
      <p:ext uri="{BB962C8B-B14F-4D97-AF65-F5344CB8AC3E}">
        <p14:creationId xmlns:p14="http://schemas.microsoft.com/office/powerpoint/2010/main" val="4824391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priming influence </a:t>
            </a:r>
            <a:br>
              <a:rPr lang="en-US" dirty="0"/>
            </a:br>
            <a:r>
              <a:rPr lang="en-US" dirty="0"/>
              <a:t>perceptual set?</a:t>
            </a:r>
          </a:p>
        </p:txBody>
      </p:sp>
      <p:sp>
        <p:nvSpPr>
          <p:cNvPr id="3" name="Text Placeholder 2"/>
          <p:cNvSpPr>
            <a:spLocks noGrp="1"/>
          </p:cNvSpPr>
          <p:nvPr>
            <p:ph type="body" idx="1"/>
          </p:nvPr>
        </p:nvSpPr>
        <p:spPr>
          <a:xfrm>
            <a:off x="2153841" y="1867302"/>
            <a:ext cx="3868340" cy="1087655"/>
          </a:xfrm>
        </p:spPr>
        <p:txBody>
          <a:bodyPr>
            <a:normAutofit/>
          </a:bodyPr>
          <a:lstStyle/>
          <a:p>
            <a:r>
              <a:rPr lang="en-US" sz="2400" b="0" dirty="0"/>
              <a:t>When viewing this image initially…</a:t>
            </a:r>
          </a:p>
        </p:txBody>
      </p:sp>
      <p:pic>
        <p:nvPicPr>
          <p:cNvPr id="4" name="Content Placeholder 3"/>
          <p:cNvPicPr>
            <a:picLocks noGrp="1" noChangeAspect="1"/>
          </p:cNvPicPr>
          <p:nvPr>
            <p:ph sz="half" idx="2"/>
          </p:nvPr>
        </p:nvPicPr>
        <p:blipFill>
          <a:blip r:embed="rId2"/>
          <a:stretch>
            <a:fillRect/>
          </a:stretch>
        </p:blipFill>
        <p:spPr>
          <a:xfrm>
            <a:off x="2910989" y="3269103"/>
            <a:ext cx="2256964" cy="3197453"/>
          </a:xfrm>
          <a:prstGeom prst="rect">
            <a:avLst/>
          </a:prstGeom>
        </p:spPr>
      </p:pic>
      <p:sp>
        <p:nvSpPr>
          <p:cNvPr id="5" name="Text Placeholder 4"/>
          <p:cNvSpPr>
            <a:spLocks noGrp="1"/>
          </p:cNvSpPr>
          <p:nvPr>
            <p:ph type="body" sz="quarter" idx="3"/>
          </p:nvPr>
        </p:nvSpPr>
        <p:spPr>
          <a:xfrm>
            <a:off x="6368035" y="1867302"/>
            <a:ext cx="3887391" cy="1087655"/>
          </a:xfrm>
        </p:spPr>
        <p:txBody>
          <a:bodyPr>
            <a:normAutofit fontScale="92500" lnSpcReduction="10000"/>
          </a:bodyPr>
          <a:lstStyle/>
          <a:p>
            <a:r>
              <a:rPr lang="en-US" b="0" dirty="0"/>
              <a:t>…subjects were more likely to see the </a:t>
            </a:r>
          </a:p>
          <a:p>
            <a:r>
              <a:rPr lang="en-US" b="0" dirty="0"/>
              <a:t>old woman.</a:t>
            </a:r>
          </a:p>
        </p:txBody>
      </p:sp>
      <p:pic>
        <p:nvPicPr>
          <p:cNvPr id="8" name="Picture 7"/>
          <p:cNvPicPr>
            <a:picLocks noChangeAspect="1"/>
          </p:cNvPicPr>
          <p:nvPr/>
        </p:nvPicPr>
        <p:blipFill>
          <a:blip r:embed="rId3"/>
          <a:stretch>
            <a:fillRect/>
          </a:stretch>
        </p:blipFill>
        <p:spPr>
          <a:xfrm>
            <a:off x="7107665" y="3269103"/>
            <a:ext cx="2408129" cy="3353091"/>
          </a:xfrm>
          <a:prstGeom prst="rect">
            <a:avLst/>
          </a:prstGeom>
        </p:spPr>
      </p:pic>
      <p:pic>
        <p:nvPicPr>
          <p:cNvPr id="9" name="Picture 8" descr="decorative"/>
          <p:cNvPicPr>
            <a:picLocks noChangeAspect="1"/>
          </p:cNvPicPr>
          <p:nvPr/>
        </p:nvPicPr>
        <p:blipFill>
          <a:blip r:embed="rId4"/>
          <a:stretch>
            <a:fillRect/>
          </a:stretch>
        </p:blipFill>
        <p:spPr>
          <a:xfrm>
            <a:off x="2216774" y="436879"/>
            <a:ext cx="688908" cy="688908"/>
          </a:xfrm>
          <a:prstGeom prst="rect">
            <a:avLst/>
          </a:prstGeom>
        </p:spPr>
      </p:pic>
    </p:spTree>
    <p:extLst>
      <p:ext uri="{BB962C8B-B14F-4D97-AF65-F5344CB8AC3E}">
        <p14:creationId xmlns:p14="http://schemas.microsoft.com/office/powerpoint/2010/main" val="20561310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change in perception?</a:t>
            </a:r>
          </a:p>
        </p:txBody>
      </p:sp>
      <p:sp>
        <p:nvSpPr>
          <p:cNvPr id="3" name="Text Placeholder 2"/>
          <p:cNvSpPr>
            <a:spLocks noGrp="1"/>
          </p:cNvSpPr>
          <p:nvPr>
            <p:ph type="body" idx="1"/>
          </p:nvPr>
        </p:nvSpPr>
        <p:spPr>
          <a:xfrm>
            <a:off x="2153841" y="1867302"/>
            <a:ext cx="3868340" cy="1087655"/>
          </a:xfrm>
        </p:spPr>
        <p:txBody>
          <a:bodyPr>
            <a:normAutofit/>
          </a:bodyPr>
          <a:lstStyle/>
          <a:p>
            <a:r>
              <a:rPr lang="en-US" sz="2400" b="0" dirty="0"/>
              <a:t>When viewing this image initially…</a:t>
            </a:r>
          </a:p>
        </p:txBody>
      </p:sp>
      <p:pic>
        <p:nvPicPr>
          <p:cNvPr id="7" name="Content Placeholder 6"/>
          <p:cNvPicPr>
            <a:picLocks noGrp="1" noChangeAspect="1"/>
          </p:cNvPicPr>
          <p:nvPr>
            <p:ph sz="half" idx="2"/>
          </p:nvPr>
        </p:nvPicPr>
        <p:blipFill>
          <a:blip r:embed="rId2"/>
          <a:stretch>
            <a:fillRect/>
          </a:stretch>
        </p:blipFill>
        <p:spPr>
          <a:xfrm>
            <a:off x="2966421" y="3237710"/>
            <a:ext cx="2243181" cy="3172568"/>
          </a:xfrm>
          <a:prstGeom prst="rect">
            <a:avLst/>
          </a:prstGeom>
        </p:spPr>
      </p:pic>
      <p:sp>
        <p:nvSpPr>
          <p:cNvPr id="5" name="Text Placeholder 4"/>
          <p:cNvSpPr>
            <a:spLocks noGrp="1"/>
          </p:cNvSpPr>
          <p:nvPr>
            <p:ph type="body" sz="quarter" idx="3"/>
          </p:nvPr>
        </p:nvSpPr>
        <p:spPr>
          <a:xfrm>
            <a:off x="6368035" y="1867302"/>
            <a:ext cx="3887391" cy="1087655"/>
          </a:xfrm>
        </p:spPr>
        <p:txBody>
          <a:bodyPr>
            <a:normAutofit fontScale="92500" lnSpcReduction="10000"/>
          </a:bodyPr>
          <a:lstStyle/>
          <a:p>
            <a:r>
              <a:rPr lang="en-US" b="0" dirty="0"/>
              <a:t>…subjects were more likely to see the </a:t>
            </a:r>
          </a:p>
          <a:p>
            <a:r>
              <a:rPr lang="en-US" b="0" dirty="0"/>
              <a:t>young woman.</a:t>
            </a:r>
          </a:p>
        </p:txBody>
      </p:sp>
      <p:pic>
        <p:nvPicPr>
          <p:cNvPr id="6" name="Content Placeholder 5"/>
          <p:cNvPicPr>
            <a:picLocks noGrp="1" noChangeAspect="1"/>
          </p:cNvPicPr>
          <p:nvPr>
            <p:ph sz="quarter" idx="4"/>
          </p:nvPr>
        </p:nvPicPr>
        <p:blipFill>
          <a:blip r:embed="rId3"/>
          <a:stretch>
            <a:fillRect/>
          </a:stretch>
        </p:blipFill>
        <p:spPr>
          <a:xfrm>
            <a:off x="7215116" y="3220026"/>
            <a:ext cx="2251881" cy="3190252"/>
          </a:xfrm>
          <a:prstGeom prst="rect">
            <a:avLst/>
          </a:prstGeom>
        </p:spPr>
      </p:pic>
    </p:spTree>
    <p:extLst>
      <p:ext uri="{BB962C8B-B14F-4D97-AF65-F5344CB8AC3E}">
        <p14:creationId xmlns:p14="http://schemas.microsoft.com/office/powerpoint/2010/main" val="8871213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351723"/>
            <a:ext cx="7994650" cy="1009376"/>
          </a:xfrm>
        </p:spPr>
        <p:txBody>
          <a:bodyPr>
            <a:normAutofit/>
          </a:bodyPr>
          <a:lstStyle/>
          <a:p>
            <a:r>
              <a:rPr lang="en-US" dirty="0"/>
              <a:t>Does this image represent sensation or perception?</a:t>
            </a:r>
          </a:p>
        </p:txBody>
      </p:sp>
      <p:sp>
        <p:nvSpPr>
          <p:cNvPr id="3" name="Text Placeholder 2"/>
          <p:cNvSpPr>
            <a:spLocks noGrp="1"/>
          </p:cNvSpPr>
          <p:nvPr>
            <p:ph type="body" sz="quarter" idx="18"/>
          </p:nvPr>
        </p:nvSpPr>
        <p:spPr>
          <a:xfrm>
            <a:off x="2152650" y="6257677"/>
            <a:ext cx="7994650" cy="531743"/>
          </a:xfrm>
        </p:spPr>
        <p:txBody>
          <a:bodyPr>
            <a:normAutofit/>
          </a:bodyPr>
          <a:lstStyle/>
          <a:p>
            <a:r>
              <a:rPr lang="en-US" sz="2400" dirty="0"/>
              <a:t>How do you know?</a:t>
            </a:r>
          </a:p>
        </p:txBody>
      </p:sp>
      <p:pic>
        <p:nvPicPr>
          <p:cNvPr id="5" name="Content Placeholder 4"/>
          <p:cNvPicPr>
            <a:picLocks noGrp="1" noChangeAspect="1"/>
          </p:cNvPicPr>
          <p:nvPr>
            <p:ph sz="quarter" idx="19"/>
          </p:nvPr>
        </p:nvPicPr>
        <p:blipFill>
          <a:blip r:embed="rId2"/>
          <a:stretch>
            <a:fillRect/>
          </a:stretch>
        </p:blipFill>
        <p:spPr>
          <a:xfrm>
            <a:off x="2991749" y="2361099"/>
            <a:ext cx="6316452" cy="3770325"/>
          </a:xfrm>
          <a:prstGeom prst="rect">
            <a:avLst/>
          </a:prstGeom>
        </p:spPr>
      </p:pic>
    </p:spTree>
    <p:extLst>
      <p:ext uri="{BB962C8B-B14F-4D97-AF65-F5344CB8AC3E}">
        <p14:creationId xmlns:p14="http://schemas.microsoft.com/office/powerpoint/2010/main" val="41885106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endParaRPr lang="en-US" smtClean="0"/>
          </a:p>
        </p:txBody>
      </p:sp>
      <p:sp>
        <p:nvSpPr>
          <p:cNvPr id="17410" name="Rectangle 3"/>
          <p:cNvSpPr>
            <a:spLocks noGrp="1"/>
          </p:cNvSpPr>
          <p:nvPr>
            <p:ph type="body" idx="1"/>
          </p:nvPr>
        </p:nvSpPr>
        <p:spPr/>
        <p:txBody>
          <a:bodyPr/>
          <a:lstStyle/>
          <a:p>
            <a:endParaRPr lang="en-US" smtClean="0"/>
          </a:p>
        </p:txBody>
      </p:sp>
      <p:pic>
        <p:nvPicPr>
          <p:cNvPr id="17411" name="Picture 5" descr="rabbitorduck"/>
          <p:cNvPicPr>
            <a:picLocks noChangeAspect="1" noChangeArrowheads="1"/>
          </p:cNvPicPr>
          <p:nvPr/>
        </p:nvPicPr>
        <p:blipFill>
          <a:blip r:embed="rId2"/>
          <a:srcRect/>
          <a:stretch>
            <a:fillRect/>
          </a:stretch>
        </p:blipFill>
        <p:spPr bwMode="auto">
          <a:xfrm>
            <a:off x="1136754" y="968392"/>
            <a:ext cx="9918492" cy="5510273"/>
          </a:xfrm>
          <a:prstGeom prst="rect">
            <a:avLst/>
          </a:prstGeom>
          <a:noFill/>
          <a:ln w="9525">
            <a:noFill/>
            <a:miter lim="800000"/>
            <a:headEnd/>
            <a:tailEnd/>
          </a:ln>
        </p:spPr>
      </p:pic>
    </p:spTree>
    <p:extLst>
      <p:ext uri="{BB962C8B-B14F-4D97-AF65-F5344CB8AC3E}">
        <p14:creationId xmlns:p14="http://schemas.microsoft.com/office/powerpoint/2010/main" val="30947346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see here?</a:t>
            </a:r>
          </a:p>
        </p:txBody>
      </p:sp>
      <p:sp>
        <p:nvSpPr>
          <p:cNvPr id="3" name="Text Placeholder 2"/>
          <p:cNvSpPr>
            <a:spLocks noGrp="1"/>
          </p:cNvSpPr>
          <p:nvPr>
            <p:ph type="body" sz="quarter" idx="18"/>
          </p:nvPr>
        </p:nvSpPr>
        <p:spPr/>
        <p:txBody>
          <a:bodyPr/>
          <a:lstStyle/>
          <a:p>
            <a:r>
              <a:rPr lang="en-US" dirty="0"/>
              <a:t>Share your answers with the class.</a:t>
            </a:r>
          </a:p>
        </p:txBody>
      </p:sp>
      <p:pic>
        <p:nvPicPr>
          <p:cNvPr id="5" name="Content Placeholder 4"/>
          <p:cNvPicPr>
            <a:picLocks noGrp="1" noChangeAspect="1"/>
          </p:cNvPicPr>
          <p:nvPr>
            <p:ph sz="quarter" idx="19"/>
          </p:nvPr>
        </p:nvPicPr>
        <p:blipFill>
          <a:blip r:embed="rId2"/>
          <a:stretch>
            <a:fillRect/>
          </a:stretch>
        </p:blipFill>
        <p:spPr>
          <a:xfrm>
            <a:off x="4873910" y="2487105"/>
            <a:ext cx="2552131" cy="2552131"/>
          </a:xfrm>
          <a:prstGeom prst="rect">
            <a:avLst/>
          </a:prstGeom>
        </p:spPr>
      </p:pic>
    </p:spTree>
    <p:extLst>
      <p:ext uri="{BB962C8B-B14F-4D97-AF65-F5344CB8AC3E}">
        <p14:creationId xmlns:p14="http://schemas.microsoft.com/office/powerpoint/2010/main" val="2575273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expectation influence </a:t>
            </a:r>
            <a:br>
              <a:rPr lang="en-US" dirty="0"/>
            </a:br>
            <a:r>
              <a:rPr lang="en-US" dirty="0"/>
              <a:t>perceptual set?</a:t>
            </a:r>
          </a:p>
        </p:txBody>
      </p:sp>
      <p:sp>
        <p:nvSpPr>
          <p:cNvPr id="3" name="Text Placeholder 2"/>
          <p:cNvSpPr>
            <a:spLocks noGrp="1"/>
          </p:cNvSpPr>
          <p:nvPr>
            <p:ph type="body" idx="1"/>
          </p:nvPr>
        </p:nvSpPr>
        <p:spPr/>
        <p:txBody>
          <a:bodyPr>
            <a:normAutofit/>
          </a:bodyPr>
          <a:lstStyle/>
          <a:p>
            <a:r>
              <a:rPr lang="en-US" dirty="0"/>
              <a:t>It’s the number 13!</a:t>
            </a:r>
          </a:p>
        </p:txBody>
      </p:sp>
      <p:pic>
        <p:nvPicPr>
          <p:cNvPr id="7" name="Picture 6"/>
          <p:cNvPicPr>
            <a:picLocks noChangeAspect="1"/>
          </p:cNvPicPr>
          <p:nvPr/>
        </p:nvPicPr>
        <p:blipFill>
          <a:blip r:embed="rId2"/>
          <a:stretch>
            <a:fillRect/>
          </a:stretch>
        </p:blipFill>
        <p:spPr>
          <a:xfrm>
            <a:off x="3433916" y="2977890"/>
            <a:ext cx="1092591" cy="3295116"/>
          </a:xfrm>
          <a:prstGeom prst="rect">
            <a:avLst/>
          </a:prstGeom>
          <a:ln w="76200">
            <a:solidFill>
              <a:schemeClr val="accent4"/>
            </a:solidFill>
          </a:ln>
        </p:spPr>
      </p:pic>
      <p:sp>
        <p:nvSpPr>
          <p:cNvPr id="5" name="Text Placeholder 4"/>
          <p:cNvSpPr>
            <a:spLocks noGrp="1"/>
          </p:cNvSpPr>
          <p:nvPr>
            <p:ph type="body" sz="quarter" idx="3"/>
          </p:nvPr>
        </p:nvSpPr>
        <p:spPr/>
        <p:txBody>
          <a:bodyPr>
            <a:normAutofit/>
          </a:bodyPr>
          <a:lstStyle/>
          <a:p>
            <a:r>
              <a:rPr lang="en-US" dirty="0"/>
              <a:t>… or is it?</a:t>
            </a:r>
          </a:p>
        </p:txBody>
      </p:sp>
      <p:pic>
        <p:nvPicPr>
          <p:cNvPr id="8" name="Picture 7"/>
          <p:cNvPicPr>
            <a:picLocks noChangeAspect="1"/>
          </p:cNvPicPr>
          <p:nvPr/>
        </p:nvPicPr>
        <p:blipFill>
          <a:blip r:embed="rId3"/>
          <a:stretch>
            <a:fillRect/>
          </a:stretch>
        </p:blipFill>
        <p:spPr>
          <a:xfrm>
            <a:off x="6516033" y="4121222"/>
            <a:ext cx="3373731" cy="1008453"/>
          </a:xfrm>
          <a:prstGeom prst="rect">
            <a:avLst/>
          </a:prstGeom>
          <a:ln w="76200">
            <a:solidFill>
              <a:schemeClr val="accent4"/>
            </a:solidFill>
          </a:ln>
        </p:spPr>
      </p:pic>
      <p:pic>
        <p:nvPicPr>
          <p:cNvPr id="9" name="Picture 8" descr="decorative"/>
          <p:cNvPicPr>
            <a:picLocks noChangeAspect="1"/>
          </p:cNvPicPr>
          <p:nvPr/>
        </p:nvPicPr>
        <p:blipFill>
          <a:blip r:embed="rId4"/>
          <a:stretch>
            <a:fillRect/>
          </a:stretch>
        </p:blipFill>
        <p:spPr>
          <a:xfrm>
            <a:off x="2099030" y="410192"/>
            <a:ext cx="688908" cy="688908"/>
          </a:xfrm>
          <a:prstGeom prst="rect">
            <a:avLst/>
          </a:prstGeom>
        </p:spPr>
      </p:pic>
    </p:spTree>
    <p:extLst>
      <p:ext uri="{BB962C8B-B14F-4D97-AF65-F5344CB8AC3E}">
        <p14:creationId xmlns:p14="http://schemas.microsoft.com/office/powerpoint/2010/main" val="33528044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top-down processing influence perceptual set?</a:t>
            </a:r>
          </a:p>
        </p:txBody>
      </p:sp>
      <p:sp>
        <p:nvSpPr>
          <p:cNvPr id="4" name="Text Placeholder 3"/>
          <p:cNvSpPr>
            <a:spLocks noGrp="1"/>
          </p:cNvSpPr>
          <p:nvPr>
            <p:ph type="body" sz="quarter" idx="14"/>
          </p:nvPr>
        </p:nvSpPr>
        <p:spPr/>
        <p:txBody>
          <a:bodyPr/>
          <a:lstStyle/>
          <a:p>
            <a:r>
              <a:rPr lang="en-US" dirty="0"/>
              <a:t>our experience with numbers and letters</a:t>
            </a:r>
          </a:p>
          <a:p>
            <a:r>
              <a:rPr lang="en-US" dirty="0"/>
              <a:t>(13 comes between 12 and 14…. </a:t>
            </a:r>
          </a:p>
          <a:p>
            <a:r>
              <a:rPr lang="en-US" dirty="0"/>
              <a:t>B comes between A and C) </a:t>
            </a:r>
          </a:p>
          <a:p>
            <a:r>
              <a:rPr lang="en-US" dirty="0"/>
              <a:t>influences our expectation… </a:t>
            </a:r>
          </a:p>
        </p:txBody>
      </p:sp>
      <p:pic>
        <p:nvPicPr>
          <p:cNvPr id="8" name="Picture 7"/>
          <p:cNvPicPr>
            <a:picLocks noChangeAspect="1"/>
          </p:cNvPicPr>
          <p:nvPr/>
        </p:nvPicPr>
        <p:blipFill>
          <a:blip r:embed="rId2"/>
          <a:stretch>
            <a:fillRect/>
          </a:stretch>
        </p:blipFill>
        <p:spPr>
          <a:xfrm>
            <a:off x="2152650" y="2032001"/>
            <a:ext cx="3960530" cy="3864401"/>
          </a:xfrm>
          <a:prstGeom prst="rect">
            <a:avLst/>
          </a:prstGeom>
        </p:spPr>
      </p:pic>
    </p:spTree>
    <p:extLst>
      <p:ext uri="{BB962C8B-B14F-4D97-AF65-F5344CB8AC3E}">
        <p14:creationId xmlns:p14="http://schemas.microsoft.com/office/powerpoint/2010/main" val="33518898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context influence perceptual set?</a:t>
            </a:r>
          </a:p>
        </p:txBody>
      </p:sp>
      <p:sp>
        <p:nvSpPr>
          <p:cNvPr id="4" name="Text Placeholder 3"/>
          <p:cNvSpPr>
            <a:spLocks noGrp="1"/>
          </p:cNvSpPr>
          <p:nvPr>
            <p:ph type="body" sz="quarter" idx="14"/>
          </p:nvPr>
        </p:nvSpPr>
        <p:spPr/>
        <p:txBody>
          <a:bodyPr/>
          <a:lstStyle/>
          <a:p>
            <a:r>
              <a:rPr lang="en-US" dirty="0"/>
              <a:t>Reading from left to right, our expectations</a:t>
            </a:r>
          </a:p>
          <a:p>
            <a:r>
              <a:rPr lang="en-US" dirty="0"/>
              <a:t>cause us to perceive the middle script differently than when reading from top to bottom.</a:t>
            </a:r>
          </a:p>
        </p:txBody>
      </p:sp>
      <p:pic>
        <p:nvPicPr>
          <p:cNvPr id="8" name="Picture 7"/>
          <p:cNvPicPr>
            <a:picLocks noChangeAspect="1"/>
          </p:cNvPicPr>
          <p:nvPr/>
        </p:nvPicPr>
        <p:blipFill>
          <a:blip r:embed="rId2"/>
          <a:stretch>
            <a:fillRect/>
          </a:stretch>
        </p:blipFill>
        <p:spPr>
          <a:xfrm>
            <a:off x="2152650" y="2032001"/>
            <a:ext cx="3960530" cy="3864401"/>
          </a:xfrm>
          <a:prstGeom prst="rect">
            <a:avLst/>
          </a:prstGeom>
        </p:spPr>
      </p:pic>
    </p:spTree>
    <p:extLst>
      <p:ext uri="{BB962C8B-B14F-4D97-AF65-F5344CB8AC3E}">
        <p14:creationId xmlns:p14="http://schemas.microsoft.com/office/powerpoint/2010/main" val="24514010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3614"/>
            <a:ext cx="10659533" cy="852489"/>
          </a:xfrm>
        </p:spPr>
        <p:txBody>
          <a:bodyPr/>
          <a:lstStyle/>
          <a:p>
            <a:r>
              <a:rPr lang="en-US" dirty="0"/>
              <a:t>What is on the woman’s head?</a:t>
            </a:r>
          </a:p>
        </p:txBody>
      </p:sp>
      <p:sp>
        <p:nvSpPr>
          <p:cNvPr id="3" name="Text Placeholder 2"/>
          <p:cNvSpPr>
            <a:spLocks noGrp="1"/>
          </p:cNvSpPr>
          <p:nvPr>
            <p:ph type="body" sz="quarter" idx="18"/>
          </p:nvPr>
        </p:nvSpPr>
        <p:spPr>
          <a:xfrm>
            <a:off x="2152650" y="5791601"/>
            <a:ext cx="7994650" cy="762000"/>
          </a:xfrm>
        </p:spPr>
        <p:txBody>
          <a:bodyPr/>
          <a:lstStyle/>
          <a:p>
            <a:r>
              <a:rPr lang="en-US" dirty="0"/>
              <a:t>Where is the family? What are they doing?</a:t>
            </a:r>
          </a:p>
        </p:txBody>
      </p:sp>
      <p:pic>
        <p:nvPicPr>
          <p:cNvPr id="5" name="Content Placeholder 4"/>
          <p:cNvPicPr>
            <a:picLocks noGrp="1" noChangeAspect="1"/>
          </p:cNvPicPr>
          <p:nvPr>
            <p:ph sz="quarter" idx="19"/>
          </p:nvPr>
        </p:nvPicPr>
        <p:blipFill>
          <a:blip r:embed="rId2"/>
          <a:stretch>
            <a:fillRect/>
          </a:stretch>
        </p:blipFill>
        <p:spPr>
          <a:xfrm>
            <a:off x="3448148" y="1282928"/>
            <a:ext cx="5403653" cy="4508673"/>
          </a:xfrm>
          <a:prstGeom prst="rect">
            <a:avLst/>
          </a:prstGeom>
        </p:spPr>
      </p:pic>
    </p:spTree>
    <p:extLst>
      <p:ext uri="{BB962C8B-B14F-4D97-AF65-F5344CB8AC3E}">
        <p14:creationId xmlns:p14="http://schemas.microsoft.com/office/powerpoint/2010/main" val="24787791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cultural context impact </a:t>
            </a:r>
            <a:br>
              <a:rPr lang="en-US" dirty="0"/>
            </a:br>
            <a:r>
              <a:rPr lang="en-US" dirty="0"/>
              <a:t>perceptual set?</a:t>
            </a:r>
          </a:p>
        </p:txBody>
      </p:sp>
      <p:sp>
        <p:nvSpPr>
          <p:cNvPr id="4" name="Text Placeholder 3"/>
          <p:cNvSpPr>
            <a:spLocks noGrp="1"/>
          </p:cNvSpPr>
          <p:nvPr>
            <p:ph type="body" sz="quarter" idx="14"/>
          </p:nvPr>
        </p:nvSpPr>
        <p:spPr/>
        <p:txBody>
          <a:bodyPr/>
          <a:lstStyle/>
          <a:p>
            <a:r>
              <a:rPr lang="en-US" dirty="0"/>
              <a:t>When asked what was above the woman’s head…. rural East Africans saw a woman with a box on her head and a family under a tree.</a:t>
            </a:r>
          </a:p>
        </p:txBody>
      </p:sp>
      <p:pic>
        <p:nvPicPr>
          <p:cNvPr id="6" name="Picture 5"/>
          <p:cNvPicPr>
            <a:picLocks noChangeAspect="1"/>
          </p:cNvPicPr>
          <p:nvPr/>
        </p:nvPicPr>
        <p:blipFill>
          <a:blip r:embed="rId2"/>
          <a:stretch>
            <a:fillRect/>
          </a:stretch>
        </p:blipFill>
        <p:spPr>
          <a:xfrm>
            <a:off x="687041" y="2032000"/>
            <a:ext cx="5408959" cy="4517888"/>
          </a:xfrm>
          <a:prstGeom prst="rect">
            <a:avLst/>
          </a:prstGeom>
        </p:spPr>
      </p:pic>
      <p:pic>
        <p:nvPicPr>
          <p:cNvPr id="7" name="Picture 6" descr="decorative"/>
          <p:cNvPicPr>
            <a:picLocks noChangeAspect="1"/>
          </p:cNvPicPr>
          <p:nvPr/>
        </p:nvPicPr>
        <p:blipFill>
          <a:blip r:embed="rId3"/>
          <a:stretch>
            <a:fillRect/>
          </a:stretch>
        </p:blipFill>
        <p:spPr>
          <a:xfrm>
            <a:off x="2193594" y="423231"/>
            <a:ext cx="688908" cy="688908"/>
          </a:xfrm>
          <a:prstGeom prst="rect">
            <a:avLst/>
          </a:prstGeom>
        </p:spPr>
      </p:pic>
    </p:spTree>
    <p:extLst>
      <p:ext uri="{BB962C8B-B14F-4D97-AF65-F5344CB8AC3E}">
        <p14:creationId xmlns:p14="http://schemas.microsoft.com/office/powerpoint/2010/main" val="3958897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a different cultural context impact </a:t>
            </a:r>
            <a:br>
              <a:rPr lang="en-US" dirty="0"/>
            </a:br>
            <a:r>
              <a:rPr lang="en-US" dirty="0"/>
              <a:t>perceptual set?</a:t>
            </a:r>
          </a:p>
        </p:txBody>
      </p:sp>
      <p:sp>
        <p:nvSpPr>
          <p:cNvPr id="4" name="Text Placeholder 3"/>
          <p:cNvSpPr>
            <a:spLocks noGrp="1"/>
          </p:cNvSpPr>
          <p:nvPr>
            <p:ph type="body" sz="quarter" idx="14"/>
          </p:nvPr>
        </p:nvSpPr>
        <p:spPr/>
        <p:txBody>
          <a:bodyPr anchor="b"/>
          <a:lstStyle/>
          <a:p>
            <a:r>
              <a:rPr lang="en-US" dirty="0"/>
              <a:t>Westerners, </a:t>
            </a:r>
          </a:p>
          <a:p>
            <a:r>
              <a:rPr lang="en-US" dirty="0"/>
              <a:t>used to running water and boxlike houses with corners, saw a woman sitting under a window and a family indoors.</a:t>
            </a:r>
          </a:p>
          <a:p>
            <a:endParaRPr lang="en-US" dirty="0"/>
          </a:p>
          <a:p>
            <a:r>
              <a:rPr lang="en-US" sz="2000" i="1" dirty="0"/>
              <a:t>(Gregory &amp; </a:t>
            </a:r>
            <a:r>
              <a:rPr lang="en-US" sz="2000" i="1" dirty="0" err="1"/>
              <a:t>Gombrich</a:t>
            </a:r>
            <a:r>
              <a:rPr lang="en-US" sz="2000" i="1" dirty="0"/>
              <a:t>, 1973)</a:t>
            </a:r>
            <a:endParaRPr lang="en-US" dirty="0"/>
          </a:p>
        </p:txBody>
      </p:sp>
      <p:pic>
        <p:nvPicPr>
          <p:cNvPr id="6" name="Picture 5"/>
          <p:cNvPicPr>
            <a:picLocks noChangeAspect="1"/>
          </p:cNvPicPr>
          <p:nvPr/>
        </p:nvPicPr>
        <p:blipFill>
          <a:blip r:embed="rId2"/>
          <a:stretch>
            <a:fillRect/>
          </a:stretch>
        </p:blipFill>
        <p:spPr>
          <a:xfrm>
            <a:off x="733268" y="2032000"/>
            <a:ext cx="5248414" cy="4383791"/>
          </a:xfrm>
          <a:prstGeom prst="rect">
            <a:avLst/>
          </a:prstGeom>
        </p:spPr>
      </p:pic>
    </p:spTree>
    <p:extLst>
      <p:ext uri="{BB962C8B-B14F-4D97-AF65-F5344CB8AC3E}">
        <p14:creationId xmlns:p14="http://schemas.microsoft.com/office/powerpoint/2010/main" val="29472731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86CB-6636-4EC6-A85C-A8238FD2AD52}"/>
              </a:ext>
            </a:extLst>
          </p:cNvPr>
          <p:cNvSpPr>
            <a:spLocks noGrp="1"/>
          </p:cNvSpPr>
          <p:nvPr>
            <p:ph type="title"/>
          </p:nvPr>
        </p:nvSpPr>
        <p:spPr>
          <a:solidFill>
            <a:srgbClr val="D4E5F4"/>
          </a:solidFill>
        </p:spPr>
        <p:txBody>
          <a:bodyPr/>
          <a:lstStyle/>
          <a:p>
            <a:r>
              <a:rPr lang="en-US" dirty="0">
                <a:solidFill>
                  <a:schemeClr val="tx1"/>
                </a:solidFill>
              </a:rPr>
              <a:t>1. What Would You Answer?</a:t>
            </a:r>
          </a:p>
        </p:txBody>
      </p:sp>
      <p:sp>
        <p:nvSpPr>
          <p:cNvPr id="8" name="Content Placeholder 7"/>
          <p:cNvSpPr>
            <a:spLocks noGrp="1"/>
          </p:cNvSpPr>
          <p:nvPr>
            <p:ph idx="1"/>
          </p:nvPr>
        </p:nvSpPr>
        <p:spPr>
          <a:solidFill>
            <a:srgbClr val="E7D9B1"/>
          </a:solidFill>
          <a:ln w="76200">
            <a:solidFill>
              <a:srgbClr val="D4E5F4"/>
            </a:solidFill>
          </a:ln>
        </p:spPr>
        <p:txBody>
          <a:bodyPr anchor="ctr">
            <a:normAutofit/>
          </a:bodyPr>
          <a:lstStyle/>
          <a:p>
            <a:pPr marL="0" indent="0">
              <a:buNone/>
            </a:pPr>
            <a:r>
              <a:rPr lang="en-US" b="1" dirty="0"/>
              <a:t>On a warm summer day, Kimberly tells her brother to put on a suit.  Kimberly’s brother knows </a:t>
            </a:r>
          </a:p>
          <a:p>
            <a:pPr marL="0" indent="0">
              <a:buNone/>
            </a:pPr>
            <a:r>
              <a:rPr lang="en-US" b="1" dirty="0"/>
              <a:t>to put on a swimsuit instead of a </a:t>
            </a:r>
          </a:p>
          <a:p>
            <a:pPr marL="0" indent="0">
              <a:buNone/>
            </a:pPr>
            <a:r>
              <a:rPr lang="en-US" b="1" dirty="0"/>
              <a:t>business suit because of</a:t>
            </a:r>
          </a:p>
          <a:p>
            <a:pPr marL="0" indent="0" algn="l">
              <a:buNone/>
            </a:pPr>
            <a:endParaRPr lang="en-US" b="1" dirty="0"/>
          </a:p>
          <a:p>
            <a:pPr marL="457200" indent="-457200" algn="l">
              <a:buAutoNum type="alphaUcPeriod"/>
            </a:pPr>
            <a:r>
              <a:rPr lang="en-US" dirty="0"/>
              <a:t>context.</a:t>
            </a:r>
            <a:endParaRPr lang="en-US" sz="2400" dirty="0"/>
          </a:p>
          <a:p>
            <a:pPr marL="0" indent="0" algn="l">
              <a:buNone/>
            </a:pPr>
            <a:r>
              <a:rPr lang="en-US" sz="2400" dirty="0"/>
              <a:t>B.  </a:t>
            </a:r>
            <a:r>
              <a:rPr lang="en-US" dirty="0"/>
              <a:t>priming.</a:t>
            </a:r>
            <a:endParaRPr lang="en-US" sz="2400" dirty="0"/>
          </a:p>
          <a:p>
            <a:pPr marL="0" indent="0" algn="l">
              <a:buNone/>
            </a:pPr>
            <a:r>
              <a:rPr lang="en-US" sz="2400" dirty="0"/>
              <a:t>C.  </a:t>
            </a:r>
            <a:r>
              <a:rPr lang="en-US" dirty="0"/>
              <a:t>sensory adaptation.</a:t>
            </a:r>
            <a:endParaRPr lang="en-US" sz="2400" dirty="0"/>
          </a:p>
          <a:p>
            <a:pPr marL="0" indent="0" algn="l">
              <a:buNone/>
            </a:pPr>
            <a:r>
              <a:rPr lang="en-US" sz="2400" dirty="0"/>
              <a:t>D.  </a:t>
            </a:r>
            <a:r>
              <a:rPr lang="en-US" dirty="0"/>
              <a:t>bottom-up processing.</a:t>
            </a:r>
            <a:endParaRPr lang="en-US" sz="2400" dirty="0"/>
          </a:p>
          <a:p>
            <a:pPr marL="457200" indent="-457200" algn="l">
              <a:buAutoNum type="alphaUcPeriod" startAt="5"/>
            </a:pPr>
            <a:r>
              <a:rPr lang="en-US" dirty="0"/>
              <a:t>clairvoyance.</a:t>
            </a:r>
            <a:endParaRPr lang="en-US" sz="2400" dirty="0"/>
          </a:p>
        </p:txBody>
      </p:sp>
    </p:spTree>
    <p:extLst>
      <p:ext uri="{BB962C8B-B14F-4D97-AF65-F5344CB8AC3E}">
        <p14:creationId xmlns:p14="http://schemas.microsoft.com/office/powerpoint/2010/main" val="33739903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6D6250A-F19F-4A94-B2E9-DDE3CFBB8600}"/>
              </a:ext>
            </a:extLst>
          </p:cNvPr>
          <p:cNvSpPr>
            <a:spLocks noGrp="1"/>
          </p:cNvSpPr>
          <p:nvPr>
            <p:ph type="title"/>
          </p:nvPr>
        </p:nvSpPr>
        <p:spPr>
          <a:xfrm>
            <a:off x="1931624" y="365127"/>
            <a:ext cx="8322610" cy="1325563"/>
          </a:xfrm>
        </p:spPr>
        <p:txBody>
          <a:bodyPr>
            <a:normAutofit/>
          </a:bodyPr>
          <a:lstStyle/>
          <a:p>
            <a:r>
              <a:rPr lang="en-US" dirty="0"/>
              <a:t>What does research show about how motivation can influence perceptual set?</a:t>
            </a:r>
          </a:p>
        </p:txBody>
      </p:sp>
      <p:sp>
        <p:nvSpPr>
          <p:cNvPr id="3" name="Text Placeholder 2"/>
          <p:cNvSpPr>
            <a:spLocks noGrp="1"/>
          </p:cNvSpPr>
          <p:nvPr>
            <p:ph type="body" sz="quarter" idx="4294967295"/>
          </p:nvPr>
        </p:nvSpPr>
        <p:spPr>
          <a:xfrm>
            <a:off x="1931624" y="1891260"/>
            <a:ext cx="8322610" cy="1143000"/>
          </a:xfrm>
        </p:spPr>
        <p:txBody>
          <a:bodyPr>
            <a:normAutofit/>
          </a:bodyPr>
          <a:lstStyle/>
          <a:p>
            <a:pPr marL="0" indent="0">
              <a:buNone/>
            </a:pPr>
            <a:r>
              <a:rPr lang="en-US" sz="2400" dirty="0"/>
              <a:t>Desirable objects, such as a water bottle viewed by a thirsty person, seem closer than they really are. </a:t>
            </a:r>
          </a:p>
          <a:p>
            <a:pPr marL="0" indent="0">
              <a:buNone/>
            </a:pPr>
            <a:r>
              <a:rPr lang="en-US" sz="2000" i="1" dirty="0"/>
              <a:t>(</a:t>
            </a:r>
            <a:r>
              <a:rPr lang="en-US" sz="2000" i="1" dirty="0" err="1"/>
              <a:t>Balcetis</a:t>
            </a:r>
            <a:r>
              <a:rPr lang="en-US" sz="2000" i="1" dirty="0"/>
              <a:t> &amp; Dunning, 2010).</a:t>
            </a:r>
          </a:p>
        </p:txBody>
      </p:sp>
      <p:sp>
        <p:nvSpPr>
          <p:cNvPr id="4" name="Text Placeholder 3"/>
          <p:cNvSpPr>
            <a:spLocks noGrp="1"/>
          </p:cNvSpPr>
          <p:nvPr>
            <p:ph type="body" sz="quarter" idx="4294967295"/>
          </p:nvPr>
        </p:nvSpPr>
        <p:spPr>
          <a:xfrm>
            <a:off x="1931624" y="3320531"/>
            <a:ext cx="8322610" cy="1465263"/>
          </a:xfrm>
        </p:spPr>
        <p:txBody>
          <a:bodyPr>
            <a:normAutofit fontScale="92500" lnSpcReduction="10000"/>
          </a:bodyPr>
          <a:lstStyle/>
          <a:p>
            <a:pPr marL="0" indent="0">
              <a:buNone/>
            </a:pPr>
            <a:r>
              <a:rPr lang="en-US" dirty="0"/>
              <a:t>A to-be-climbed hill can seem steeper when we are carrying a heavy backpack, and a walking destination further away when we are feeling tired. </a:t>
            </a:r>
          </a:p>
          <a:p>
            <a:pPr marL="0" indent="0">
              <a:buNone/>
            </a:pPr>
            <a:r>
              <a:rPr lang="en-US" sz="2200" i="1" dirty="0"/>
              <a:t>(Burrow et al., 2016; </a:t>
            </a:r>
            <a:r>
              <a:rPr lang="en-US" sz="2200" i="1" dirty="0" err="1"/>
              <a:t>Philbeck</a:t>
            </a:r>
            <a:r>
              <a:rPr lang="en-US" sz="2200" i="1" dirty="0"/>
              <a:t> &amp;Witt, 2015; Proffitt 2006a,b)</a:t>
            </a:r>
          </a:p>
        </p:txBody>
      </p:sp>
      <p:sp>
        <p:nvSpPr>
          <p:cNvPr id="5" name="Text Placeholder 4"/>
          <p:cNvSpPr>
            <a:spLocks noGrp="1"/>
          </p:cNvSpPr>
          <p:nvPr>
            <p:ph type="body" sz="quarter" idx="4294967295"/>
          </p:nvPr>
        </p:nvSpPr>
        <p:spPr>
          <a:xfrm>
            <a:off x="1931624" y="5072062"/>
            <a:ext cx="8322610" cy="1420812"/>
          </a:xfrm>
        </p:spPr>
        <p:txBody>
          <a:bodyPr>
            <a:normAutofit fontScale="92500" lnSpcReduction="10000"/>
          </a:bodyPr>
          <a:lstStyle/>
          <a:p>
            <a:pPr marL="0" indent="0">
              <a:buNone/>
            </a:pPr>
            <a:r>
              <a:rPr lang="en-US" dirty="0"/>
              <a:t>Going on a diet can lighten our biological “backpack”. When heavy people lose weight, hills and stairs no longer seem so steep.</a:t>
            </a:r>
          </a:p>
          <a:p>
            <a:pPr marL="0" indent="0">
              <a:buNone/>
            </a:pPr>
            <a:r>
              <a:rPr lang="en-US" sz="2200" i="1" dirty="0"/>
              <a:t>(Taylor-</a:t>
            </a:r>
            <a:r>
              <a:rPr lang="en-US" sz="2200" i="1" dirty="0" err="1"/>
              <a:t>Covill</a:t>
            </a:r>
            <a:r>
              <a:rPr lang="en-US" sz="2200" i="1" dirty="0"/>
              <a:t> &amp; Eves, 2016).</a:t>
            </a:r>
          </a:p>
        </p:txBody>
      </p:sp>
      <p:pic>
        <p:nvPicPr>
          <p:cNvPr id="6" name="Picture 5" descr="decorative"/>
          <p:cNvPicPr>
            <a:picLocks noChangeAspect="1"/>
          </p:cNvPicPr>
          <p:nvPr/>
        </p:nvPicPr>
        <p:blipFill>
          <a:blip r:embed="rId2"/>
          <a:stretch>
            <a:fillRect/>
          </a:stretch>
        </p:blipFill>
        <p:spPr>
          <a:xfrm>
            <a:off x="1931624" y="365126"/>
            <a:ext cx="688908" cy="688908"/>
          </a:xfrm>
          <a:prstGeom prst="rect">
            <a:avLst/>
          </a:prstGeom>
        </p:spPr>
      </p:pic>
    </p:spTree>
    <p:extLst>
      <p:ext uri="{BB962C8B-B14F-4D97-AF65-F5344CB8AC3E}">
        <p14:creationId xmlns:p14="http://schemas.microsoft.com/office/powerpoint/2010/main" val="20366030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3026" y="1377949"/>
            <a:ext cx="8786191" cy="1371600"/>
          </a:xfrm>
        </p:spPr>
        <p:txBody>
          <a:bodyPr/>
          <a:lstStyle/>
          <a:p>
            <a:r>
              <a:rPr lang="en-US" dirty="0"/>
              <a:t>For each of the senses below, provide an example of how sensing differs from perceiving.</a:t>
            </a:r>
          </a:p>
        </p:txBody>
      </p:sp>
      <p:sp>
        <p:nvSpPr>
          <p:cNvPr id="3" name="Text Placeholder 2"/>
          <p:cNvSpPr>
            <a:spLocks noGrp="1"/>
          </p:cNvSpPr>
          <p:nvPr>
            <p:ph type="body" sz="quarter" idx="17"/>
          </p:nvPr>
        </p:nvSpPr>
        <p:spPr>
          <a:xfrm>
            <a:off x="2955925" y="2878008"/>
            <a:ext cx="6280150" cy="685800"/>
          </a:xfrm>
        </p:spPr>
        <p:txBody>
          <a:bodyPr/>
          <a:lstStyle/>
          <a:p>
            <a:r>
              <a:rPr lang="en-US" dirty="0"/>
              <a:t>vision</a:t>
            </a:r>
          </a:p>
        </p:txBody>
      </p:sp>
      <p:sp>
        <p:nvSpPr>
          <p:cNvPr id="4" name="Text Placeholder 3"/>
          <p:cNvSpPr>
            <a:spLocks noGrp="1"/>
          </p:cNvSpPr>
          <p:nvPr>
            <p:ph type="body" sz="quarter" idx="18"/>
          </p:nvPr>
        </p:nvSpPr>
        <p:spPr>
          <a:xfrm>
            <a:off x="2955925" y="3716208"/>
            <a:ext cx="6280150" cy="685800"/>
          </a:xfrm>
        </p:spPr>
        <p:txBody>
          <a:bodyPr/>
          <a:lstStyle/>
          <a:p>
            <a:r>
              <a:rPr lang="en-US" dirty="0"/>
              <a:t>audition (hearing)</a:t>
            </a:r>
          </a:p>
        </p:txBody>
      </p:sp>
      <p:sp>
        <p:nvSpPr>
          <p:cNvPr id="5" name="Text Placeholder 4"/>
          <p:cNvSpPr>
            <a:spLocks noGrp="1"/>
          </p:cNvSpPr>
          <p:nvPr>
            <p:ph type="body" sz="quarter" idx="20"/>
          </p:nvPr>
        </p:nvSpPr>
        <p:spPr>
          <a:xfrm>
            <a:off x="2955925" y="4554408"/>
            <a:ext cx="6280150" cy="685800"/>
          </a:xfrm>
        </p:spPr>
        <p:txBody>
          <a:bodyPr/>
          <a:lstStyle/>
          <a:p>
            <a:r>
              <a:rPr lang="en-US" dirty="0"/>
              <a:t>gustation (tasting)</a:t>
            </a:r>
          </a:p>
        </p:txBody>
      </p:sp>
      <p:sp>
        <p:nvSpPr>
          <p:cNvPr id="6" name="Text Placeholder 4"/>
          <p:cNvSpPr txBox="1">
            <a:spLocks/>
          </p:cNvSpPr>
          <p:nvPr/>
        </p:nvSpPr>
        <p:spPr>
          <a:xfrm>
            <a:off x="2955925" y="5392608"/>
            <a:ext cx="6280150" cy="685800"/>
          </a:xfrm>
          <a:prstGeom prst="rect">
            <a:avLst/>
          </a:prstGeom>
          <a:solidFill>
            <a:srgbClr val="E7D9B1"/>
          </a:solidFill>
          <a:ln w="76200">
            <a:solidFill>
              <a:srgbClr val="D4E5F4"/>
            </a:solidFill>
          </a:ln>
        </p:spPr>
        <p:txBody>
          <a:bodyPr vert="horz" lIns="91440" tIns="45720" rIns="91440" bIns="45720" rtlCol="0" anchor="ctr">
            <a:normAutofit/>
          </a:bodyPr>
          <a:lstStyle>
            <a:lvl1pPr marL="0" indent="0" algn="ctr" defTabSz="685800" rtl="0" eaLnBrk="1" latinLnBrk="0" hangingPunct="1">
              <a:lnSpc>
                <a:spcPct val="100000"/>
              </a:lnSpc>
              <a:spcBef>
                <a:spcPts val="0"/>
              </a:spcBef>
              <a:buFont typeface="Arial" panose="020B0604020202020204" pitchFamily="34" charset="0"/>
              <a:buNone/>
              <a:defRPr sz="2600" kern="1200">
                <a:solidFill>
                  <a:schemeClr val="tx1"/>
                </a:solidFill>
                <a:latin typeface="+mn-lt"/>
                <a:ea typeface="+mn-ea"/>
                <a:cs typeface="+mn-cs"/>
              </a:defRPr>
            </a:lvl1pPr>
            <a:lvl2pPr marL="5143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2pPr>
            <a:lvl3pPr marL="8572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3pPr>
            <a:lvl4pPr marL="12001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4pPr>
            <a:lvl5pPr marL="15430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prstClr val="black"/>
                </a:solidFill>
              </a:rPr>
              <a:t>touch, temperature and pain</a:t>
            </a:r>
          </a:p>
        </p:txBody>
      </p:sp>
    </p:spTree>
    <p:extLst>
      <p:ext uri="{BB962C8B-B14F-4D97-AF65-F5344CB8AC3E}">
        <p14:creationId xmlns:p14="http://schemas.microsoft.com/office/powerpoint/2010/main" val="2539770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D823699-0DB7-4DE2-B6FF-00E0003D435E}"/>
              </a:ext>
            </a:extLst>
          </p:cNvPr>
          <p:cNvSpPr>
            <a:spLocks noGrp="1"/>
          </p:cNvSpPr>
          <p:nvPr>
            <p:ph type="title"/>
          </p:nvPr>
        </p:nvSpPr>
        <p:spPr>
          <a:xfrm>
            <a:off x="1909590" y="365127"/>
            <a:ext cx="8344644" cy="1325563"/>
          </a:xfrm>
        </p:spPr>
        <p:txBody>
          <a:bodyPr>
            <a:normAutofit/>
          </a:bodyPr>
          <a:lstStyle/>
          <a:p>
            <a:r>
              <a:rPr lang="en-US" dirty="0"/>
              <a:t>What does research show about how </a:t>
            </a:r>
            <a:br>
              <a:rPr lang="en-US" dirty="0"/>
            </a:br>
            <a:r>
              <a:rPr lang="en-US" dirty="0"/>
              <a:t>emotion can influence perceptual set?</a:t>
            </a:r>
          </a:p>
        </p:txBody>
      </p:sp>
      <p:sp>
        <p:nvSpPr>
          <p:cNvPr id="3" name="Text Placeholder 2"/>
          <p:cNvSpPr>
            <a:spLocks noGrp="1"/>
          </p:cNvSpPr>
          <p:nvPr>
            <p:ph type="body" sz="quarter" idx="4294967295"/>
          </p:nvPr>
        </p:nvSpPr>
        <p:spPr>
          <a:xfrm>
            <a:off x="1909590" y="1903414"/>
            <a:ext cx="8344644" cy="1143000"/>
          </a:xfrm>
        </p:spPr>
        <p:txBody>
          <a:bodyPr>
            <a:normAutofit/>
          </a:bodyPr>
          <a:lstStyle/>
          <a:p>
            <a:pPr marL="0" indent="0">
              <a:buNone/>
            </a:pPr>
            <a:r>
              <a:rPr lang="en-US" sz="2400" dirty="0"/>
              <a:t>When angry, people more often perceive </a:t>
            </a:r>
          </a:p>
          <a:p>
            <a:pPr marL="0" indent="0">
              <a:buNone/>
            </a:pPr>
            <a:r>
              <a:rPr lang="en-US" sz="2400" dirty="0"/>
              <a:t>neutral objects as guns. </a:t>
            </a:r>
          </a:p>
          <a:p>
            <a:pPr marL="0" indent="0">
              <a:buNone/>
            </a:pPr>
            <a:r>
              <a:rPr lang="en-US" sz="2000" i="1" dirty="0"/>
              <a:t>Baumann &amp; </a:t>
            </a:r>
            <a:r>
              <a:rPr lang="en-US" sz="2000" i="1" dirty="0" err="1"/>
              <a:t>DeSteno</a:t>
            </a:r>
            <a:r>
              <a:rPr lang="en-US" sz="2000" i="1" dirty="0"/>
              <a:t>, 2010)</a:t>
            </a:r>
          </a:p>
        </p:txBody>
      </p:sp>
      <p:sp>
        <p:nvSpPr>
          <p:cNvPr id="4" name="Text Placeholder 3"/>
          <p:cNvSpPr>
            <a:spLocks noGrp="1"/>
          </p:cNvSpPr>
          <p:nvPr>
            <p:ph type="body" sz="quarter" idx="4294967295"/>
          </p:nvPr>
        </p:nvSpPr>
        <p:spPr>
          <a:xfrm>
            <a:off x="1909590" y="3381376"/>
            <a:ext cx="8344644" cy="1465262"/>
          </a:xfrm>
        </p:spPr>
        <p:txBody>
          <a:bodyPr>
            <a:normAutofit lnSpcReduction="10000"/>
          </a:bodyPr>
          <a:lstStyle/>
          <a:p>
            <a:pPr marL="0" indent="0">
              <a:buNone/>
            </a:pPr>
            <a:r>
              <a:rPr lang="en-US" sz="2400" dirty="0"/>
              <a:t>Hearing sad music can predispose people to perceive a sad meaning in words that sound alike…</a:t>
            </a:r>
            <a:r>
              <a:rPr lang="en-US" sz="2400" i="1" dirty="0"/>
              <a:t>mourning</a:t>
            </a:r>
            <a:r>
              <a:rPr lang="en-US" sz="2400" dirty="0"/>
              <a:t> rather than </a:t>
            </a:r>
            <a:r>
              <a:rPr lang="en-US" sz="2400" i="1" dirty="0"/>
              <a:t>morning, die </a:t>
            </a:r>
            <a:r>
              <a:rPr lang="en-US" sz="2400" dirty="0"/>
              <a:t>rather than </a:t>
            </a:r>
            <a:r>
              <a:rPr lang="en-US" sz="2400" i="1" dirty="0"/>
              <a:t>dye, pain </a:t>
            </a:r>
            <a:r>
              <a:rPr lang="en-US" sz="2400" dirty="0"/>
              <a:t>rather than</a:t>
            </a:r>
          </a:p>
          <a:p>
            <a:pPr marL="0" indent="0">
              <a:buNone/>
            </a:pPr>
            <a:r>
              <a:rPr lang="da-DK" sz="2400" i="1" dirty="0"/>
              <a:t>pane. </a:t>
            </a:r>
            <a:r>
              <a:rPr lang="da-DK" sz="2000" i="1" dirty="0"/>
              <a:t>(Halberstadt et al., 1995)</a:t>
            </a:r>
            <a:endParaRPr lang="en-US" sz="2000" i="1" dirty="0"/>
          </a:p>
        </p:txBody>
      </p:sp>
      <p:sp>
        <p:nvSpPr>
          <p:cNvPr id="5" name="Text Placeholder 4"/>
          <p:cNvSpPr>
            <a:spLocks noGrp="1"/>
          </p:cNvSpPr>
          <p:nvPr>
            <p:ph type="body" sz="quarter" idx="4294967295"/>
          </p:nvPr>
        </p:nvSpPr>
        <p:spPr>
          <a:xfrm>
            <a:off x="1909591" y="5181601"/>
            <a:ext cx="8344644" cy="1420813"/>
          </a:xfrm>
        </p:spPr>
        <p:txBody>
          <a:bodyPr>
            <a:normAutofit lnSpcReduction="10000"/>
          </a:bodyPr>
          <a:lstStyle/>
          <a:p>
            <a:pPr marL="0" indent="0">
              <a:buNone/>
            </a:pPr>
            <a:r>
              <a:rPr lang="en-US" sz="2400" dirty="0"/>
              <a:t>When mildly upset by subliminal exposure to a scowling face, people perceive a neutral face as less attractive and likeable.</a:t>
            </a:r>
          </a:p>
          <a:p>
            <a:pPr marL="0" indent="0">
              <a:buNone/>
            </a:pPr>
            <a:r>
              <a:rPr lang="en-US" sz="2000" i="1" dirty="0"/>
              <a:t>(Anderson et al., 2012)</a:t>
            </a:r>
          </a:p>
        </p:txBody>
      </p:sp>
      <p:pic>
        <p:nvPicPr>
          <p:cNvPr id="6" name="Picture 5" descr="decorative"/>
          <p:cNvPicPr>
            <a:picLocks noChangeAspect="1"/>
          </p:cNvPicPr>
          <p:nvPr/>
        </p:nvPicPr>
        <p:blipFill>
          <a:blip r:embed="rId2"/>
          <a:stretch>
            <a:fillRect/>
          </a:stretch>
        </p:blipFill>
        <p:spPr>
          <a:xfrm>
            <a:off x="1909590" y="365126"/>
            <a:ext cx="688908" cy="688908"/>
          </a:xfrm>
          <a:prstGeom prst="rect">
            <a:avLst/>
          </a:prstGeom>
        </p:spPr>
      </p:pic>
    </p:spTree>
    <p:extLst>
      <p:ext uri="{BB962C8B-B14F-4D97-AF65-F5344CB8AC3E}">
        <p14:creationId xmlns:p14="http://schemas.microsoft.com/office/powerpoint/2010/main" val="13992852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parapsychology and ESP?</a:t>
            </a:r>
          </a:p>
        </p:txBody>
      </p:sp>
      <p:sp>
        <p:nvSpPr>
          <p:cNvPr id="3" name="Text Placeholder 2"/>
          <p:cNvSpPr>
            <a:spLocks noGrp="1"/>
          </p:cNvSpPr>
          <p:nvPr>
            <p:ph type="body" idx="1"/>
          </p:nvPr>
        </p:nvSpPr>
        <p:spPr>
          <a:xfrm>
            <a:off x="2152650" y="1927818"/>
            <a:ext cx="3868340" cy="823912"/>
          </a:xfrm>
        </p:spPr>
        <p:txBody>
          <a:bodyPr>
            <a:normAutofit/>
          </a:bodyPr>
          <a:lstStyle/>
          <a:p>
            <a:r>
              <a:rPr lang="en-US" sz="2400" b="0" dirty="0"/>
              <a:t>parapsychology</a:t>
            </a:r>
          </a:p>
        </p:txBody>
      </p:sp>
      <p:sp>
        <p:nvSpPr>
          <p:cNvPr id="4" name="Content Placeholder 3"/>
          <p:cNvSpPr>
            <a:spLocks noGrp="1"/>
          </p:cNvSpPr>
          <p:nvPr>
            <p:ph sz="half" idx="2"/>
          </p:nvPr>
        </p:nvSpPr>
        <p:spPr>
          <a:xfrm>
            <a:off x="2152650" y="2988860"/>
            <a:ext cx="3868340" cy="3284147"/>
          </a:xfrm>
        </p:spPr>
        <p:txBody>
          <a:bodyPr/>
          <a:lstStyle/>
          <a:p>
            <a:r>
              <a:rPr lang="en-US" dirty="0"/>
              <a:t>The study of</a:t>
            </a:r>
          </a:p>
          <a:p>
            <a:r>
              <a:rPr lang="en-US" dirty="0"/>
              <a:t>paranormal phenomena, including</a:t>
            </a:r>
          </a:p>
          <a:p>
            <a:r>
              <a:rPr lang="en-US" dirty="0"/>
              <a:t>ESP and psychokinesis (the ability of the mind to move objects).</a:t>
            </a:r>
          </a:p>
        </p:txBody>
      </p:sp>
      <p:sp>
        <p:nvSpPr>
          <p:cNvPr id="5" name="Text Placeholder 4"/>
          <p:cNvSpPr>
            <a:spLocks noGrp="1"/>
          </p:cNvSpPr>
          <p:nvPr>
            <p:ph type="body" sz="quarter" idx="3"/>
          </p:nvPr>
        </p:nvSpPr>
        <p:spPr>
          <a:xfrm>
            <a:off x="6368034" y="1917583"/>
            <a:ext cx="3887391" cy="823912"/>
          </a:xfrm>
        </p:spPr>
        <p:txBody>
          <a:bodyPr>
            <a:normAutofit fontScale="92500"/>
          </a:bodyPr>
          <a:lstStyle/>
          <a:p>
            <a:r>
              <a:rPr lang="en-US" b="0" dirty="0"/>
              <a:t>ESP </a:t>
            </a:r>
          </a:p>
          <a:p>
            <a:r>
              <a:rPr lang="en-US" b="0" dirty="0"/>
              <a:t>(extra sensory perception)</a:t>
            </a:r>
          </a:p>
        </p:txBody>
      </p:sp>
      <p:sp>
        <p:nvSpPr>
          <p:cNvPr id="6" name="Content Placeholder 5"/>
          <p:cNvSpPr>
            <a:spLocks noGrp="1"/>
          </p:cNvSpPr>
          <p:nvPr>
            <p:ph sz="quarter" idx="4"/>
          </p:nvPr>
        </p:nvSpPr>
        <p:spPr>
          <a:xfrm>
            <a:off x="6368034" y="2988859"/>
            <a:ext cx="3887391" cy="3284148"/>
          </a:xfrm>
        </p:spPr>
        <p:txBody>
          <a:bodyPr>
            <a:normAutofit lnSpcReduction="10000"/>
          </a:bodyPr>
          <a:lstStyle/>
          <a:p>
            <a:r>
              <a:rPr lang="en-US" dirty="0"/>
              <a:t>The controversial claim that awareness can occur apart from sensory input; includes telepathy (mind to mind communication),</a:t>
            </a:r>
          </a:p>
          <a:p>
            <a:r>
              <a:rPr lang="en-US" dirty="0"/>
              <a:t>clairvoyance (seeing remote events), and precognition (seeing the future).</a:t>
            </a:r>
          </a:p>
        </p:txBody>
      </p:sp>
    </p:spTree>
    <p:extLst>
      <p:ext uri="{BB962C8B-B14F-4D97-AF65-F5344CB8AC3E}">
        <p14:creationId xmlns:p14="http://schemas.microsoft.com/office/powerpoint/2010/main" val="18305450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3840" y="457200"/>
            <a:ext cx="8101584" cy="1325880"/>
          </a:xfrm>
        </p:spPr>
        <p:txBody>
          <a:bodyPr/>
          <a:lstStyle/>
          <a:p>
            <a:r>
              <a:rPr lang="en-US" b="1" dirty="0"/>
              <a:t>How have researchers tried to test </a:t>
            </a:r>
            <a:br>
              <a:rPr lang="en-US" b="1" dirty="0"/>
            </a:br>
            <a:r>
              <a:rPr lang="en-US" b="1" dirty="0"/>
              <a:t>ESP claims? </a:t>
            </a:r>
          </a:p>
        </p:txBody>
      </p:sp>
      <p:sp>
        <p:nvSpPr>
          <p:cNvPr id="4" name="Text Placeholder 3"/>
          <p:cNvSpPr>
            <a:spLocks noGrp="1"/>
          </p:cNvSpPr>
          <p:nvPr>
            <p:ph type="body" sz="half" idx="2"/>
          </p:nvPr>
        </p:nvSpPr>
        <p:spPr>
          <a:xfrm>
            <a:off x="2153840" y="1951630"/>
            <a:ext cx="8101584" cy="4694830"/>
          </a:xfrm>
        </p:spPr>
        <p:txBody>
          <a:bodyPr>
            <a:noAutofit/>
          </a:bodyPr>
          <a:lstStyle/>
          <a:p>
            <a:pPr marL="342900" indent="-342900">
              <a:buFont typeface="Wingdings" panose="05000000000000000000" pitchFamily="2" charset="2"/>
              <a:buChar char="§"/>
            </a:pPr>
            <a:r>
              <a:rPr lang="en-US" sz="2400" dirty="0"/>
              <a:t>In one study, psychologists</a:t>
            </a:r>
          </a:p>
          <a:p>
            <a:pPr marL="342900" indent="-342900">
              <a:buFont typeface="Wingdings" panose="05000000000000000000" pitchFamily="2" charset="2"/>
              <a:buChar char="§"/>
            </a:pPr>
            <a:r>
              <a:rPr lang="en-US" sz="2400" dirty="0"/>
              <a:t>created a “mind machine” to see if people could influence or predict a coin toss. </a:t>
            </a:r>
          </a:p>
          <a:p>
            <a:endParaRPr lang="en-US" sz="2400" dirty="0"/>
          </a:p>
          <a:p>
            <a:pPr marL="342900" indent="-342900">
              <a:buFont typeface="Wingdings" panose="05000000000000000000" pitchFamily="2" charset="2"/>
              <a:buChar char="§"/>
            </a:pPr>
            <a:r>
              <a:rPr lang="en-US" sz="2400" dirty="0"/>
              <a:t>Using a touch-sensitive screen, visitors to British festivals were given four attempts to call heads or tails, playing against a computer that kept score. </a:t>
            </a:r>
          </a:p>
          <a:p>
            <a:endParaRPr lang="en-US" sz="2400" dirty="0"/>
          </a:p>
          <a:p>
            <a:pPr marL="342900" indent="-342900">
              <a:buFont typeface="Wingdings" panose="05000000000000000000" pitchFamily="2" charset="2"/>
              <a:buChar char="§"/>
            </a:pPr>
            <a:r>
              <a:rPr lang="en-US" sz="2400" dirty="0"/>
              <a:t>By the time the experiment ended, nearly 28,000 people had predicted 110,959 tosses—with 49.8 percent correct.</a:t>
            </a:r>
          </a:p>
        </p:txBody>
      </p:sp>
      <p:sp>
        <p:nvSpPr>
          <p:cNvPr id="7" name="TextBox 6"/>
          <p:cNvSpPr txBox="1"/>
          <p:nvPr/>
        </p:nvSpPr>
        <p:spPr>
          <a:xfrm>
            <a:off x="6737445" y="6246350"/>
            <a:ext cx="3712191" cy="400110"/>
          </a:xfrm>
          <a:prstGeom prst="rect">
            <a:avLst/>
          </a:prstGeom>
          <a:noFill/>
        </p:spPr>
        <p:txBody>
          <a:bodyPr wrap="square" rtlCol="0">
            <a:spAutoFit/>
          </a:bodyPr>
          <a:lstStyle/>
          <a:p>
            <a:r>
              <a:rPr lang="en-US" sz="2000" i="1" dirty="0">
                <a:solidFill>
                  <a:prstClr val="black"/>
                </a:solidFill>
              </a:rPr>
              <a:t>Wiseman and Greening, 2002</a:t>
            </a:r>
          </a:p>
        </p:txBody>
      </p:sp>
    </p:spTree>
    <p:extLst>
      <p:ext uri="{BB962C8B-B14F-4D97-AF65-F5344CB8AC3E}">
        <p14:creationId xmlns:p14="http://schemas.microsoft.com/office/powerpoint/2010/main" val="27552852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Mind Machine.</a:t>
            </a:r>
          </a:p>
        </p:txBody>
      </p:sp>
      <p:pic>
        <p:nvPicPr>
          <p:cNvPr id="4" name="Content Placeholder 3"/>
          <p:cNvPicPr>
            <a:picLocks noGrp="1" noChangeAspect="1"/>
          </p:cNvPicPr>
          <p:nvPr>
            <p:ph idx="1"/>
          </p:nvPr>
        </p:nvPicPr>
        <p:blipFill>
          <a:blip r:embed="rId2"/>
          <a:stretch>
            <a:fillRect/>
          </a:stretch>
        </p:blipFill>
        <p:spPr>
          <a:xfrm>
            <a:off x="3050810" y="1818068"/>
            <a:ext cx="6305264" cy="4614467"/>
          </a:xfrm>
          <a:prstGeom prst="rect">
            <a:avLst/>
          </a:prstGeom>
          <a:ln>
            <a:noFill/>
          </a:ln>
        </p:spPr>
      </p:pic>
    </p:spTree>
    <p:extLst>
      <p:ext uri="{BB962C8B-B14F-4D97-AF65-F5344CB8AC3E}">
        <p14:creationId xmlns:p14="http://schemas.microsoft.com/office/powerpoint/2010/main" val="31384738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have most researchers concluded regarding the veracity of ESP claims?</a:t>
            </a:r>
          </a:p>
        </p:txBody>
      </p:sp>
      <p:sp>
        <p:nvSpPr>
          <p:cNvPr id="3" name="Content Placeholder 2"/>
          <p:cNvSpPr>
            <a:spLocks noGrp="1"/>
          </p:cNvSpPr>
          <p:nvPr>
            <p:ph idx="1"/>
          </p:nvPr>
        </p:nvSpPr>
        <p:spPr/>
        <p:txBody>
          <a:bodyPr/>
          <a:lstStyle/>
          <a:p>
            <a:pPr marL="0" indent="0">
              <a:buNone/>
            </a:pPr>
            <a:r>
              <a:rPr lang="en-US" dirty="0"/>
              <a:t>Researchers have been unable to replicate ESP claims under controlled conditions.</a:t>
            </a:r>
          </a:p>
        </p:txBody>
      </p:sp>
    </p:spTree>
    <p:extLst>
      <p:ext uri="{BB962C8B-B14F-4D97-AF65-F5344CB8AC3E}">
        <p14:creationId xmlns:p14="http://schemas.microsoft.com/office/powerpoint/2010/main" val="20371822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877331-D045-4889-840A-57A985B2DF0A}"/>
              </a:ext>
            </a:extLst>
          </p:cNvPr>
          <p:cNvSpPr>
            <a:spLocks noGrp="1"/>
          </p:cNvSpPr>
          <p:nvPr>
            <p:ph type="title"/>
          </p:nvPr>
        </p:nvSpPr>
        <p:spPr>
          <a:xfrm>
            <a:off x="1964676" y="365127"/>
            <a:ext cx="8289559" cy="1325563"/>
          </a:xfrm>
        </p:spPr>
        <p:txBody>
          <a:bodyPr>
            <a:normAutofit/>
          </a:bodyPr>
          <a:lstStyle/>
          <a:p>
            <a:pPr algn="l"/>
            <a:r>
              <a:rPr lang="en-US" sz="3600" dirty="0"/>
              <a:t>Learning Target 17-1 Review</a:t>
            </a:r>
          </a:p>
        </p:txBody>
      </p:sp>
      <p:sp>
        <p:nvSpPr>
          <p:cNvPr id="4" name="Content Placeholder 3"/>
          <p:cNvSpPr>
            <a:spLocks noGrp="1"/>
          </p:cNvSpPr>
          <p:nvPr>
            <p:ph sz="quarter" idx="4294967295"/>
          </p:nvPr>
        </p:nvSpPr>
        <p:spPr>
          <a:xfrm>
            <a:off x="1964675" y="1825626"/>
            <a:ext cx="8289558" cy="1341437"/>
          </a:xfrm>
          <a:solidFill>
            <a:srgbClr val="D4E5F4"/>
          </a:solidFill>
          <a:ln>
            <a:noFill/>
          </a:ln>
        </p:spPr>
        <p:txBody>
          <a:bodyPr>
            <a:normAutofit/>
          </a:bodyPr>
          <a:lstStyle/>
          <a:p>
            <a:pPr marL="0" indent="0">
              <a:buNone/>
            </a:pPr>
            <a:r>
              <a:rPr lang="en-US" dirty="0"/>
              <a:t>Analyze the ways in which our </a:t>
            </a:r>
          </a:p>
          <a:p>
            <a:pPr marL="0" indent="0">
              <a:buNone/>
            </a:pPr>
            <a:r>
              <a:rPr lang="en-US" dirty="0"/>
              <a:t>expectations, contexts, motivation, </a:t>
            </a:r>
          </a:p>
          <a:p>
            <a:pPr marL="0" indent="0">
              <a:buNone/>
            </a:pPr>
            <a:r>
              <a:rPr lang="en-US" dirty="0"/>
              <a:t>and emotions influence our perceptions.</a:t>
            </a:r>
          </a:p>
        </p:txBody>
      </p:sp>
      <p:sp>
        <p:nvSpPr>
          <p:cNvPr id="3" name="Content Placeholder 2"/>
          <p:cNvSpPr>
            <a:spLocks noGrp="1"/>
          </p:cNvSpPr>
          <p:nvPr>
            <p:ph idx="1"/>
          </p:nvPr>
        </p:nvSpPr>
        <p:spPr>
          <a:xfrm>
            <a:off x="1964676" y="3301999"/>
            <a:ext cx="8289559" cy="3190875"/>
          </a:xfrm>
          <a:solidFill>
            <a:schemeClr val="bg1"/>
          </a:solidFill>
        </p:spPr>
        <p:txBody>
          <a:bodyPr>
            <a:normAutofit fontScale="92500"/>
          </a:bodyPr>
          <a:lstStyle/>
          <a:p>
            <a:pPr marL="342900" indent="-342900" algn="l">
              <a:buFont typeface="Wingdings" panose="05000000000000000000" pitchFamily="2" charset="2"/>
              <a:buChar char="§"/>
            </a:pPr>
            <a:r>
              <a:rPr lang="en-US" b="1" i="1" dirty="0"/>
              <a:t>Perceptual set </a:t>
            </a:r>
            <a:r>
              <a:rPr lang="en-US" dirty="0"/>
              <a:t>is a mental predisposition that functions as a lens through which we perceive the world.</a:t>
            </a:r>
          </a:p>
          <a:p>
            <a:pPr marL="342900" indent="-342900" algn="l">
              <a:buFont typeface="Wingdings" panose="05000000000000000000" pitchFamily="2" charset="2"/>
              <a:buChar char="§"/>
            </a:pPr>
            <a:r>
              <a:rPr lang="en-US" dirty="0"/>
              <a:t>Our learned concepts (schemas) prime us to organize and interpret ambiguous stimuli in certain ways.</a:t>
            </a:r>
          </a:p>
          <a:p>
            <a:pPr marL="342900" indent="-342900" algn="l">
              <a:buFont typeface="Wingdings" panose="05000000000000000000" pitchFamily="2" charset="2"/>
              <a:buChar char="§"/>
            </a:pPr>
            <a:r>
              <a:rPr lang="en-US" dirty="0"/>
              <a:t>Our motivation, as well as our physical and emotional context, can create expectations and color our interpretation of events and behaviors.</a:t>
            </a:r>
          </a:p>
        </p:txBody>
      </p:sp>
      <p:pic>
        <p:nvPicPr>
          <p:cNvPr id="5" name="Picture 4" descr="decorative"/>
          <p:cNvPicPr>
            <a:picLocks noChangeAspect="1"/>
          </p:cNvPicPr>
          <p:nvPr/>
        </p:nvPicPr>
        <p:blipFill>
          <a:blip r:embed="rId2"/>
          <a:stretch>
            <a:fillRect/>
          </a:stretch>
        </p:blipFill>
        <p:spPr>
          <a:xfrm>
            <a:off x="1964675" y="1825625"/>
            <a:ext cx="688908" cy="688908"/>
          </a:xfrm>
          <a:prstGeom prst="rect">
            <a:avLst/>
          </a:prstGeom>
        </p:spPr>
      </p:pic>
    </p:spTree>
    <p:extLst>
      <p:ext uri="{BB962C8B-B14F-4D97-AF65-F5344CB8AC3E}">
        <p14:creationId xmlns:p14="http://schemas.microsoft.com/office/powerpoint/2010/main" val="20961481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2EC0D6-2C97-4B87-9A02-31DA058A974A}"/>
              </a:ext>
            </a:extLst>
          </p:cNvPr>
          <p:cNvSpPr>
            <a:spLocks noGrp="1"/>
          </p:cNvSpPr>
          <p:nvPr>
            <p:ph type="title"/>
          </p:nvPr>
        </p:nvSpPr>
        <p:spPr>
          <a:xfrm>
            <a:off x="1975692" y="365127"/>
            <a:ext cx="8278542" cy="1325563"/>
          </a:xfrm>
        </p:spPr>
        <p:txBody>
          <a:bodyPr>
            <a:normAutofit/>
          </a:bodyPr>
          <a:lstStyle/>
          <a:p>
            <a:pPr algn="l"/>
            <a:r>
              <a:rPr lang="en-US" sz="3600" dirty="0"/>
              <a:t>Learning Target 17-2 Review</a:t>
            </a:r>
          </a:p>
        </p:txBody>
      </p:sp>
      <p:sp>
        <p:nvSpPr>
          <p:cNvPr id="4" name="Content Placeholder 3"/>
          <p:cNvSpPr>
            <a:spLocks noGrp="1"/>
          </p:cNvSpPr>
          <p:nvPr>
            <p:ph sz="quarter" idx="4294967295"/>
          </p:nvPr>
        </p:nvSpPr>
        <p:spPr>
          <a:xfrm>
            <a:off x="1975120" y="1825626"/>
            <a:ext cx="8278542" cy="1603375"/>
          </a:xfrm>
          <a:solidFill>
            <a:srgbClr val="D4E5F4"/>
          </a:solidFill>
          <a:ln>
            <a:noFill/>
          </a:ln>
        </p:spPr>
        <p:txBody>
          <a:bodyPr>
            <a:noAutofit/>
          </a:bodyPr>
          <a:lstStyle/>
          <a:p>
            <a:pPr marL="0" indent="0">
              <a:buNone/>
            </a:pPr>
            <a:r>
              <a:rPr lang="en-US" dirty="0"/>
              <a:t>Describe the claims of ESP, and </a:t>
            </a:r>
          </a:p>
          <a:p>
            <a:pPr marL="0" indent="0">
              <a:buNone/>
            </a:pPr>
            <a:r>
              <a:rPr lang="en-US" dirty="0"/>
              <a:t>discuss what most research </a:t>
            </a:r>
          </a:p>
          <a:p>
            <a:pPr marL="0" indent="0">
              <a:buNone/>
            </a:pPr>
            <a:r>
              <a:rPr lang="en-US" dirty="0"/>
              <a:t>psychologists have concluded after putting </a:t>
            </a:r>
          </a:p>
          <a:p>
            <a:pPr marL="0" indent="0">
              <a:buNone/>
            </a:pPr>
            <a:r>
              <a:rPr lang="en-US" dirty="0"/>
              <a:t>these claims to the test.</a:t>
            </a:r>
          </a:p>
        </p:txBody>
      </p:sp>
      <p:sp>
        <p:nvSpPr>
          <p:cNvPr id="3" name="Content Placeholder 2"/>
          <p:cNvSpPr>
            <a:spLocks noGrp="1"/>
          </p:cNvSpPr>
          <p:nvPr>
            <p:ph idx="1"/>
          </p:nvPr>
        </p:nvSpPr>
        <p:spPr>
          <a:xfrm>
            <a:off x="1975120" y="3563937"/>
            <a:ext cx="8279114" cy="2928938"/>
          </a:xfrm>
          <a:solidFill>
            <a:schemeClr val="bg1"/>
          </a:solidFill>
        </p:spPr>
        <p:txBody>
          <a:bodyPr>
            <a:normAutofit fontScale="92500"/>
          </a:bodyPr>
          <a:lstStyle/>
          <a:p>
            <a:pPr marL="342900" indent="-342900" algn="l">
              <a:buFont typeface="Wingdings" panose="05000000000000000000" pitchFamily="2" charset="2"/>
              <a:buChar char="§"/>
            </a:pPr>
            <a:r>
              <a:rPr lang="en-US" b="1" i="1" dirty="0"/>
              <a:t>Parapsychology</a:t>
            </a:r>
            <a:r>
              <a:rPr lang="en-US" i="1" dirty="0"/>
              <a:t> </a:t>
            </a:r>
            <a:r>
              <a:rPr lang="en-US" dirty="0"/>
              <a:t>is the study of paranormal phenomena, including </a:t>
            </a:r>
            <a:r>
              <a:rPr lang="en-US" b="1" i="1" dirty="0"/>
              <a:t>extrasensory perception (ESP); </a:t>
            </a:r>
            <a:r>
              <a:rPr lang="en-US" dirty="0"/>
              <a:t>telepathy, clairvoyance, precognition, and psychokinesis.</a:t>
            </a:r>
          </a:p>
          <a:p>
            <a:pPr marL="342900" indent="-342900" algn="l">
              <a:buFont typeface="Wingdings" panose="05000000000000000000" pitchFamily="2" charset="2"/>
              <a:buChar char="§"/>
            </a:pPr>
            <a:r>
              <a:rPr lang="en-US" dirty="0"/>
              <a:t>Skeptics argue that (1) to believe in ESP, you must believe the brain is capable of perceiving without sensory input, and (2) researchers have been unable to replicate ESP phenomena under controlled conditions.</a:t>
            </a:r>
          </a:p>
        </p:txBody>
      </p:sp>
      <p:pic>
        <p:nvPicPr>
          <p:cNvPr id="5" name="Picture 4" descr="decorative"/>
          <p:cNvPicPr>
            <a:picLocks noChangeAspect="1"/>
          </p:cNvPicPr>
          <p:nvPr/>
        </p:nvPicPr>
        <p:blipFill>
          <a:blip r:embed="rId2"/>
          <a:stretch>
            <a:fillRect/>
          </a:stretch>
        </p:blipFill>
        <p:spPr>
          <a:xfrm>
            <a:off x="1975120" y="1825624"/>
            <a:ext cx="688908" cy="688908"/>
          </a:xfrm>
          <a:prstGeom prst="rect">
            <a:avLst/>
          </a:prstGeom>
        </p:spPr>
      </p:pic>
    </p:spTree>
    <p:extLst>
      <p:ext uri="{BB962C8B-B14F-4D97-AF65-F5344CB8AC3E}">
        <p14:creationId xmlns:p14="http://schemas.microsoft.com/office/powerpoint/2010/main" val="35994109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38884" y="231354"/>
            <a:ext cx="2248916" cy="6261520"/>
          </a:xfrm>
          <a:ln>
            <a:noFill/>
          </a:ln>
        </p:spPr>
        <p:txBody>
          <a:bodyPr>
            <a:normAutofit/>
          </a:bodyPr>
          <a:lstStyle/>
          <a:p>
            <a:pPr marL="0" indent="0">
              <a:buNone/>
            </a:pPr>
            <a:r>
              <a:rPr lang="en-US" sz="3600" dirty="0"/>
              <a:t>Module 18</a:t>
            </a:r>
          </a:p>
          <a:p>
            <a:pPr marL="0" indent="0">
              <a:buNone/>
            </a:pPr>
            <a:endParaRPr lang="en-US" sz="3600" dirty="0"/>
          </a:p>
          <a:p>
            <a:pPr marL="0" indent="0">
              <a:buNone/>
            </a:pPr>
            <a:endParaRPr lang="en-US" sz="3600" dirty="0"/>
          </a:p>
        </p:txBody>
      </p:sp>
      <p:sp>
        <p:nvSpPr>
          <p:cNvPr id="4" name="Text Placeholder 3"/>
          <p:cNvSpPr>
            <a:spLocks noGrp="1"/>
          </p:cNvSpPr>
          <p:nvPr>
            <p:ph type="body" sz="quarter" idx="4294967295"/>
          </p:nvPr>
        </p:nvSpPr>
        <p:spPr>
          <a:xfrm>
            <a:off x="1769697" y="3672308"/>
            <a:ext cx="2261616" cy="1790700"/>
          </a:xfrm>
          <a:noFill/>
          <a:ln>
            <a:noFill/>
          </a:ln>
        </p:spPr>
        <p:txBody>
          <a:bodyPr/>
          <a:lstStyle/>
          <a:p>
            <a:pPr marL="0" indent="0">
              <a:buNone/>
            </a:pPr>
            <a:r>
              <a:rPr lang="en-US" dirty="0"/>
              <a:t>Light Energy and Eye Structures</a:t>
            </a:r>
          </a:p>
        </p:txBody>
      </p:sp>
      <p:sp>
        <p:nvSpPr>
          <p:cNvPr id="8" name="Title 7">
            <a:extLst>
              <a:ext uri="{FF2B5EF4-FFF2-40B4-BE49-F238E27FC236}">
                <a16:creationId xmlns:a16="http://schemas.microsoft.com/office/drawing/2014/main" id="{1C642498-75DB-4129-8C59-26032F82D6EA}"/>
              </a:ext>
            </a:extLst>
          </p:cNvPr>
          <p:cNvSpPr>
            <a:spLocks noGrp="1"/>
          </p:cNvSpPr>
          <p:nvPr>
            <p:ph type="title"/>
          </p:nvPr>
        </p:nvSpPr>
        <p:spPr/>
        <p:txBody>
          <a:bodyPr>
            <a:normAutofit/>
          </a:bodyPr>
          <a:lstStyle/>
          <a:p>
            <a:pPr algn="l"/>
            <a:r>
              <a:rPr lang="en-US" sz="3600" dirty="0"/>
              <a:t>Learning Targets</a:t>
            </a:r>
          </a:p>
        </p:txBody>
      </p:sp>
      <p:pic>
        <p:nvPicPr>
          <p:cNvPr id="11" name="Picture 10" descr="decorative"/>
          <p:cNvPicPr>
            <a:picLocks noChangeAspect="1"/>
          </p:cNvPicPr>
          <p:nvPr/>
        </p:nvPicPr>
        <p:blipFill>
          <a:blip r:embed="rId2"/>
          <a:stretch>
            <a:fillRect/>
          </a:stretch>
        </p:blipFill>
        <p:spPr>
          <a:xfrm>
            <a:off x="3995429" y="1715838"/>
            <a:ext cx="457240" cy="457240"/>
          </a:xfrm>
          <a:prstGeom prst="rect">
            <a:avLst/>
          </a:prstGeom>
        </p:spPr>
      </p:pic>
      <p:sp>
        <p:nvSpPr>
          <p:cNvPr id="6" name="Content Placeholder 5"/>
          <p:cNvSpPr>
            <a:spLocks noGrp="1"/>
          </p:cNvSpPr>
          <p:nvPr>
            <p:ph idx="1"/>
          </p:nvPr>
        </p:nvSpPr>
        <p:spPr>
          <a:xfrm>
            <a:off x="4452670" y="2024062"/>
            <a:ext cx="5801565" cy="935692"/>
          </a:xfrm>
          <a:noFill/>
          <a:ln>
            <a:noFill/>
          </a:ln>
        </p:spPr>
        <p:txBody>
          <a:bodyPr>
            <a:noAutofit/>
          </a:bodyPr>
          <a:lstStyle/>
          <a:p>
            <a:pPr algn="l"/>
            <a:r>
              <a:rPr lang="en-US" sz="2400" b="1" dirty="0">
                <a:solidFill>
                  <a:srgbClr val="C00000"/>
                </a:solidFill>
              </a:rPr>
              <a:t>18-1</a:t>
            </a:r>
            <a:r>
              <a:rPr lang="en-US" sz="2400" dirty="0"/>
              <a:t> Discuss the characteristics of the energy that we see as visible light, and describe the structures in the eye that help focus that energy.</a:t>
            </a:r>
          </a:p>
        </p:txBody>
      </p:sp>
      <p:pic>
        <p:nvPicPr>
          <p:cNvPr id="12" name="Picture 11" descr="decorative"/>
          <p:cNvPicPr>
            <a:picLocks noChangeAspect="1"/>
          </p:cNvPicPr>
          <p:nvPr/>
        </p:nvPicPr>
        <p:blipFill>
          <a:blip r:embed="rId2"/>
          <a:stretch>
            <a:fillRect/>
          </a:stretch>
        </p:blipFill>
        <p:spPr>
          <a:xfrm>
            <a:off x="4015928" y="3217025"/>
            <a:ext cx="457240" cy="457240"/>
          </a:xfrm>
          <a:prstGeom prst="rect">
            <a:avLst/>
          </a:prstGeom>
        </p:spPr>
      </p:pic>
      <p:sp>
        <p:nvSpPr>
          <p:cNvPr id="7" name="Content Placeholder 6"/>
          <p:cNvSpPr>
            <a:spLocks noGrp="1"/>
          </p:cNvSpPr>
          <p:nvPr>
            <p:ph sz="quarter" idx="4294967295"/>
          </p:nvPr>
        </p:nvSpPr>
        <p:spPr>
          <a:xfrm>
            <a:off x="4452667" y="3342096"/>
            <a:ext cx="6215331" cy="923925"/>
          </a:xfrm>
          <a:noFill/>
          <a:ln>
            <a:noFill/>
          </a:ln>
        </p:spPr>
        <p:txBody>
          <a:bodyPr>
            <a:noAutofit/>
          </a:bodyPr>
          <a:lstStyle/>
          <a:p>
            <a:pPr marL="0" indent="0" algn="l">
              <a:buNone/>
            </a:pPr>
            <a:r>
              <a:rPr lang="en-US" sz="2400" b="1" dirty="0">
                <a:solidFill>
                  <a:srgbClr val="C00000"/>
                </a:solidFill>
              </a:rPr>
              <a:t>18-2</a:t>
            </a:r>
            <a:r>
              <a:rPr lang="en-US" sz="2400" b="1" dirty="0">
                <a:solidFill>
                  <a:srgbClr val="FF0000"/>
                </a:solidFill>
              </a:rPr>
              <a:t> </a:t>
            </a:r>
            <a:r>
              <a:rPr lang="en-US" sz="2400" dirty="0"/>
              <a:t>Describe how the rods and cones process information, and explain the path information travels from the eye to the brain.</a:t>
            </a:r>
          </a:p>
        </p:txBody>
      </p:sp>
      <p:pic>
        <p:nvPicPr>
          <p:cNvPr id="13" name="Picture 12" descr="decorative"/>
          <p:cNvPicPr>
            <a:picLocks noChangeAspect="1"/>
          </p:cNvPicPr>
          <p:nvPr/>
        </p:nvPicPr>
        <p:blipFill>
          <a:blip r:embed="rId2"/>
          <a:stretch>
            <a:fillRect/>
          </a:stretch>
        </p:blipFill>
        <p:spPr>
          <a:xfrm>
            <a:off x="4031313" y="4360065"/>
            <a:ext cx="457240" cy="457240"/>
          </a:xfrm>
          <a:prstGeom prst="rect">
            <a:avLst/>
          </a:prstGeom>
        </p:spPr>
      </p:pic>
      <p:sp>
        <p:nvSpPr>
          <p:cNvPr id="19" name="Content Placeholder 6"/>
          <p:cNvSpPr>
            <a:spLocks noGrp="1"/>
          </p:cNvSpPr>
          <p:nvPr>
            <p:ph sz="quarter" idx="4294967295"/>
          </p:nvPr>
        </p:nvSpPr>
        <p:spPr>
          <a:xfrm>
            <a:off x="4473169" y="4396231"/>
            <a:ext cx="6215331" cy="685800"/>
          </a:xfrm>
          <a:noFill/>
          <a:ln>
            <a:noFill/>
          </a:ln>
        </p:spPr>
        <p:txBody>
          <a:bodyPr>
            <a:noAutofit/>
          </a:bodyPr>
          <a:lstStyle/>
          <a:p>
            <a:pPr marL="0" indent="0" algn="l">
              <a:buNone/>
            </a:pPr>
            <a:r>
              <a:rPr lang="en-US" sz="2400" b="1" dirty="0">
                <a:solidFill>
                  <a:srgbClr val="C00000"/>
                </a:solidFill>
              </a:rPr>
              <a:t>18-3</a:t>
            </a:r>
            <a:r>
              <a:rPr lang="en-US" sz="2400" b="1" dirty="0">
                <a:solidFill>
                  <a:srgbClr val="FF0000"/>
                </a:solidFill>
              </a:rPr>
              <a:t> </a:t>
            </a:r>
            <a:r>
              <a:rPr lang="en-US" sz="2400" dirty="0"/>
              <a:t>Discuss how we perceive color in the world around us.</a:t>
            </a:r>
          </a:p>
        </p:txBody>
      </p:sp>
      <p:pic>
        <p:nvPicPr>
          <p:cNvPr id="14" name="Picture 13" descr="decorative"/>
          <p:cNvPicPr>
            <a:picLocks noChangeAspect="1"/>
          </p:cNvPicPr>
          <p:nvPr/>
        </p:nvPicPr>
        <p:blipFill>
          <a:blip r:embed="rId2"/>
          <a:stretch>
            <a:fillRect/>
          </a:stretch>
        </p:blipFill>
        <p:spPr>
          <a:xfrm>
            <a:off x="4019510" y="5031192"/>
            <a:ext cx="457240" cy="457240"/>
          </a:xfrm>
          <a:prstGeom prst="rect">
            <a:avLst/>
          </a:prstGeom>
        </p:spPr>
      </p:pic>
      <p:sp>
        <p:nvSpPr>
          <p:cNvPr id="9" name="Content Placeholder 8"/>
          <p:cNvSpPr>
            <a:spLocks noGrp="1"/>
          </p:cNvSpPr>
          <p:nvPr>
            <p:ph sz="quarter" idx="4294967295"/>
          </p:nvPr>
        </p:nvSpPr>
        <p:spPr>
          <a:xfrm>
            <a:off x="4452668" y="5039535"/>
            <a:ext cx="6215331" cy="823913"/>
          </a:xfrm>
          <a:noFill/>
          <a:ln>
            <a:noFill/>
          </a:ln>
        </p:spPr>
        <p:txBody>
          <a:bodyPr>
            <a:noAutofit/>
          </a:bodyPr>
          <a:lstStyle/>
          <a:p>
            <a:pPr marL="0" indent="0" algn="l">
              <a:buNone/>
            </a:pPr>
            <a:r>
              <a:rPr lang="en-US" sz="2400" b="1" dirty="0">
                <a:solidFill>
                  <a:srgbClr val="C00000"/>
                </a:solidFill>
              </a:rPr>
              <a:t>18-4</a:t>
            </a:r>
            <a:r>
              <a:rPr lang="en-US" sz="2400" b="1" dirty="0">
                <a:solidFill>
                  <a:srgbClr val="FF0000"/>
                </a:solidFill>
              </a:rPr>
              <a:t>   </a:t>
            </a:r>
            <a:r>
              <a:rPr lang="en-US" sz="2400" dirty="0"/>
              <a:t>Describe the location and function of feature detectors.</a:t>
            </a:r>
          </a:p>
        </p:txBody>
      </p:sp>
      <p:pic>
        <p:nvPicPr>
          <p:cNvPr id="17" name="Picture 16" descr="decorative"/>
          <p:cNvPicPr>
            <a:picLocks noChangeAspect="1"/>
          </p:cNvPicPr>
          <p:nvPr/>
        </p:nvPicPr>
        <p:blipFill>
          <a:blip r:embed="rId2"/>
          <a:stretch>
            <a:fillRect/>
          </a:stretch>
        </p:blipFill>
        <p:spPr>
          <a:xfrm>
            <a:off x="4018378" y="5838406"/>
            <a:ext cx="457240" cy="457240"/>
          </a:xfrm>
          <a:prstGeom prst="rect">
            <a:avLst/>
          </a:prstGeom>
        </p:spPr>
      </p:pic>
      <p:sp>
        <p:nvSpPr>
          <p:cNvPr id="24" name="Content Placeholder 23"/>
          <p:cNvSpPr>
            <a:spLocks noGrp="1"/>
          </p:cNvSpPr>
          <p:nvPr>
            <p:ph sz="quarter" idx="4294967295"/>
          </p:nvPr>
        </p:nvSpPr>
        <p:spPr>
          <a:xfrm>
            <a:off x="4452669" y="5863447"/>
            <a:ext cx="6215331" cy="685800"/>
          </a:xfrm>
          <a:noFill/>
          <a:ln>
            <a:noFill/>
          </a:ln>
        </p:spPr>
        <p:txBody>
          <a:bodyPr>
            <a:noAutofit/>
          </a:bodyPr>
          <a:lstStyle/>
          <a:p>
            <a:pPr marL="0" indent="0" algn="l">
              <a:buNone/>
            </a:pPr>
            <a:r>
              <a:rPr lang="en-US" sz="2400" b="1" dirty="0">
                <a:solidFill>
                  <a:srgbClr val="C00000"/>
                </a:solidFill>
              </a:rPr>
              <a:t>18-5</a:t>
            </a:r>
            <a:r>
              <a:rPr lang="en-US" sz="2400" dirty="0"/>
              <a:t> Explain how the brain uses parallel processing to construct visual perceptions.</a:t>
            </a:r>
          </a:p>
        </p:txBody>
      </p:sp>
    </p:spTree>
    <p:extLst>
      <p:ext uri="{BB962C8B-B14F-4D97-AF65-F5344CB8AC3E}">
        <p14:creationId xmlns:p14="http://schemas.microsoft.com/office/powerpoint/2010/main" val="363045600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light energy is </a:t>
            </a:r>
            <a:br>
              <a:rPr lang="en-US" dirty="0"/>
            </a:br>
            <a:r>
              <a:rPr lang="en-US" dirty="0"/>
              <a:t>visible to humans?</a:t>
            </a:r>
          </a:p>
        </p:txBody>
      </p:sp>
      <p:sp>
        <p:nvSpPr>
          <p:cNvPr id="4" name="Text Placeholder 3"/>
          <p:cNvSpPr>
            <a:spLocks noGrp="1"/>
          </p:cNvSpPr>
          <p:nvPr>
            <p:ph type="body" sz="quarter" idx="14"/>
          </p:nvPr>
        </p:nvSpPr>
        <p:spPr>
          <a:xfrm>
            <a:off x="6400800" y="1909170"/>
            <a:ext cx="3475630" cy="4636275"/>
          </a:xfrm>
        </p:spPr>
        <p:txBody>
          <a:bodyPr>
            <a:normAutofit/>
          </a:bodyPr>
          <a:lstStyle/>
          <a:p>
            <a:r>
              <a:rPr lang="en-US" dirty="0"/>
              <a:t>The part of the spectrum visible to humans is actually quite small.  </a:t>
            </a:r>
          </a:p>
          <a:p>
            <a:r>
              <a:rPr lang="en-US" dirty="0"/>
              <a:t>We can see light waves with a frequency of a little less than 400nm and a little more than 700nm.</a:t>
            </a:r>
          </a:p>
        </p:txBody>
      </p:sp>
      <p:pic>
        <p:nvPicPr>
          <p:cNvPr id="5" name="Picture Placeholder 4"/>
          <p:cNvPicPr>
            <a:picLocks noGrp="1" noChangeAspect="1"/>
          </p:cNvPicPr>
          <p:nvPr>
            <p:ph type="pic" sz="quarter" idx="13"/>
          </p:nvPr>
        </p:nvPicPr>
        <p:blipFill>
          <a:blip r:embed="rId2"/>
          <a:srcRect l="7691" r="7691"/>
          <a:stretch>
            <a:fillRect/>
          </a:stretch>
        </p:blipFill>
        <p:spPr>
          <a:xfrm>
            <a:off x="119920" y="1328316"/>
            <a:ext cx="4231180" cy="5529684"/>
          </a:xfrm>
          <a:prstGeom prst="rect">
            <a:avLst/>
          </a:prstGeom>
        </p:spPr>
      </p:pic>
      <p:pic>
        <p:nvPicPr>
          <p:cNvPr id="6" name="Picture 5" descr="decorative"/>
          <p:cNvPicPr>
            <a:picLocks noChangeAspect="1"/>
          </p:cNvPicPr>
          <p:nvPr/>
        </p:nvPicPr>
        <p:blipFill>
          <a:blip r:embed="rId3"/>
          <a:stretch>
            <a:fillRect/>
          </a:stretch>
        </p:blipFill>
        <p:spPr>
          <a:xfrm>
            <a:off x="2203126" y="409584"/>
            <a:ext cx="688908" cy="688908"/>
          </a:xfrm>
          <a:prstGeom prst="rect">
            <a:avLst/>
          </a:prstGeom>
        </p:spPr>
      </p:pic>
    </p:spTree>
    <p:extLst>
      <p:ext uri="{BB962C8B-B14F-4D97-AF65-F5344CB8AC3E}">
        <p14:creationId xmlns:p14="http://schemas.microsoft.com/office/powerpoint/2010/main" val="34822708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characteristics of </a:t>
            </a:r>
            <a:br>
              <a:rPr lang="en-US" dirty="0"/>
            </a:br>
            <a:r>
              <a:rPr lang="en-US" dirty="0"/>
              <a:t>light waves?</a:t>
            </a:r>
          </a:p>
        </p:txBody>
      </p:sp>
      <p:sp>
        <p:nvSpPr>
          <p:cNvPr id="3" name="Text Placeholder 2"/>
          <p:cNvSpPr>
            <a:spLocks noGrp="1"/>
          </p:cNvSpPr>
          <p:nvPr>
            <p:ph type="body" idx="1"/>
          </p:nvPr>
        </p:nvSpPr>
        <p:spPr>
          <a:xfrm>
            <a:off x="2153841" y="1969046"/>
            <a:ext cx="3868340" cy="823912"/>
          </a:xfrm>
        </p:spPr>
        <p:txBody>
          <a:bodyPr/>
          <a:lstStyle/>
          <a:p>
            <a:r>
              <a:rPr lang="en-US" b="0" dirty="0"/>
              <a:t>frequency </a:t>
            </a:r>
            <a:r>
              <a:rPr lang="en-US" b="0"/>
              <a:t>(wavelength</a:t>
            </a:r>
            <a:r>
              <a:rPr lang="en-US" b="0" dirty="0"/>
              <a:t>)</a:t>
            </a:r>
          </a:p>
        </p:txBody>
      </p:sp>
      <p:pic>
        <p:nvPicPr>
          <p:cNvPr id="7" name="Content Placeholder 6"/>
          <p:cNvPicPr>
            <a:picLocks noGrp="1" noChangeAspect="1"/>
          </p:cNvPicPr>
          <p:nvPr>
            <p:ph sz="half" idx="2"/>
          </p:nvPr>
        </p:nvPicPr>
        <p:blipFill>
          <a:blip r:embed="rId2"/>
          <a:stretch>
            <a:fillRect/>
          </a:stretch>
        </p:blipFill>
        <p:spPr>
          <a:xfrm>
            <a:off x="1672803" y="3021909"/>
            <a:ext cx="4349378" cy="3687876"/>
          </a:xfrm>
          <a:prstGeom prst="rect">
            <a:avLst/>
          </a:prstGeom>
        </p:spPr>
      </p:pic>
      <p:sp>
        <p:nvSpPr>
          <p:cNvPr id="5" name="Text Placeholder 4"/>
          <p:cNvSpPr>
            <a:spLocks noGrp="1"/>
          </p:cNvSpPr>
          <p:nvPr>
            <p:ph type="body" sz="quarter" idx="3"/>
          </p:nvPr>
        </p:nvSpPr>
        <p:spPr>
          <a:xfrm>
            <a:off x="6368035" y="1969046"/>
            <a:ext cx="3887391" cy="823912"/>
          </a:xfrm>
        </p:spPr>
        <p:txBody>
          <a:bodyPr/>
          <a:lstStyle/>
          <a:p>
            <a:r>
              <a:rPr lang="en-US" b="0" dirty="0"/>
              <a:t>amplitude (height)</a:t>
            </a:r>
          </a:p>
        </p:txBody>
      </p:sp>
      <p:pic>
        <p:nvPicPr>
          <p:cNvPr id="8" name="Content Placeholder 7"/>
          <p:cNvPicPr>
            <a:picLocks noGrp="1" noChangeAspect="1"/>
          </p:cNvPicPr>
          <p:nvPr>
            <p:ph sz="quarter" idx="4"/>
          </p:nvPr>
        </p:nvPicPr>
        <p:blipFill>
          <a:blip r:embed="rId3"/>
          <a:stretch>
            <a:fillRect/>
          </a:stretch>
        </p:blipFill>
        <p:spPr>
          <a:xfrm>
            <a:off x="6368036" y="3020070"/>
            <a:ext cx="4289972" cy="3739119"/>
          </a:xfrm>
          <a:prstGeom prst="rect">
            <a:avLst/>
          </a:prstGeom>
        </p:spPr>
      </p:pic>
      <p:pic>
        <p:nvPicPr>
          <p:cNvPr id="9" name="Picture 8" descr="decorative"/>
          <p:cNvPicPr>
            <a:picLocks noChangeAspect="1"/>
          </p:cNvPicPr>
          <p:nvPr/>
        </p:nvPicPr>
        <p:blipFill>
          <a:blip r:embed="rId4"/>
          <a:stretch>
            <a:fillRect/>
          </a:stretch>
        </p:blipFill>
        <p:spPr>
          <a:xfrm>
            <a:off x="2221158" y="436880"/>
            <a:ext cx="688908" cy="688908"/>
          </a:xfrm>
          <a:prstGeom prst="rect">
            <a:avLst/>
          </a:prstGeom>
        </p:spPr>
      </p:pic>
    </p:spTree>
    <p:extLst>
      <p:ext uri="{BB962C8B-B14F-4D97-AF65-F5344CB8AC3E}">
        <p14:creationId xmlns:p14="http://schemas.microsoft.com/office/powerpoint/2010/main" val="1668239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processing of stimuli work?</a:t>
            </a:r>
          </a:p>
        </p:txBody>
      </p:sp>
      <p:sp>
        <p:nvSpPr>
          <p:cNvPr id="3" name="Text Placeholder 2"/>
          <p:cNvSpPr>
            <a:spLocks noGrp="1"/>
          </p:cNvSpPr>
          <p:nvPr>
            <p:ph type="body" idx="1"/>
          </p:nvPr>
        </p:nvSpPr>
        <p:spPr>
          <a:xfrm>
            <a:off x="2152650" y="1832212"/>
            <a:ext cx="3868340" cy="823912"/>
          </a:xfrm>
        </p:spPr>
        <p:txBody>
          <a:bodyPr/>
          <a:lstStyle/>
          <a:p>
            <a:r>
              <a:rPr lang="en-US" dirty="0"/>
              <a:t>bottom-up processing</a:t>
            </a:r>
          </a:p>
        </p:txBody>
      </p:sp>
      <p:sp>
        <p:nvSpPr>
          <p:cNvPr id="4" name="Content Placeholder 3"/>
          <p:cNvSpPr>
            <a:spLocks noGrp="1"/>
          </p:cNvSpPr>
          <p:nvPr>
            <p:ph sz="half" idx="2"/>
          </p:nvPr>
        </p:nvSpPr>
        <p:spPr>
          <a:xfrm>
            <a:off x="2152650" y="2820893"/>
            <a:ext cx="3868340" cy="3684588"/>
          </a:xfrm>
        </p:spPr>
        <p:txBody>
          <a:bodyPr/>
          <a:lstStyle/>
          <a:p>
            <a:r>
              <a:rPr lang="en-US" dirty="0"/>
              <a:t>Starting with the sensory input, the brain attempts to understand/make sense.</a:t>
            </a:r>
          </a:p>
          <a:p>
            <a:endParaRPr lang="en-US" dirty="0"/>
          </a:p>
          <a:p>
            <a:r>
              <a:rPr lang="en-US" i="1" dirty="0"/>
              <a:t>You see a long, slim, slithering creature on the ground… you process… ah!  A snake!</a:t>
            </a:r>
          </a:p>
        </p:txBody>
      </p:sp>
      <p:sp>
        <p:nvSpPr>
          <p:cNvPr id="5" name="Text Placeholder 4"/>
          <p:cNvSpPr>
            <a:spLocks noGrp="1"/>
          </p:cNvSpPr>
          <p:nvPr>
            <p:ph type="body" sz="quarter" idx="3"/>
          </p:nvPr>
        </p:nvSpPr>
        <p:spPr>
          <a:xfrm>
            <a:off x="6368034" y="1832212"/>
            <a:ext cx="3887391" cy="823912"/>
          </a:xfrm>
        </p:spPr>
        <p:txBody>
          <a:bodyPr/>
          <a:lstStyle/>
          <a:p>
            <a:r>
              <a:rPr lang="en-US" dirty="0"/>
              <a:t>top-down processing</a:t>
            </a:r>
          </a:p>
        </p:txBody>
      </p:sp>
      <p:sp>
        <p:nvSpPr>
          <p:cNvPr id="6" name="Content Placeholder 5"/>
          <p:cNvSpPr>
            <a:spLocks noGrp="1"/>
          </p:cNvSpPr>
          <p:nvPr>
            <p:ph sz="quarter" idx="4"/>
          </p:nvPr>
        </p:nvSpPr>
        <p:spPr>
          <a:xfrm>
            <a:off x="6368034" y="2820893"/>
            <a:ext cx="3887391" cy="3684588"/>
          </a:xfrm>
        </p:spPr>
        <p:txBody>
          <a:bodyPr/>
          <a:lstStyle/>
          <a:p>
            <a:r>
              <a:rPr lang="en-US" dirty="0"/>
              <a:t>Guided by experience and higher-level processes, we see what we expect to see.</a:t>
            </a:r>
          </a:p>
          <a:p>
            <a:endParaRPr lang="en-US" dirty="0"/>
          </a:p>
          <a:p>
            <a:r>
              <a:rPr lang="en-US" i="1" dirty="0"/>
              <a:t>An experienced hiker, you expect to see snakes on your hike so windy stick, lizards, etc. all seem like snakes. </a:t>
            </a:r>
          </a:p>
        </p:txBody>
      </p:sp>
      <p:pic>
        <p:nvPicPr>
          <p:cNvPr id="7" name="Picture 6" descr="decorative"/>
          <p:cNvPicPr>
            <a:picLocks noChangeAspect="1"/>
          </p:cNvPicPr>
          <p:nvPr/>
        </p:nvPicPr>
        <p:blipFill>
          <a:blip r:embed="rId2"/>
          <a:stretch>
            <a:fillRect/>
          </a:stretch>
        </p:blipFill>
        <p:spPr>
          <a:xfrm>
            <a:off x="2199948" y="404405"/>
            <a:ext cx="688908" cy="688908"/>
          </a:xfrm>
          <a:prstGeom prst="rect">
            <a:avLst/>
          </a:prstGeom>
        </p:spPr>
      </p:pic>
    </p:spTree>
    <p:extLst>
      <p:ext uri="{BB962C8B-B14F-4D97-AF65-F5344CB8AC3E}">
        <p14:creationId xmlns:p14="http://schemas.microsoft.com/office/powerpoint/2010/main" val="37273776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information do light waves </a:t>
            </a:r>
            <a:br>
              <a:rPr lang="en-US" dirty="0"/>
            </a:br>
            <a:r>
              <a:rPr lang="en-US" dirty="0"/>
              <a:t>give us?</a:t>
            </a:r>
          </a:p>
        </p:txBody>
      </p:sp>
      <p:sp>
        <p:nvSpPr>
          <p:cNvPr id="3" name="Text Placeholder 2"/>
          <p:cNvSpPr>
            <a:spLocks noGrp="1"/>
          </p:cNvSpPr>
          <p:nvPr>
            <p:ph type="body" idx="1"/>
          </p:nvPr>
        </p:nvSpPr>
        <p:spPr>
          <a:xfrm>
            <a:off x="2153841" y="1839818"/>
            <a:ext cx="3868340" cy="1068635"/>
          </a:xfrm>
        </p:spPr>
        <p:txBody>
          <a:bodyPr>
            <a:normAutofit/>
          </a:bodyPr>
          <a:lstStyle/>
          <a:p>
            <a:r>
              <a:rPr lang="en-US" b="0" dirty="0"/>
              <a:t>Wavelength: what hue (or color) am I seeing?</a:t>
            </a:r>
          </a:p>
        </p:txBody>
      </p:sp>
      <p:pic>
        <p:nvPicPr>
          <p:cNvPr id="7" name="Content Placeholder 6"/>
          <p:cNvPicPr>
            <a:picLocks noGrp="1" noChangeAspect="1"/>
          </p:cNvPicPr>
          <p:nvPr>
            <p:ph sz="half" idx="2"/>
          </p:nvPr>
        </p:nvPicPr>
        <p:blipFill>
          <a:blip r:embed="rId2"/>
          <a:stretch>
            <a:fillRect/>
          </a:stretch>
        </p:blipFill>
        <p:spPr>
          <a:xfrm>
            <a:off x="1444421" y="2870227"/>
            <a:ext cx="4366260" cy="3702191"/>
          </a:xfrm>
          <a:prstGeom prst="rect">
            <a:avLst/>
          </a:prstGeom>
        </p:spPr>
      </p:pic>
      <p:sp>
        <p:nvSpPr>
          <p:cNvPr id="5" name="Text Placeholder 4"/>
          <p:cNvSpPr>
            <a:spLocks noGrp="1"/>
          </p:cNvSpPr>
          <p:nvPr>
            <p:ph type="body" sz="quarter" idx="3"/>
          </p:nvPr>
        </p:nvSpPr>
        <p:spPr>
          <a:xfrm>
            <a:off x="6368035" y="1839818"/>
            <a:ext cx="3887391" cy="1068635"/>
          </a:xfrm>
        </p:spPr>
        <p:txBody>
          <a:bodyPr>
            <a:normAutofit/>
          </a:bodyPr>
          <a:lstStyle/>
          <a:p>
            <a:r>
              <a:rPr lang="en-US" b="0" dirty="0"/>
              <a:t>Amplitude: how bright is the color I am seeing?</a:t>
            </a:r>
          </a:p>
        </p:txBody>
      </p:sp>
      <p:pic>
        <p:nvPicPr>
          <p:cNvPr id="8" name="Content Placeholder 7"/>
          <p:cNvPicPr>
            <a:picLocks noGrp="1" noChangeAspect="1"/>
          </p:cNvPicPr>
          <p:nvPr>
            <p:ph sz="quarter" idx="4"/>
          </p:nvPr>
        </p:nvPicPr>
        <p:blipFill>
          <a:blip r:embed="rId3"/>
          <a:stretch>
            <a:fillRect/>
          </a:stretch>
        </p:blipFill>
        <p:spPr>
          <a:xfrm>
            <a:off x="6466605" y="2875754"/>
            <a:ext cx="4346174" cy="3788104"/>
          </a:xfrm>
          <a:prstGeom prst="rect">
            <a:avLst/>
          </a:prstGeom>
        </p:spPr>
      </p:pic>
      <p:pic>
        <p:nvPicPr>
          <p:cNvPr id="4" name="Picture 3" descr="decorative"/>
          <p:cNvPicPr>
            <a:picLocks noChangeAspect="1"/>
          </p:cNvPicPr>
          <p:nvPr/>
        </p:nvPicPr>
        <p:blipFill>
          <a:blip r:embed="rId4"/>
          <a:stretch>
            <a:fillRect/>
          </a:stretch>
        </p:blipFill>
        <p:spPr>
          <a:xfrm>
            <a:off x="2201804" y="406070"/>
            <a:ext cx="688908" cy="688908"/>
          </a:xfrm>
          <a:prstGeom prst="rect">
            <a:avLst/>
          </a:prstGeom>
        </p:spPr>
      </p:pic>
    </p:spTree>
    <p:extLst>
      <p:ext uri="{BB962C8B-B14F-4D97-AF65-F5344CB8AC3E}">
        <p14:creationId xmlns:p14="http://schemas.microsoft.com/office/powerpoint/2010/main" val="403409857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4BD8D-EEB1-404F-9224-5256CB3300A9}"/>
              </a:ext>
            </a:extLst>
          </p:cNvPr>
          <p:cNvSpPr>
            <a:spLocks noGrp="1"/>
          </p:cNvSpPr>
          <p:nvPr>
            <p:ph type="title"/>
          </p:nvPr>
        </p:nvSpPr>
        <p:spPr>
          <a:solidFill>
            <a:srgbClr val="D4E5F4"/>
          </a:solidFill>
        </p:spPr>
        <p:txBody>
          <a:bodyPr/>
          <a:lstStyle/>
          <a:p>
            <a:r>
              <a:rPr lang="en-US" dirty="0">
                <a:solidFill>
                  <a:schemeClr val="tx1"/>
                </a:solidFill>
              </a:rPr>
              <a:t>1. What Would You Answer?</a:t>
            </a:r>
          </a:p>
        </p:txBody>
      </p:sp>
      <p:sp>
        <p:nvSpPr>
          <p:cNvPr id="8" name="Content Placeholder 7"/>
          <p:cNvSpPr>
            <a:spLocks noGrp="1"/>
          </p:cNvSpPr>
          <p:nvPr>
            <p:ph idx="1"/>
          </p:nvPr>
        </p:nvSpPr>
        <p:spPr>
          <a:solidFill>
            <a:srgbClr val="E7D9B1"/>
          </a:solidFill>
          <a:ln w="76200">
            <a:solidFill>
              <a:srgbClr val="D4E5F4"/>
            </a:solidFill>
          </a:ln>
        </p:spPr>
        <p:txBody>
          <a:bodyPr anchor="ctr">
            <a:normAutofit/>
          </a:bodyPr>
          <a:lstStyle/>
          <a:p>
            <a:r>
              <a:rPr lang="en-US" b="1" dirty="0"/>
              <a:t>Your best friend decides to paint her room an extremely bright electric blue.  Which of the following best fits the physical properties of the color’s light waves?</a:t>
            </a:r>
          </a:p>
          <a:p>
            <a:endParaRPr lang="en-US" b="1" dirty="0"/>
          </a:p>
          <a:p>
            <a:pPr marL="457200" indent="-457200" algn="l">
              <a:buAutoNum type="alphaUcPeriod"/>
            </a:pPr>
            <a:r>
              <a:rPr lang="en-US" dirty="0"/>
              <a:t>no wavelength; large amplitude</a:t>
            </a:r>
            <a:endParaRPr lang="en-US" sz="2400" dirty="0"/>
          </a:p>
          <a:p>
            <a:pPr algn="l"/>
            <a:r>
              <a:rPr lang="en-US" sz="2400" dirty="0"/>
              <a:t>B.  </a:t>
            </a:r>
            <a:r>
              <a:rPr lang="en-US" dirty="0"/>
              <a:t>short wavelength; large amplitude</a:t>
            </a:r>
            <a:endParaRPr lang="en-US" sz="2400" dirty="0"/>
          </a:p>
          <a:p>
            <a:pPr algn="l"/>
            <a:r>
              <a:rPr lang="en-US" sz="2400" dirty="0"/>
              <a:t>C.  </a:t>
            </a:r>
            <a:r>
              <a:rPr lang="en-US" dirty="0"/>
              <a:t>short wavelength; small amplitude</a:t>
            </a:r>
            <a:endParaRPr lang="en-US" sz="2400" dirty="0"/>
          </a:p>
          <a:p>
            <a:pPr algn="l"/>
            <a:r>
              <a:rPr lang="en-US" sz="2400" dirty="0"/>
              <a:t>D.  </a:t>
            </a:r>
            <a:r>
              <a:rPr lang="en-US" dirty="0"/>
              <a:t>l</a:t>
            </a:r>
            <a:r>
              <a:rPr lang="en-US" sz="2400" dirty="0"/>
              <a:t>ong wavelength; large amplitude</a:t>
            </a:r>
          </a:p>
          <a:p>
            <a:pPr marL="457200" indent="-457200" algn="l">
              <a:buAutoNum type="alphaUcPeriod" startAt="5"/>
            </a:pPr>
            <a:r>
              <a:rPr lang="en-US" dirty="0"/>
              <a:t>no wavelength; small amplitude</a:t>
            </a:r>
            <a:endParaRPr lang="en-US" sz="2400" dirty="0"/>
          </a:p>
        </p:txBody>
      </p:sp>
    </p:spTree>
    <p:extLst>
      <p:ext uri="{BB962C8B-B14F-4D97-AF65-F5344CB8AC3E}">
        <p14:creationId xmlns:p14="http://schemas.microsoft.com/office/powerpoint/2010/main" val="10844994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structures of the eye help </a:t>
            </a:r>
            <a:br>
              <a:rPr lang="en-US" dirty="0"/>
            </a:br>
            <a:r>
              <a:rPr lang="en-US" dirty="0"/>
              <a:t>focus the energy?</a:t>
            </a:r>
          </a:p>
        </p:txBody>
      </p:sp>
      <p:pic>
        <p:nvPicPr>
          <p:cNvPr id="4" name="Content Placeholder 3"/>
          <p:cNvPicPr>
            <a:picLocks noGrp="1" noChangeAspect="1"/>
          </p:cNvPicPr>
          <p:nvPr>
            <p:ph idx="1"/>
          </p:nvPr>
        </p:nvPicPr>
        <p:blipFill>
          <a:blip r:embed="rId2"/>
          <a:stretch>
            <a:fillRect/>
          </a:stretch>
        </p:blipFill>
        <p:spPr>
          <a:xfrm>
            <a:off x="0" y="1690690"/>
            <a:ext cx="12192000" cy="4711988"/>
          </a:xfrm>
          <a:prstGeom prst="rect">
            <a:avLst/>
          </a:prstGeom>
        </p:spPr>
      </p:pic>
      <p:pic>
        <p:nvPicPr>
          <p:cNvPr id="5" name="Picture 4" descr="decorative"/>
          <p:cNvPicPr>
            <a:picLocks noChangeAspect="1"/>
          </p:cNvPicPr>
          <p:nvPr/>
        </p:nvPicPr>
        <p:blipFill>
          <a:blip r:embed="rId3"/>
          <a:stretch>
            <a:fillRect/>
          </a:stretch>
        </p:blipFill>
        <p:spPr>
          <a:xfrm>
            <a:off x="2203127" y="436879"/>
            <a:ext cx="688908" cy="688908"/>
          </a:xfrm>
          <a:prstGeom prst="rect">
            <a:avLst/>
          </a:prstGeom>
        </p:spPr>
      </p:pic>
    </p:spTree>
    <p:extLst>
      <p:ext uri="{BB962C8B-B14F-4D97-AF65-F5344CB8AC3E}">
        <p14:creationId xmlns:p14="http://schemas.microsoft.com/office/powerpoint/2010/main" val="42935771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cornea?</a:t>
            </a:r>
          </a:p>
        </p:txBody>
      </p:sp>
      <p:sp>
        <p:nvSpPr>
          <p:cNvPr id="4" name="Text Placeholder 3"/>
          <p:cNvSpPr>
            <a:spLocks noGrp="1"/>
          </p:cNvSpPr>
          <p:nvPr>
            <p:ph type="body" sz="half" idx="2"/>
          </p:nvPr>
        </p:nvSpPr>
        <p:spPr>
          <a:xfrm>
            <a:off x="1353741" y="2198686"/>
            <a:ext cx="2949178" cy="4316673"/>
          </a:xfrm>
        </p:spPr>
        <p:txBody>
          <a:bodyPr/>
          <a:lstStyle/>
          <a:p>
            <a:r>
              <a:rPr lang="en-US" dirty="0"/>
              <a:t>The cornea is the eye’s clear, protective outer layer covering the pupil and iris. </a:t>
            </a:r>
          </a:p>
          <a:p>
            <a:endParaRPr lang="en-US" dirty="0"/>
          </a:p>
          <a:p>
            <a:r>
              <a:rPr lang="en-US" dirty="0"/>
              <a:t>Light enters the eye first through the cornea.</a:t>
            </a:r>
          </a:p>
        </p:txBody>
      </p:sp>
      <p:pic>
        <p:nvPicPr>
          <p:cNvPr id="5" name="Content Placeholder 4"/>
          <p:cNvPicPr>
            <a:picLocks noGrp="1" noChangeAspect="1"/>
          </p:cNvPicPr>
          <p:nvPr>
            <p:ph idx="1"/>
          </p:nvPr>
        </p:nvPicPr>
        <p:blipFill>
          <a:blip r:embed="rId2"/>
          <a:stretch>
            <a:fillRect/>
          </a:stretch>
        </p:blipFill>
        <p:spPr>
          <a:xfrm>
            <a:off x="4772025" y="1861546"/>
            <a:ext cx="7419975" cy="3802276"/>
          </a:xfrm>
          <a:prstGeom prst="rect">
            <a:avLst/>
          </a:prstGeom>
        </p:spPr>
      </p:pic>
      <p:pic>
        <p:nvPicPr>
          <p:cNvPr id="6" name="Picture 4" descr="http://www.lasereyesurgeryinfo.co.uk/wp-content/uploads/2009/08/Laser-Eye-Treatment.jpg"/>
          <p:cNvPicPr>
            <a:picLocks noChangeAspect="1" noChangeArrowheads="1"/>
          </p:cNvPicPr>
          <p:nvPr/>
        </p:nvPicPr>
        <p:blipFill>
          <a:blip r:embed="rId3"/>
          <a:srcRect/>
          <a:stretch>
            <a:fillRect/>
          </a:stretch>
        </p:blipFill>
        <p:spPr bwMode="auto">
          <a:xfrm>
            <a:off x="5548312" y="607101"/>
            <a:ext cx="5867400" cy="5715000"/>
          </a:xfrm>
          <a:prstGeom prst="rect">
            <a:avLst/>
          </a:prstGeom>
          <a:noFill/>
          <a:ln w="9525">
            <a:noFill/>
            <a:miter lim="800000"/>
            <a:headEnd/>
            <a:tailEnd/>
          </a:ln>
        </p:spPr>
      </p:pic>
    </p:spTree>
    <p:extLst>
      <p:ext uri="{BB962C8B-B14F-4D97-AF65-F5344CB8AC3E}">
        <p14:creationId xmlns:p14="http://schemas.microsoft.com/office/powerpoint/2010/main" val="421283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pupil?</a:t>
            </a:r>
          </a:p>
        </p:txBody>
      </p:sp>
      <p:sp>
        <p:nvSpPr>
          <p:cNvPr id="4" name="Text Placeholder 3"/>
          <p:cNvSpPr>
            <a:spLocks noGrp="1"/>
          </p:cNvSpPr>
          <p:nvPr>
            <p:ph type="body" sz="half" idx="2"/>
          </p:nvPr>
        </p:nvSpPr>
        <p:spPr/>
        <p:txBody>
          <a:bodyPr/>
          <a:lstStyle/>
          <a:p>
            <a:r>
              <a:rPr lang="en-US" dirty="0"/>
              <a:t>The pupil is a small adjustable opening in the center of the eye through which light passes.</a:t>
            </a:r>
          </a:p>
        </p:txBody>
      </p:sp>
      <p:pic>
        <p:nvPicPr>
          <p:cNvPr id="5" name="Picture 4"/>
          <p:cNvPicPr>
            <a:picLocks noChangeAspect="1"/>
          </p:cNvPicPr>
          <p:nvPr/>
        </p:nvPicPr>
        <p:blipFill>
          <a:blip r:embed="rId2"/>
          <a:stretch>
            <a:fillRect/>
          </a:stretch>
        </p:blipFill>
        <p:spPr>
          <a:xfrm>
            <a:off x="4794885" y="1477985"/>
            <a:ext cx="7419975" cy="3915600"/>
          </a:xfrm>
          <a:prstGeom prst="rect">
            <a:avLst/>
          </a:prstGeom>
        </p:spPr>
      </p:pic>
    </p:spTree>
    <p:extLst>
      <p:ext uri="{BB962C8B-B14F-4D97-AF65-F5344CB8AC3E}">
        <p14:creationId xmlns:p14="http://schemas.microsoft.com/office/powerpoint/2010/main" val="26855722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iris?</a:t>
            </a:r>
          </a:p>
        </p:txBody>
      </p:sp>
      <p:sp>
        <p:nvSpPr>
          <p:cNvPr id="4" name="Text Placeholder 3"/>
          <p:cNvSpPr>
            <a:spLocks noGrp="1"/>
          </p:cNvSpPr>
          <p:nvPr>
            <p:ph type="body" sz="half" idx="2"/>
          </p:nvPr>
        </p:nvSpPr>
        <p:spPr>
          <a:xfrm>
            <a:off x="1331317" y="2247900"/>
            <a:ext cx="2949178" cy="4357616"/>
          </a:xfrm>
        </p:spPr>
        <p:txBody>
          <a:bodyPr>
            <a:normAutofit lnSpcReduction="10000"/>
          </a:bodyPr>
          <a:lstStyle/>
          <a:p>
            <a:r>
              <a:rPr lang="en-US" dirty="0"/>
              <a:t>The iris is a ring of muscle tissue that</a:t>
            </a:r>
          </a:p>
          <a:p>
            <a:r>
              <a:rPr lang="en-US" dirty="0"/>
              <a:t>forms the colored portion of the</a:t>
            </a:r>
          </a:p>
          <a:p>
            <a:r>
              <a:rPr lang="en-US" dirty="0"/>
              <a:t>eye around the pupil and controls</a:t>
            </a:r>
          </a:p>
          <a:p>
            <a:r>
              <a:rPr lang="en-US" dirty="0"/>
              <a:t>the size of the pupil opening by expanding and contracting over the pupil. </a:t>
            </a:r>
          </a:p>
        </p:txBody>
      </p:sp>
      <p:pic>
        <p:nvPicPr>
          <p:cNvPr id="5" name="Picture 4"/>
          <p:cNvPicPr>
            <a:picLocks noChangeAspect="1"/>
          </p:cNvPicPr>
          <p:nvPr/>
        </p:nvPicPr>
        <p:blipFill>
          <a:blip r:embed="rId2"/>
          <a:stretch>
            <a:fillRect/>
          </a:stretch>
        </p:blipFill>
        <p:spPr>
          <a:xfrm>
            <a:off x="4585296" y="2247900"/>
            <a:ext cx="7606704" cy="4014139"/>
          </a:xfrm>
          <a:prstGeom prst="rect">
            <a:avLst/>
          </a:prstGeom>
        </p:spPr>
      </p:pic>
    </p:spTree>
    <p:extLst>
      <p:ext uri="{BB962C8B-B14F-4D97-AF65-F5344CB8AC3E}">
        <p14:creationId xmlns:p14="http://schemas.microsoft.com/office/powerpoint/2010/main" val="3897106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lens?</a:t>
            </a:r>
          </a:p>
        </p:txBody>
      </p:sp>
      <p:sp>
        <p:nvSpPr>
          <p:cNvPr id="4" name="Text Placeholder 3"/>
          <p:cNvSpPr>
            <a:spLocks noGrp="1"/>
          </p:cNvSpPr>
          <p:nvPr>
            <p:ph type="body" sz="half" idx="2"/>
          </p:nvPr>
        </p:nvSpPr>
        <p:spPr/>
        <p:txBody>
          <a:bodyPr>
            <a:normAutofit/>
          </a:bodyPr>
          <a:lstStyle/>
          <a:p>
            <a:r>
              <a:rPr lang="en-US" dirty="0"/>
              <a:t>The lens is the transparent structure</a:t>
            </a:r>
          </a:p>
          <a:p>
            <a:r>
              <a:rPr lang="en-US" dirty="0"/>
              <a:t>behind the pupil that changes shape</a:t>
            </a:r>
          </a:p>
          <a:p>
            <a:r>
              <a:rPr lang="en-US" dirty="0"/>
              <a:t>to help focus images on the retina.</a:t>
            </a:r>
          </a:p>
        </p:txBody>
      </p:sp>
      <p:pic>
        <p:nvPicPr>
          <p:cNvPr id="5" name="Picture 4"/>
          <p:cNvPicPr>
            <a:picLocks noChangeAspect="1"/>
          </p:cNvPicPr>
          <p:nvPr/>
        </p:nvPicPr>
        <p:blipFill>
          <a:blip r:embed="rId2"/>
          <a:stretch>
            <a:fillRect/>
          </a:stretch>
        </p:blipFill>
        <p:spPr>
          <a:xfrm>
            <a:off x="4772025" y="2057401"/>
            <a:ext cx="7222874" cy="3811588"/>
          </a:xfrm>
          <a:prstGeom prst="rect">
            <a:avLst/>
          </a:prstGeom>
        </p:spPr>
      </p:pic>
    </p:spTree>
    <p:extLst>
      <p:ext uri="{BB962C8B-B14F-4D97-AF65-F5344CB8AC3E}">
        <p14:creationId xmlns:p14="http://schemas.microsoft.com/office/powerpoint/2010/main" val="340736662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the lens change shape?</a:t>
            </a:r>
          </a:p>
        </p:txBody>
      </p:sp>
      <p:sp>
        <p:nvSpPr>
          <p:cNvPr id="3" name="Content Placeholder 2"/>
          <p:cNvSpPr>
            <a:spLocks noGrp="1"/>
          </p:cNvSpPr>
          <p:nvPr>
            <p:ph idx="1"/>
          </p:nvPr>
        </p:nvSpPr>
        <p:spPr/>
        <p:txBody>
          <a:bodyPr/>
          <a:lstStyle/>
          <a:p>
            <a:r>
              <a:rPr lang="en-US" dirty="0"/>
              <a:t>To focus the rays, the lens changes its curvature and thickness in a process called </a:t>
            </a:r>
            <a:r>
              <a:rPr lang="en-US" b="1" i="1" dirty="0"/>
              <a:t>accommodation</a:t>
            </a:r>
            <a:r>
              <a:rPr lang="en-US" b="1" dirty="0"/>
              <a:t>. </a:t>
            </a:r>
          </a:p>
          <a:p>
            <a:endParaRPr lang="en-US" b="1" dirty="0"/>
          </a:p>
          <a:p>
            <a:r>
              <a:rPr lang="en-US" dirty="0"/>
              <a:t>If the lens focuses the image on a point in front of the</a:t>
            </a:r>
          </a:p>
          <a:p>
            <a:r>
              <a:rPr lang="en-US" dirty="0"/>
              <a:t>retina, you see near objects clearly but not distant objects. This nearsightedness—</a:t>
            </a:r>
            <a:r>
              <a:rPr lang="en-US" i="1" dirty="0"/>
              <a:t>myopia</a:t>
            </a:r>
            <a:r>
              <a:rPr lang="en-US" dirty="0"/>
              <a:t>—</a:t>
            </a:r>
          </a:p>
          <a:p>
            <a:r>
              <a:rPr lang="en-US" dirty="0"/>
              <a:t>can be remedied with glasses, contact lenses, or surgery. </a:t>
            </a:r>
          </a:p>
          <a:p>
            <a:r>
              <a:rPr lang="en-US" dirty="0"/>
              <a:t>Hyperopia- farsightedness – is a result of the lens focusing light past the retina.</a:t>
            </a:r>
          </a:p>
        </p:txBody>
      </p:sp>
    </p:spTree>
    <p:extLst>
      <p:ext uri="{BB962C8B-B14F-4D97-AF65-F5344CB8AC3E}">
        <p14:creationId xmlns:p14="http://schemas.microsoft.com/office/powerpoint/2010/main" val="289788796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retina?</a:t>
            </a:r>
          </a:p>
        </p:txBody>
      </p:sp>
      <p:sp>
        <p:nvSpPr>
          <p:cNvPr id="4" name="Text Placeholder 3"/>
          <p:cNvSpPr>
            <a:spLocks noGrp="1"/>
          </p:cNvSpPr>
          <p:nvPr>
            <p:ph type="body" sz="half" idx="2"/>
          </p:nvPr>
        </p:nvSpPr>
        <p:spPr>
          <a:xfrm>
            <a:off x="1399461" y="2247900"/>
            <a:ext cx="2949178" cy="4343969"/>
          </a:xfrm>
        </p:spPr>
        <p:txBody>
          <a:bodyPr>
            <a:normAutofit lnSpcReduction="10000"/>
          </a:bodyPr>
          <a:lstStyle/>
          <a:p>
            <a:r>
              <a:rPr lang="en-US" dirty="0"/>
              <a:t>The retina is the light-sensitive inner</a:t>
            </a:r>
          </a:p>
          <a:p>
            <a:r>
              <a:rPr lang="en-US" dirty="0"/>
              <a:t>surface of the eye, containing</a:t>
            </a:r>
          </a:p>
          <a:p>
            <a:r>
              <a:rPr lang="en-US" dirty="0"/>
              <a:t>the receptor rods and cones plus</a:t>
            </a:r>
          </a:p>
          <a:p>
            <a:r>
              <a:rPr lang="en-US" dirty="0"/>
              <a:t>layers of neurons that begin the</a:t>
            </a:r>
          </a:p>
          <a:p>
            <a:r>
              <a:rPr lang="en-US" dirty="0"/>
              <a:t>processing of visual information.</a:t>
            </a:r>
          </a:p>
        </p:txBody>
      </p:sp>
      <p:pic>
        <p:nvPicPr>
          <p:cNvPr id="5" name="Picture 4"/>
          <p:cNvPicPr>
            <a:picLocks noChangeAspect="1"/>
          </p:cNvPicPr>
          <p:nvPr/>
        </p:nvPicPr>
        <p:blipFill>
          <a:blip r:embed="rId2"/>
          <a:stretch>
            <a:fillRect/>
          </a:stretch>
        </p:blipFill>
        <p:spPr>
          <a:xfrm>
            <a:off x="4539140" y="2057400"/>
            <a:ext cx="7652860" cy="4038496"/>
          </a:xfrm>
          <a:prstGeom prst="rect">
            <a:avLst/>
          </a:prstGeom>
        </p:spPr>
      </p:pic>
    </p:spTree>
    <p:extLst>
      <p:ext uri="{BB962C8B-B14F-4D97-AF65-F5344CB8AC3E}">
        <p14:creationId xmlns:p14="http://schemas.microsoft.com/office/powerpoint/2010/main" val="275835590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you name the structures of the eye?</a:t>
            </a:r>
          </a:p>
        </p:txBody>
      </p:sp>
      <p:sp>
        <p:nvSpPr>
          <p:cNvPr id="3" name="Text Placeholder 2"/>
          <p:cNvSpPr>
            <a:spLocks noGrp="1"/>
          </p:cNvSpPr>
          <p:nvPr>
            <p:ph type="body" sz="quarter" idx="18"/>
          </p:nvPr>
        </p:nvSpPr>
        <p:spPr>
          <a:xfrm>
            <a:off x="838200" y="6027420"/>
            <a:ext cx="10659533" cy="762000"/>
          </a:xfrm>
        </p:spPr>
        <p:txBody>
          <a:bodyPr>
            <a:normAutofit fontScale="92500" lnSpcReduction="10000"/>
          </a:bodyPr>
          <a:lstStyle/>
          <a:p>
            <a:r>
              <a:rPr lang="en-US" dirty="0"/>
              <a:t>Try to name the first five structures you have learned in the order which light passes through them.</a:t>
            </a:r>
          </a:p>
        </p:txBody>
      </p:sp>
      <p:pic>
        <p:nvPicPr>
          <p:cNvPr id="5" name="Content Placeholder 4"/>
          <p:cNvPicPr>
            <a:picLocks noGrp="1" noChangeAspect="1"/>
          </p:cNvPicPr>
          <p:nvPr>
            <p:ph sz="quarter" idx="19"/>
          </p:nvPr>
        </p:nvPicPr>
        <p:blipFill>
          <a:blip r:embed="rId2"/>
          <a:stretch>
            <a:fillRect/>
          </a:stretch>
        </p:blipFill>
        <p:spPr>
          <a:xfrm>
            <a:off x="2544656" y="2230440"/>
            <a:ext cx="7246620" cy="3713442"/>
          </a:xfrm>
          <a:prstGeom prst="rect">
            <a:avLst/>
          </a:prstGeom>
        </p:spPr>
      </p:pic>
    </p:spTree>
    <p:extLst>
      <p:ext uri="{BB962C8B-B14F-4D97-AF65-F5344CB8AC3E}">
        <p14:creationId xmlns:p14="http://schemas.microsoft.com/office/powerpoint/2010/main" val="28294413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783" y="1377951"/>
            <a:ext cx="8686800" cy="1325493"/>
          </a:xfrm>
        </p:spPr>
        <p:txBody>
          <a:bodyPr>
            <a:noAutofit/>
          </a:bodyPr>
          <a:lstStyle/>
          <a:p>
            <a:r>
              <a:rPr lang="en-US" dirty="0"/>
              <a:t>In the image below, what can we detect through bottom-up processing?  Top down processing?</a:t>
            </a:r>
          </a:p>
        </p:txBody>
      </p:sp>
      <p:pic>
        <p:nvPicPr>
          <p:cNvPr id="5" name="Content Placeholder 4"/>
          <p:cNvPicPr>
            <a:picLocks noGrp="1" noChangeAspect="1"/>
          </p:cNvPicPr>
          <p:nvPr>
            <p:ph sz="quarter" idx="19"/>
          </p:nvPr>
        </p:nvPicPr>
        <p:blipFill>
          <a:blip r:embed="rId2"/>
          <a:stretch>
            <a:fillRect/>
          </a:stretch>
        </p:blipFill>
        <p:spPr>
          <a:xfrm>
            <a:off x="4419200" y="2703444"/>
            <a:ext cx="3293966" cy="4203972"/>
          </a:xfrm>
          <a:prstGeom prst="rect">
            <a:avLst/>
          </a:prstGeom>
        </p:spPr>
      </p:pic>
    </p:spTree>
    <p:extLst>
      <p:ext uri="{BB962C8B-B14F-4D97-AF65-F5344CB8AC3E}">
        <p14:creationId xmlns:p14="http://schemas.microsoft.com/office/powerpoint/2010/main" val="41900643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is the retina located?</a:t>
            </a:r>
          </a:p>
        </p:txBody>
      </p:sp>
      <p:sp>
        <p:nvSpPr>
          <p:cNvPr id="4" name="Text Placeholder 3"/>
          <p:cNvSpPr>
            <a:spLocks noGrp="1"/>
          </p:cNvSpPr>
          <p:nvPr>
            <p:ph type="body" sz="half" idx="2"/>
          </p:nvPr>
        </p:nvSpPr>
        <p:spPr/>
        <p:txBody>
          <a:bodyPr>
            <a:normAutofit/>
          </a:bodyPr>
          <a:lstStyle/>
          <a:p>
            <a:r>
              <a:rPr lang="en-US" dirty="0"/>
              <a:t>The retina is along the back of the eye and contains the sense receptor cells (rods and cones) that will receive the incoming light waves.</a:t>
            </a:r>
          </a:p>
        </p:txBody>
      </p:sp>
      <p:pic>
        <p:nvPicPr>
          <p:cNvPr id="5" name="Content Placeholder 4"/>
          <p:cNvPicPr>
            <a:picLocks noGrp="1" noChangeAspect="1"/>
          </p:cNvPicPr>
          <p:nvPr>
            <p:ph idx="1"/>
          </p:nvPr>
        </p:nvPicPr>
        <p:blipFill>
          <a:blip r:embed="rId2"/>
          <a:stretch>
            <a:fillRect/>
          </a:stretch>
        </p:blipFill>
        <p:spPr>
          <a:xfrm>
            <a:off x="5783580" y="17442"/>
            <a:ext cx="5189220" cy="6798282"/>
          </a:xfrm>
          <a:prstGeom prst="rect">
            <a:avLst/>
          </a:prstGeom>
        </p:spPr>
      </p:pic>
    </p:spTree>
    <p:extLst>
      <p:ext uri="{BB962C8B-B14F-4D97-AF65-F5344CB8AC3E}">
        <p14:creationId xmlns:p14="http://schemas.microsoft.com/office/powerpoint/2010/main" val="299188759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happens in the retina?</a:t>
            </a:r>
          </a:p>
        </p:txBody>
      </p:sp>
      <p:sp>
        <p:nvSpPr>
          <p:cNvPr id="4" name="Text Placeholder 3"/>
          <p:cNvSpPr>
            <a:spLocks noGrp="1"/>
          </p:cNvSpPr>
          <p:nvPr>
            <p:ph type="body" sz="half" idx="2"/>
          </p:nvPr>
        </p:nvSpPr>
        <p:spPr/>
        <p:txBody>
          <a:bodyPr/>
          <a:lstStyle/>
          <a:p>
            <a:r>
              <a:rPr lang="en-US" dirty="0"/>
              <a:t>Light waves are transduced into neural impulses by the rods and cones, then passed to the bipolar cells and the ganglion cells.</a:t>
            </a:r>
          </a:p>
        </p:txBody>
      </p:sp>
      <p:pic>
        <p:nvPicPr>
          <p:cNvPr id="5" name="Content Placeholder 4"/>
          <p:cNvPicPr>
            <a:picLocks noGrp="1" noChangeAspect="1"/>
          </p:cNvPicPr>
          <p:nvPr>
            <p:ph idx="1"/>
          </p:nvPr>
        </p:nvPicPr>
        <p:blipFill>
          <a:blip r:embed="rId2"/>
          <a:stretch>
            <a:fillRect/>
          </a:stretch>
        </p:blipFill>
        <p:spPr>
          <a:xfrm>
            <a:off x="5306119" y="91470"/>
            <a:ext cx="6885881" cy="6675090"/>
          </a:xfrm>
          <a:prstGeom prst="rect">
            <a:avLst/>
          </a:prstGeom>
        </p:spPr>
      </p:pic>
    </p:spTree>
    <p:extLst>
      <p:ext uri="{BB962C8B-B14F-4D97-AF65-F5344CB8AC3E}">
        <p14:creationId xmlns:p14="http://schemas.microsoft.com/office/powerpoint/2010/main" val="168323204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3841" y="457200"/>
            <a:ext cx="3751090" cy="1600200"/>
          </a:xfrm>
        </p:spPr>
        <p:txBody>
          <a:bodyPr/>
          <a:lstStyle/>
          <a:p>
            <a:r>
              <a:rPr lang="en-US" dirty="0"/>
              <a:t>What are rods?</a:t>
            </a:r>
          </a:p>
        </p:txBody>
      </p:sp>
      <p:sp>
        <p:nvSpPr>
          <p:cNvPr id="4" name="Text Placeholder 3"/>
          <p:cNvSpPr>
            <a:spLocks noGrp="1"/>
          </p:cNvSpPr>
          <p:nvPr>
            <p:ph type="body" sz="half" idx="2"/>
          </p:nvPr>
        </p:nvSpPr>
        <p:spPr>
          <a:xfrm>
            <a:off x="2153841" y="2247900"/>
            <a:ext cx="3751090" cy="4357616"/>
          </a:xfrm>
        </p:spPr>
        <p:txBody>
          <a:bodyPr>
            <a:noAutofit/>
          </a:bodyPr>
          <a:lstStyle/>
          <a:p>
            <a:r>
              <a:rPr lang="en-US" dirty="0"/>
              <a:t>The rods are retinal photoreceptors that detect black, white, and gray, and are sensitive to movement. </a:t>
            </a:r>
          </a:p>
          <a:p>
            <a:endParaRPr lang="en-US" dirty="0"/>
          </a:p>
          <a:p>
            <a:r>
              <a:rPr lang="en-US" dirty="0"/>
              <a:t>Rods are necessary</a:t>
            </a:r>
          </a:p>
          <a:p>
            <a:r>
              <a:rPr lang="en-US" dirty="0"/>
              <a:t>for peripheral and twilight vision, when cones don’t respond.</a:t>
            </a:r>
          </a:p>
        </p:txBody>
      </p:sp>
      <p:pic>
        <p:nvPicPr>
          <p:cNvPr id="5" name="Content Placeholder 4"/>
          <p:cNvPicPr>
            <a:picLocks noGrp="1" noChangeAspect="1"/>
          </p:cNvPicPr>
          <p:nvPr>
            <p:ph idx="1"/>
          </p:nvPr>
        </p:nvPicPr>
        <p:blipFill>
          <a:blip r:embed="rId2"/>
          <a:stretch>
            <a:fillRect/>
          </a:stretch>
        </p:blipFill>
        <p:spPr>
          <a:xfrm>
            <a:off x="6142096" y="845820"/>
            <a:ext cx="5845254" cy="5568628"/>
          </a:xfrm>
          <a:prstGeom prst="rect">
            <a:avLst/>
          </a:prstGeom>
        </p:spPr>
      </p:pic>
    </p:spTree>
    <p:extLst>
      <p:ext uri="{BB962C8B-B14F-4D97-AF65-F5344CB8AC3E}">
        <p14:creationId xmlns:p14="http://schemas.microsoft.com/office/powerpoint/2010/main" val="158455132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5C81EC7-1061-410B-902F-CDB6254FFB3A}"/>
              </a:ext>
            </a:extLst>
          </p:cNvPr>
          <p:cNvSpPr>
            <a:spLocks noGrp="1"/>
          </p:cNvSpPr>
          <p:nvPr>
            <p:ph type="title"/>
          </p:nvPr>
        </p:nvSpPr>
        <p:spPr/>
        <p:txBody>
          <a:bodyPr/>
          <a:lstStyle/>
          <a:p>
            <a:r>
              <a:rPr lang="en-US" dirty="0"/>
              <a:t>What are some characteristics of rods?</a:t>
            </a:r>
          </a:p>
        </p:txBody>
      </p:sp>
      <p:sp>
        <p:nvSpPr>
          <p:cNvPr id="3" name="Text Placeholder 2"/>
          <p:cNvSpPr>
            <a:spLocks noGrp="1"/>
          </p:cNvSpPr>
          <p:nvPr>
            <p:ph type="body" sz="quarter" idx="4294967295"/>
          </p:nvPr>
        </p:nvSpPr>
        <p:spPr>
          <a:xfrm>
            <a:off x="2153222" y="1875200"/>
            <a:ext cx="8101013" cy="914400"/>
          </a:xfrm>
        </p:spPr>
        <p:txBody>
          <a:bodyPr/>
          <a:lstStyle/>
          <a:p>
            <a:pPr marL="0" indent="0">
              <a:buNone/>
            </a:pPr>
            <a:r>
              <a:rPr lang="en-US" sz="2400" dirty="0"/>
              <a:t>Rods are located along the retina’s outer periphery.</a:t>
            </a:r>
          </a:p>
        </p:txBody>
      </p:sp>
      <p:sp>
        <p:nvSpPr>
          <p:cNvPr id="4" name="Text Placeholder 3"/>
          <p:cNvSpPr>
            <a:spLocks noGrp="1"/>
          </p:cNvSpPr>
          <p:nvPr>
            <p:ph type="body" sz="quarter" idx="4294967295"/>
          </p:nvPr>
        </p:nvSpPr>
        <p:spPr>
          <a:xfrm>
            <a:off x="2152651" y="3047387"/>
            <a:ext cx="8101013" cy="914400"/>
          </a:xfrm>
        </p:spPr>
        <p:txBody>
          <a:bodyPr>
            <a:normAutofit/>
          </a:bodyPr>
          <a:lstStyle/>
          <a:p>
            <a:pPr marL="0" indent="0">
              <a:buNone/>
            </a:pPr>
            <a:r>
              <a:rPr lang="en-US" sz="2400" dirty="0"/>
              <a:t>Rods remain sensitive in dim light, and they enable </a:t>
            </a:r>
          </a:p>
          <a:p>
            <a:pPr marL="0" indent="0">
              <a:buNone/>
            </a:pPr>
            <a:r>
              <a:rPr lang="en-US" sz="2400" dirty="0"/>
              <a:t>black-and-white vision.</a:t>
            </a:r>
          </a:p>
        </p:txBody>
      </p:sp>
      <p:sp>
        <p:nvSpPr>
          <p:cNvPr id="5" name="Text Placeholder 4"/>
          <p:cNvSpPr>
            <a:spLocks noGrp="1"/>
          </p:cNvSpPr>
          <p:nvPr>
            <p:ph type="body" sz="quarter" idx="4294967295"/>
          </p:nvPr>
        </p:nvSpPr>
        <p:spPr>
          <a:xfrm>
            <a:off x="2152651" y="4222701"/>
            <a:ext cx="8101013" cy="1157288"/>
          </a:xfrm>
        </p:spPr>
        <p:txBody>
          <a:bodyPr>
            <a:noAutofit/>
          </a:bodyPr>
          <a:lstStyle/>
          <a:p>
            <a:pPr marL="0" indent="0">
              <a:buNone/>
            </a:pPr>
            <a:r>
              <a:rPr lang="en-US" sz="2400" dirty="0"/>
              <a:t>Rods have no hotline to the brain…they share connections to a single bipolar cell sending a combined message to the brain.</a:t>
            </a:r>
          </a:p>
        </p:txBody>
      </p:sp>
      <p:sp>
        <p:nvSpPr>
          <p:cNvPr id="6" name="Text Placeholder 4"/>
          <p:cNvSpPr txBox="1">
            <a:spLocks/>
          </p:cNvSpPr>
          <p:nvPr/>
        </p:nvSpPr>
        <p:spPr>
          <a:xfrm>
            <a:off x="2152650" y="5600775"/>
            <a:ext cx="8101013" cy="914400"/>
          </a:xfrm>
          <a:prstGeom prst="rect">
            <a:avLst/>
          </a:prstGeom>
          <a:solidFill>
            <a:srgbClr val="E7D9B1"/>
          </a:solidFill>
          <a:ln w="76200">
            <a:solidFill>
              <a:schemeClr val="accent4"/>
            </a:solidFill>
          </a:ln>
        </p:spPr>
        <p:txBody>
          <a:bodyPr vert="horz" lIns="91440" tIns="45720" rIns="91440" bIns="45720" rtlCol="0" anchor="ctr">
            <a:normAutofit/>
          </a:bodyPr>
          <a:lstStyle>
            <a:lvl1pPr marL="0" indent="0" algn="ctr" defTabSz="685800" rtl="0" eaLnBrk="1" latinLnBrk="0" hangingPunct="1">
              <a:lnSpc>
                <a:spcPct val="100000"/>
              </a:lnSpc>
              <a:spcBef>
                <a:spcPts val="0"/>
              </a:spcBef>
              <a:buFontTx/>
              <a:buNone/>
              <a:defRPr sz="2600" kern="1200">
                <a:solidFill>
                  <a:schemeClr val="tx1"/>
                </a:solidFill>
                <a:latin typeface="+mn-lt"/>
                <a:ea typeface="+mn-ea"/>
                <a:cs typeface="+mn-cs"/>
              </a:defRPr>
            </a:lvl1pPr>
            <a:lvl2pPr marL="5143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2pPr>
            <a:lvl3pPr marL="8572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3pPr>
            <a:lvl4pPr marL="12001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4pPr>
            <a:lvl5pPr marL="1543050" indent="-171450" algn="ctr" defTabSz="685800" rtl="0" eaLnBrk="1" latinLnBrk="0" hangingPunct="1">
              <a:lnSpc>
                <a:spcPct val="100000"/>
              </a:lnSpc>
              <a:spcBef>
                <a:spcPts val="0"/>
              </a:spcBef>
              <a:buFont typeface="Arial" panose="020B0604020202020204" pitchFamily="34" charset="0"/>
              <a:buChar char="•"/>
              <a:defRPr sz="2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a:solidFill>
                  <a:prstClr val="black"/>
                </a:solidFill>
              </a:rPr>
              <a:t>Rods are sensitive to faint light and peripheral motion.</a:t>
            </a:r>
          </a:p>
        </p:txBody>
      </p:sp>
    </p:spTree>
    <p:extLst>
      <p:ext uri="{BB962C8B-B14F-4D97-AF65-F5344CB8AC3E}">
        <p14:creationId xmlns:p14="http://schemas.microsoft.com/office/powerpoint/2010/main" val="357795520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3841" y="457200"/>
            <a:ext cx="3887568" cy="1600200"/>
          </a:xfrm>
        </p:spPr>
        <p:txBody>
          <a:bodyPr/>
          <a:lstStyle/>
          <a:p>
            <a:r>
              <a:rPr lang="en-US" dirty="0"/>
              <a:t>What are cones?</a:t>
            </a:r>
          </a:p>
        </p:txBody>
      </p:sp>
      <p:sp>
        <p:nvSpPr>
          <p:cNvPr id="4" name="Text Placeholder 3"/>
          <p:cNvSpPr>
            <a:spLocks noGrp="1"/>
          </p:cNvSpPr>
          <p:nvPr>
            <p:ph type="body" sz="half" idx="2"/>
          </p:nvPr>
        </p:nvSpPr>
        <p:spPr>
          <a:xfrm>
            <a:off x="2153841" y="2247900"/>
            <a:ext cx="3887568" cy="4357616"/>
          </a:xfrm>
        </p:spPr>
        <p:txBody>
          <a:bodyPr>
            <a:noAutofit/>
          </a:bodyPr>
          <a:lstStyle/>
          <a:p>
            <a:r>
              <a:rPr lang="en-US" dirty="0"/>
              <a:t>Cones are retinal photoreceptors that are</a:t>
            </a:r>
          </a:p>
          <a:p>
            <a:r>
              <a:rPr lang="en-US" dirty="0"/>
              <a:t>concentrated near the center of the retina and function in daylight or in well-lit conditions.</a:t>
            </a:r>
          </a:p>
          <a:p>
            <a:endParaRPr lang="en-US" dirty="0"/>
          </a:p>
          <a:p>
            <a:r>
              <a:rPr lang="en-US" dirty="0"/>
              <a:t>Cones detect fine detail and create color sensations.</a:t>
            </a:r>
          </a:p>
        </p:txBody>
      </p:sp>
      <p:pic>
        <p:nvPicPr>
          <p:cNvPr id="5" name="Content Placeholder 4"/>
          <p:cNvPicPr>
            <a:picLocks noGrp="1" noChangeAspect="1"/>
          </p:cNvPicPr>
          <p:nvPr>
            <p:ph idx="1"/>
          </p:nvPr>
        </p:nvPicPr>
        <p:blipFill>
          <a:blip r:embed="rId2"/>
          <a:stretch>
            <a:fillRect/>
          </a:stretch>
        </p:blipFill>
        <p:spPr>
          <a:xfrm>
            <a:off x="6187816" y="800100"/>
            <a:ext cx="5893245" cy="5614348"/>
          </a:xfrm>
          <a:prstGeom prst="rect">
            <a:avLst/>
          </a:prstGeom>
        </p:spPr>
      </p:pic>
    </p:spTree>
    <p:extLst>
      <p:ext uri="{BB962C8B-B14F-4D97-AF65-F5344CB8AC3E}">
        <p14:creationId xmlns:p14="http://schemas.microsoft.com/office/powerpoint/2010/main" val="369731771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125AF8-36E7-4F94-8198-28A6B63794DA}"/>
              </a:ext>
            </a:extLst>
          </p:cNvPr>
          <p:cNvSpPr>
            <a:spLocks noGrp="1"/>
          </p:cNvSpPr>
          <p:nvPr>
            <p:ph type="title"/>
          </p:nvPr>
        </p:nvSpPr>
        <p:spPr>
          <a:xfrm>
            <a:off x="2019760" y="365127"/>
            <a:ext cx="8234475" cy="1325563"/>
          </a:xfrm>
        </p:spPr>
        <p:txBody>
          <a:bodyPr/>
          <a:lstStyle/>
          <a:p>
            <a:r>
              <a:rPr lang="en-US" dirty="0"/>
              <a:t>What are some characteristics of cones?</a:t>
            </a:r>
          </a:p>
        </p:txBody>
      </p:sp>
      <p:sp>
        <p:nvSpPr>
          <p:cNvPr id="3" name="Text Placeholder 2"/>
          <p:cNvSpPr>
            <a:spLocks noGrp="1"/>
          </p:cNvSpPr>
          <p:nvPr>
            <p:ph type="body" sz="quarter" idx="4294967295"/>
          </p:nvPr>
        </p:nvSpPr>
        <p:spPr>
          <a:xfrm>
            <a:off x="2019190" y="1942307"/>
            <a:ext cx="8234474" cy="914400"/>
          </a:xfrm>
        </p:spPr>
        <p:txBody>
          <a:bodyPr/>
          <a:lstStyle/>
          <a:p>
            <a:pPr marL="0" indent="0">
              <a:buNone/>
            </a:pPr>
            <a:r>
              <a:rPr lang="en-US" sz="2400" dirty="0"/>
              <a:t>Cones cluster in and around the fovea.</a:t>
            </a:r>
          </a:p>
        </p:txBody>
      </p:sp>
      <p:sp>
        <p:nvSpPr>
          <p:cNvPr id="4" name="Text Placeholder 3"/>
          <p:cNvSpPr>
            <a:spLocks noGrp="1"/>
          </p:cNvSpPr>
          <p:nvPr>
            <p:ph type="body" sz="quarter" idx="4294967295"/>
          </p:nvPr>
        </p:nvSpPr>
        <p:spPr>
          <a:xfrm>
            <a:off x="2019189" y="3108325"/>
            <a:ext cx="8234474" cy="914400"/>
          </a:xfrm>
        </p:spPr>
        <p:txBody>
          <a:bodyPr>
            <a:normAutofit/>
          </a:bodyPr>
          <a:lstStyle/>
          <a:p>
            <a:pPr marL="0" indent="0">
              <a:buNone/>
            </a:pPr>
            <a:r>
              <a:rPr lang="en-US" sz="2400" dirty="0"/>
              <a:t>In dim light, cones become unresponsive and we are unable to see color.</a:t>
            </a:r>
          </a:p>
        </p:txBody>
      </p:sp>
      <p:sp>
        <p:nvSpPr>
          <p:cNvPr id="5" name="Text Placeholder 4"/>
          <p:cNvSpPr>
            <a:spLocks noGrp="1"/>
          </p:cNvSpPr>
          <p:nvPr>
            <p:ph type="body" sz="quarter" idx="4294967295"/>
          </p:nvPr>
        </p:nvSpPr>
        <p:spPr>
          <a:xfrm>
            <a:off x="2019189" y="4274343"/>
            <a:ext cx="8234474" cy="2222500"/>
          </a:xfrm>
        </p:spPr>
        <p:txBody>
          <a:bodyPr>
            <a:noAutofit/>
          </a:bodyPr>
          <a:lstStyle/>
          <a:p>
            <a:pPr marL="0" indent="0">
              <a:buNone/>
            </a:pPr>
            <a:r>
              <a:rPr lang="en-US" sz="2400" dirty="0"/>
              <a:t>Many cones have their own hotline to the brain: One</a:t>
            </a:r>
          </a:p>
          <a:p>
            <a:pPr marL="0" indent="0">
              <a:buNone/>
            </a:pPr>
            <a:r>
              <a:rPr lang="en-US" sz="2400" dirty="0"/>
              <a:t>cone transmits its message to a single bipolar cell, which relays the message to the visual cortex (where a large area receives input from the fovea).</a:t>
            </a:r>
          </a:p>
        </p:txBody>
      </p:sp>
    </p:spTree>
    <p:extLst>
      <p:ext uri="{BB962C8B-B14F-4D97-AF65-F5344CB8AC3E}">
        <p14:creationId xmlns:p14="http://schemas.microsoft.com/office/powerpoint/2010/main" val="265016663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73221"/>
            <a:ext cx="10659533" cy="852489"/>
          </a:xfrm>
        </p:spPr>
        <p:txBody>
          <a:bodyPr/>
          <a:lstStyle/>
          <a:p>
            <a:r>
              <a:rPr lang="en-US" dirty="0"/>
              <a:t>How many dots do you see at once?</a:t>
            </a:r>
          </a:p>
        </p:txBody>
      </p:sp>
      <p:sp>
        <p:nvSpPr>
          <p:cNvPr id="3" name="Text Placeholder 2"/>
          <p:cNvSpPr>
            <a:spLocks noGrp="1"/>
          </p:cNvSpPr>
          <p:nvPr>
            <p:ph type="body" sz="quarter" idx="18"/>
          </p:nvPr>
        </p:nvSpPr>
        <p:spPr>
          <a:xfrm>
            <a:off x="2152650" y="5500048"/>
            <a:ext cx="7994650" cy="994580"/>
          </a:xfrm>
        </p:spPr>
        <p:txBody>
          <a:bodyPr>
            <a:normAutofit/>
          </a:bodyPr>
          <a:lstStyle/>
          <a:p>
            <a:r>
              <a:rPr lang="en-US" sz="2400" dirty="0"/>
              <a:t>Look at or near any of the twelve black dots and you can see them, but not in your peripheral vision.</a:t>
            </a:r>
          </a:p>
        </p:txBody>
      </p:sp>
      <p:pic>
        <p:nvPicPr>
          <p:cNvPr id="5" name="Content Placeholder 4"/>
          <p:cNvPicPr>
            <a:picLocks noGrp="1" noChangeAspect="1"/>
          </p:cNvPicPr>
          <p:nvPr>
            <p:ph sz="quarter" idx="19"/>
          </p:nvPr>
        </p:nvPicPr>
        <p:blipFill>
          <a:blip r:embed="rId2"/>
          <a:stretch>
            <a:fillRect/>
          </a:stretch>
        </p:blipFill>
        <p:spPr>
          <a:xfrm>
            <a:off x="3568676" y="1978431"/>
            <a:ext cx="5198579" cy="3521617"/>
          </a:xfrm>
          <a:prstGeom prst="rect">
            <a:avLst/>
          </a:prstGeom>
        </p:spPr>
      </p:pic>
    </p:spTree>
    <p:extLst>
      <p:ext uri="{BB962C8B-B14F-4D97-AF65-F5344CB8AC3E}">
        <p14:creationId xmlns:p14="http://schemas.microsoft.com/office/powerpoint/2010/main" val="13658096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9501" y="443553"/>
            <a:ext cx="3259771" cy="1600200"/>
          </a:xfrm>
        </p:spPr>
        <p:txBody>
          <a:bodyPr/>
          <a:lstStyle/>
          <a:p>
            <a:r>
              <a:rPr lang="en-US" dirty="0"/>
              <a:t>What is the fovea?</a:t>
            </a:r>
          </a:p>
        </p:txBody>
      </p:sp>
      <p:sp>
        <p:nvSpPr>
          <p:cNvPr id="4" name="Text Placeholder 3"/>
          <p:cNvSpPr>
            <a:spLocks noGrp="1"/>
          </p:cNvSpPr>
          <p:nvPr>
            <p:ph type="body" sz="half" idx="2"/>
          </p:nvPr>
        </p:nvSpPr>
        <p:spPr>
          <a:xfrm>
            <a:off x="1742361" y="2247900"/>
            <a:ext cx="3259770" cy="4357616"/>
          </a:xfrm>
        </p:spPr>
        <p:txBody>
          <a:bodyPr>
            <a:noAutofit/>
          </a:bodyPr>
          <a:lstStyle/>
          <a:p>
            <a:r>
              <a:rPr lang="en-US" dirty="0"/>
              <a:t>The fovea is the central focal point in</a:t>
            </a:r>
          </a:p>
          <a:p>
            <a:r>
              <a:rPr lang="en-US" dirty="0"/>
              <a:t>the retina, around which the eye’s</a:t>
            </a:r>
          </a:p>
          <a:p>
            <a:r>
              <a:rPr lang="en-US" dirty="0"/>
              <a:t>cones cluster.</a:t>
            </a:r>
          </a:p>
          <a:p>
            <a:endParaRPr lang="en-US" dirty="0"/>
          </a:p>
          <a:p>
            <a:r>
              <a:rPr lang="en-US" dirty="0"/>
              <a:t>This is the area of greatest visual acuity… or sharpness of focus.</a:t>
            </a:r>
          </a:p>
        </p:txBody>
      </p:sp>
      <p:pic>
        <p:nvPicPr>
          <p:cNvPr id="6" name="Content Placeholder 5"/>
          <p:cNvPicPr>
            <a:picLocks noGrp="1" noChangeAspect="1"/>
          </p:cNvPicPr>
          <p:nvPr>
            <p:ph idx="1"/>
          </p:nvPr>
        </p:nvPicPr>
        <p:blipFill>
          <a:blip r:embed="rId2"/>
          <a:stretch>
            <a:fillRect/>
          </a:stretch>
        </p:blipFill>
        <p:spPr>
          <a:xfrm>
            <a:off x="5047851" y="1832895"/>
            <a:ext cx="7050868" cy="3613132"/>
          </a:xfrm>
          <a:prstGeom prst="rect">
            <a:avLst/>
          </a:prstGeom>
        </p:spPr>
      </p:pic>
    </p:spTree>
    <p:extLst>
      <p:ext uri="{BB962C8B-B14F-4D97-AF65-F5344CB8AC3E}">
        <p14:creationId xmlns:p14="http://schemas.microsoft.com/office/powerpoint/2010/main" val="92575254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visual acuity with the fovea"/>
          <p:cNvPicPr>
            <a:picLocks noChangeAspect="1" noChangeArrowheads="1"/>
          </p:cNvPicPr>
          <p:nvPr/>
        </p:nvPicPr>
        <p:blipFill rotWithShape="1">
          <a:blip r:embed="rId2">
            <a:extLst>
              <a:ext uri="{28A0092B-C50C-407E-A947-70E740481C1C}">
                <a14:useLocalDpi xmlns:a14="http://schemas.microsoft.com/office/drawing/2010/main" val="0"/>
              </a:ext>
            </a:extLst>
          </a:blip>
          <a:srcRect l="8181" t="14546" r="4545" b="16363"/>
          <a:stretch/>
        </p:blipFill>
        <p:spPr bwMode="auto">
          <a:xfrm>
            <a:off x="632935" y="197370"/>
            <a:ext cx="11062741" cy="65685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AP college board lo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8705" b="-1523"/>
          <a:stretch/>
        </p:blipFill>
        <p:spPr bwMode="auto">
          <a:xfrm>
            <a:off x="326420" y="235555"/>
            <a:ext cx="893246" cy="563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7976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956" y="374973"/>
            <a:ext cx="3259771" cy="1600200"/>
          </a:xfrm>
        </p:spPr>
        <p:txBody>
          <a:bodyPr/>
          <a:lstStyle/>
          <a:p>
            <a:r>
              <a:rPr lang="en-US" dirty="0"/>
              <a:t>What is the </a:t>
            </a:r>
            <a:br>
              <a:rPr lang="en-US" dirty="0"/>
            </a:br>
            <a:r>
              <a:rPr lang="en-US" dirty="0"/>
              <a:t>optic nerve?</a:t>
            </a:r>
          </a:p>
        </p:txBody>
      </p:sp>
      <p:sp>
        <p:nvSpPr>
          <p:cNvPr id="4" name="Text Placeholder 3"/>
          <p:cNvSpPr>
            <a:spLocks noGrp="1"/>
          </p:cNvSpPr>
          <p:nvPr>
            <p:ph type="body" sz="half" idx="2"/>
          </p:nvPr>
        </p:nvSpPr>
        <p:spPr>
          <a:xfrm>
            <a:off x="523956" y="2247901"/>
            <a:ext cx="3259770" cy="4357616"/>
          </a:xfrm>
        </p:spPr>
        <p:txBody>
          <a:bodyPr>
            <a:noAutofit/>
          </a:bodyPr>
          <a:lstStyle/>
          <a:p>
            <a:r>
              <a:rPr lang="en-US" dirty="0"/>
              <a:t>The optic nerve is comprised of the axons of the ganglion cells.</a:t>
            </a:r>
          </a:p>
          <a:p>
            <a:r>
              <a:rPr lang="en-US" dirty="0"/>
              <a:t> </a:t>
            </a:r>
          </a:p>
          <a:p>
            <a:r>
              <a:rPr lang="en-US" dirty="0"/>
              <a:t> It leaves through the back of the eye and carries the neural impulses from the eye to the brain.</a:t>
            </a:r>
          </a:p>
        </p:txBody>
      </p:sp>
      <p:pic>
        <p:nvPicPr>
          <p:cNvPr id="6" name="Content Placeholder 5"/>
          <p:cNvPicPr>
            <a:picLocks noGrp="1" noChangeAspect="1"/>
          </p:cNvPicPr>
          <p:nvPr>
            <p:ph idx="1"/>
          </p:nvPr>
        </p:nvPicPr>
        <p:blipFill>
          <a:blip r:embed="rId2"/>
          <a:stretch>
            <a:fillRect/>
          </a:stretch>
        </p:blipFill>
        <p:spPr>
          <a:xfrm>
            <a:off x="3907718" y="1440179"/>
            <a:ext cx="8215619" cy="4209995"/>
          </a:xfrm>
          <a:prstGeom prst="rect">
            <a:avLst/>
          </a:prstGeom>
        </p:spPr>
      </p:pic>
    </p:spTree>
    <p:extLst>
      <p:ext uri="{BB962C8B-B14F-4D97-AF65-F5344CB8AC3E}">
        <p14:creationId xmlns:p14="http://schemas.microsoft.com/office/powerpoint/2010/main" val="27976379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Did you see it?</a:t>
            </a:r>
          </a:p>
        </p:txBody>
      </p:sp>
      <p:sp>
        <p:nvSpPr>
          <p:cNvPr id="3" name="Text Placeholder 2"/>
          <p:cNvSpPr>
            <a:spLocks noGrp="1"/>
          </p:cNvSpPr>
          <p:nvPr>
            <p:ph type="body" sz="quarter" idx="18"/>
          </p:nvPr>
        </p:nvSpPr>
        <p:spPr>
          <a:xfrm>
            <a:off x="2152650" y="5168499"/>
            <a:ext cx="7994650" cy="1562100"/>
          </a:xfrm>
        </p:spPr>
        <p:txBody>
          <a:bodyPr>
            <a:normAutofit lnSpcReduction="10000"/>
          </a:bodyPr>
          <a:lstStyle/>
          <a:p>
            <a:r>
              <a:rPr lang="en-US" dirty="0"/>
              <a:t>Our sensory and perceptual processes work together to help us sort out complex images, including the hidden couple in Sandro Del-</a:t>
            </a:r>
            <a:r>
              <a:rPr lang="en-US" dirty="0" err="1"/>
              <a:t>Prete’s</a:t>
            </a:r>
            <a:r>
              <a:rPr lang="en-US" dirty="0"/>
              <a:t> drawing, </a:t>
            </a:r>
          </a:p>
          <a:p>
            <a:r>
              <a:rPr lang="en-US" i="1" dirty="0"/>
              <a:t>The Flowering of Love.</a:t>
            </a:r>
            <a:endParaRPr lang="en-US" dirty="0"/>
          </a:p>
        </p:txBody>
      </p:sp>
      <p:pic>
        <p:nvPicPr>
          <p:cNvPr id="5" name="Content Placeholder 4"/>
          <p:cNvPicPr>
            <a:picLocks noGrp="1" noChangeAspect="1"/>
          </p:cNvPicPr>
          <p:nvPr>
            <p:ph sz="quarter" idx="19"/>
          </p:nvPr>
        </p:nvPicPr>
        <p:blipFill>
          <a:blip r:embed="rId2"/>
          <a:stretch>
            <a:fillRect/>
          </a:stretch>
        </p:blipFill>
        <p:spPr>
          <a:xfrm>
            <a:off x="4803824" y="2456205"/>
            <a:ext cx="2549477" cy="2486528"/>
          </a:xfrm>
          <a:prstGeom prst="rect">
            <a:avLst/>
          </a:prstGeom>
        </p:spPr>
      </p:pic>
    </p:spTree>
    <p:extLst>
      <p:ext uri="{BB962C8B-B14F-4D97-AF65-F5344CB8AC3E}">
        <p14:creationId xmlns:p14="http://schemas.microsoft.com/office/powerpoint/2010/main" val="38613069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321" y="352113"/>
            <a:ext cx="3259771" cy="1600200"/>
          </a:xfrm>
        </p:spPr>
        <p:txBody>
          <a:bodyPr/>
          <a:lstStyle/>
          <a:p>
            <a:r>
              <a:rPr lang="en-US" dirty="0"/>
              <a:t>What is the </a:t>
            </a:r>
            <a:br>
              <a:rPr lang="en-US" dirty="0"/>
            </a:br>
            <a:r>
              <a:rPr lang="en-US" dirty="0"/>
              <a:t>blind spot?</a:t>
            </a:r>
          </a:p>
        </p:txBody>
      </p:sp>
      <p:sp>
        <p:nvSpPr>
          <p:cNvPr id="4" name="Text Placeholder 3"/>
          <p:cNvSpPr>
            <a:spLocks noGrp="1"/>
          </p:cNvSpPr>
          <p:nvPr>
            <p:ph type="body" sz="half" idx="2"/>
          </p:nvPr>
        </p:nvSpPr>
        <p:spPr>
          <a:xfrm>
            <a:off x="279321" y="2247901"/>
            <a:ext cx="3259770" cy="4357616"/>
          </a:xfrm>
        </p:spPr>
        <p:txBody>
          <a:bodyPr>
            <a:noAutofit/>
          </a:bodyPr>
          <a:lstStyle/>
          <a:p>
            <a:r>
              <a:rPr lang="en-US" dirty="0"/>
              <a:t>The optic disk is the point at which the</a:t>
            </a:r>
          </a:p>
          <a:p>
            <a:r>
              <a:rPr lang="en-US" dirty="0"/>
              <a:t>optic nerve leaves the eye, creating</a:t>
            </a:r>
          </a:p>
          <a:p>
            <a:r>
              <a:rPr lang="en-US" dirty="0"/>
              <a:t>a “blind” spot because no receptor</a:t>
            </a:r>
          </a:p>
          <a:p>
            <a:r>
              <a:rPr lang="en-US" dirty="0"/>
              <a:t>cells (rods or cones) are located there.</a:t>
            </a:r>
          </a:p>
        </p:txBody>
      </p:sp>
      <p:pic>
        <p:nvPicPr>
          <p:cNvPr id="6" name="Content Placeholder 5"/>
          <p:cNvPicPr>
            <a:picLocks noGrp="1" noChangeAspect="1"/>
          </p:cNvPicPr>
          <p:nvPr>
            <p:ph idx="1"/>
          </p:nvPr>
        </p:nvPicPr>
        <p:blipFill>
          <a:blip r:embed="rId2"/>
          <a:stretch>
            <a:fillRect/>
          </a:stretch>
        </p:blipFill>
        <p:spPr>
          <a:xfrm>
            <a:off x="3680460" y="1347154"/>
            <a:ext cx="8397157" cy="4303021"/>
          </a:xfrm>
          <a:prstGeom prst="rect">
            <a:avLst/>
          </a:prstGeom>
        </p:spPr>
      </p:pic>
    </p:spTree>
    <p:extLst>
      <p:ext uri="{BB962C8B-B14F-4D97-AF65-F5344CB8AC3E}">
        <p14:creationId xmlns:p14="http://schemas.microsoft.com/office/powerpoint/2010/main" val="24666011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Can you find the blind spot of your eye?</a:t>
            </a:r>
          </a:p>
        </p:txBody>
      </p:sp>
      <p:sp>
        <p:nvSpPr>
          <p:cNvPr id="3" name="Text Placeholder 2"/>
          <p:cNvSpPr>
            <a:spLocks noGrp="1"/>
          </p:cNvSpPr>
          <p:nvPr>
            <p:ph type="body" sz="quarter" idx="18"/>
          </p:nvPr>
        </p:nvSpPr>
        <p:spPr>
          <a:xfrm>
            <a:off x="2152650" y="4176216"/>
            <a:ext cx="7994650" cy="1881685"/>
          </a:xfrm>
        </p:spPr>
        <p:txBody>
          <a:bodyPr/>
          <a:lstStyle/>
          <a:p>
            <a:r>
              <a:rPr lang="en-US" dirty="0"/>
              <a:t>Close your left eye, look at the spot, and move your face away until one of the cars disappears. Repeat with your right eye closed. Did the other car disappear?  Can you explain why?</a:t>
            </a:r>
          </a:p>
        </p:txBody>
      </p:sp>
      <p:pic>
        <p:nvPicPr>
          <p:cNvPr id="5" name="Content Placeholder 4"/>
          <p:cNvPicPr>
            <a:picLocks noGrp="1" noChangeAspect="1"/>
          </p:cNvPicPr>
          <p:nvPr>
            <p:ph sz="quarter" idx="19"/>
          </p:nvPr>
        </p:nvPicPr>
        <p:blipFill>
          <a:blip r:embed="rId2"/>
          <a:stretch>
            <a:fillRect/>
          </a:stretch>
        </p:blipFill>
        <p:spPr>
          <a:xfrm>
            <a:off x="152400" y="2514099"/>
            <a:ext cx="11926630" cy="1249072"/>
          </a:xfrm>
          <a:prstGeom prst="rect">
            <a:avLst/>
          </a:prstGeom>
        </p:spPr>
      </p:pic>
    </p:spTree>
    <p:extLst>
      <p:ext uri="{BB962C8B-B14F-4D97-AF65-F5344CB8AC3E}">
        <p14:creationId xmlns:p14="http://schemas.microsoft.com/office/powerpoint/2010/main" val="6075536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A4B1B-BCEC-4EA1-ADBA-2CAA823CCE91}"/>
              </a:ext>
            </a:extLst>
          </p:cNvPr>
          <p:cNvSpPr>
            <a:spLocks noGrp="1"/>
          </p:cNvSpPr>
          <p:nvPr>
            <p:ph type="title"/>
          </p:nvPr>
        </p:nvSpPr>
        <p:spPr>
          <a:xfrm>
            <a:off x="1975692" y="365126"/>
            <a:ext cx="8278542" cy="1325563"/>
          </a:xfrm>
          <a:solidFill>
            <a:srgbClr val="D4E5F4"/>
          </a:solidFill>
        </p:spPr>
        <p:txBody>
          <a:bodyPr/>
          <a:lstStyle/>
          <a:p>
            <a:r>
              <a:rPr lang="en-US" dirty="0">
                <a:solidFill>
                  <a:schemeClr val="tx1"/>
                </a:solidFill>
              </a:rPr>
              <a:t>2. What Would You Answer?</a:t>
            </a:r>
          </a:p>
        </p:txBody>
      </p:sp>
      <p:sp>
        <p:nvSpPr>
          <p:cNvPr id="8" name="Content Placeholder 7"/>
          <p:cNvSpPr>
            <a:spLocks noGrp="1"/>
          </p:cNvSpPr>
          <p:nvPr>
            <p:ph idx="1"/>
          </p:nvPr>
        </p:nvSpPr>
        <p:spPr>
          <a:xfrm>
            <a:off x="1975692" y="1949987"/>
            <a:ext cx="8278542" cy="4197425"/>
          </a:xfrm>
          <a:solidFill>
            <a:srgbClr val="E7D9B1"/>
          </a:solidFill>
          <a:ln w="76200">
            <a:solidFill>
              <a:srgbClr val="D4E5F4"/>
            </a:solidFill>
          </a:ln>
        </p:spPr>
        <p:txBody>
          <a:bodyPr anchor="ctr">
            <a:normAutofit/>
          </a:bodyPr>
          <a:lstStyle/>
          <a:p>
            <a:r>
              <a:rPr lang="en-US" b="1" dirty="0"/>
              <a:t>If you scratch your eye, which structure are you most likely to damage?</a:t>
            </a:r>
          </a:p>
          <a:p>
            <a:endParaRPr lang="en-US" b="1" dirty="0"/>
          </a:p>
          <a:p>
            <a:pPr marL="457200" indent="-457200" algn="l">
              <a:buAutoNum type="alphaUcPeriod"/>
            </a:pPr>
            <a:r>
              <a:rPr lang="en-US" dirty="0"/>
              <a:t>pupil</a:t>
            </a:r>
            <a:endParaRPr lang="en-US" sz="2400" dirty="0"/>
          </a:p>
          <a:p>
            <a:pPr algn="l"/>
            <a:r>
              <a:rPr lang="en-US" sz="2400" dirty="0"/>
              <a:t>B.  iris</a:t>
            </a:r>
          </a:p>
          <a:p>
            <a:pPr algn="l"/>
            <a:r>
              <a:rPr lang="en-US" sz="2400" dirty="0"/>
              <a:t>C.  </a:t>
            </a:r>
            <a:r>
              <a:rPr lang="en-US" dirty="0"/>
              <a:t>cornea</a:t>
            </a:r>
            <a:endParaRPr lang="en-US" sz="2400" dirty="0"/>
          </a:p>
          <a:p>
            <a:pPr algn="l"/>
            <a:r>
              <a:rPr lang="en-US" sz="2400" dirty="0"/>
              <a:t>D.  </a:t>
            </a:r>
            <a:r>
              <a:rPr lang="en-US" dirty="0"/>
              <a:t>lens</a:t>
            </a:r>
            <a:endParaRPr lang="en-US" sz="2400" dirty="0"/>
          </a:p>
          <a:p>
            <a:pPr marL="457200" indent="-457200" algn="l">
              <a:buAutoNum type="alphaUcPeriod" startAt="5"/>
            </a:pPr>
            <a:r>
              <a:rPr lang="en-US" dirty="0"/>
              <a:t>fovea</a:t>
            </a:r>
            <a:endParaRPr lang="en-US" sz="2400" dirty="0"/>
          </a:p>
        </p:txBody>
      </p:sp>
    </p:spTree>
    <p:extLst>
      <p:ext uri="{BB962C8B-B14F-4D97-AF65-F5344CB8AC3E}">
        <p14:creationId xmlns:p14="http://schemas.microsoft.com/office/powerpoint/2010/main" val="269942162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51" y="0"/>
            <a:ext cx="10802112" cy="1325563"/>
          </a:xfrm>
        </p:spPr>
        <p:txBody>
          <a:bodyPr/>
          <a:lstStyle/>
          <a:p>
            <a:r>
              <a:rPr lang="en-US" dirty="0"/>
              <a:t>What happens to the neural impulse after it exits the eye?</a:t>
            </a:r>
          </a:p>
        </p:txBody>
      </p:sp>
      <p:sp>
        <p:nvSpPr>
          <p:cNvPr id="4" name="Content Placeholder 3"/>
          <p:cNvSpPr>
            <a:spLocks noGrp="1"/>
          </p:cNvSpPr>
          <p:nvPr>
            <p:ph sz="quarter" idx="13"/>
          </p:nvPr>
        </p:nvSpPr>
        <p:spPr>
          <a:xfrm>
            <a:off x="704851" y="5595620"/>
            <a:ext cx="10801349" cy="1219200"/>
          </a:xfrm>
        </p:spPr>
        <p:txBody>
          <a:bodyPr/>
          <a:lstStyle/>
          <a:p>
            <a:r>
              <a:rPr lang="en-US" dirty="0"/>
              <a:t>The </a:t>
            </a:r>
            <a:r>
              <a:rPr lang="en-US" b="1" dirty="0"/>
              <a:t>optic nerve </a:t>
            </a:r>
            <a:r>
              <a:rPr lang="en-US" dirty="0"/>
              <a:t>carries the impulse to the thalamus and on to the visual cortex of the occipital lobes.</a:t>
            </a:r>
          </a:p>
        </p:txBody>
      </p:sp>
      <p:pic>
        <p:nvPicPr>
          <p:cNvPr id="5" name="Content Placeholder 4"/>
          <p:cNvPicPr>
            <a:picLocks noGrp="1" noChangeAspect="1"/>
          </p:cNvPicPr>
          <p:nvPr>
            <p:ph idx="1"/>
          </p:nvPr>
        </p:nvPicPr>
        <p:blipFill>
          <a:blip r:embed="rId2"/>
          <a:stretch>
            <a:fillRect/>
          </a:stretch>
        </p:blipFill>
        <p:spPr>
          <a:xfrm>
            <a:off x="2932283" y="937260"/>
            <a:ext cx="6346483" cy="4658360"/>
          </a:xfrm>
          <a:prstGeom prst="rect">
            <a:avLst/>
          </a:prstGeom>
        </p:spPr>
      </p:pic>
    </p:spTree>
    <p:extLst>
      <p:ext uri="{BB962C8B-B14F-4D97-AF65-F5344CB8AC3E}">
        <p14:creationId xmlns:p14="http://schemas.microsoft.com/office/powerpoint/2010/main" val="419034306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you put it all together now?</a:t>
            </a:r>
          </a:p>
        </p:txBody>
      </p:sp>
      <p:sp>
        <p:nvSpPr>
          <p:cNvPr id="3" name="Text Placeholder 2"/>
          <p:cNvSpPr>
            <a:spLocks noGrp="1"/>
          </p:cNvSpPr>
          <p:nvPr>
            <p:ph type="body" sz="quarter" idx="18"/>
          </p:nvPr>
        </p:nvSpPr>
        <p:spPr>
          <a:xfrm>
            <a:off x="2152650" y="5775960"/>
            <a:ext cx="7994650" cy="1036661"/>
          </a:xfrm>
        </p:spPr>
        <p:txBody>
          <a:bodyPr>
            <a:normAutofit/>
          </a:bodyPr>
          <a:lstStyle/>
          <a:p>
            <a:r>
              <a:rPr lang="en-US" dirty="0"/>
              <a:t>Use these two images to guide you as you correctly label the structures through which light passes.</a:t>
            </a:r>
          </a:p>
        </p:txBody>
      </p:sp>
      <p:pic>
        <p:nvPicPr>
          <p:cNvPr id="5" name="Content Placeholder 4"/>
          <p:cNvPicPr>
            <a:picLocks noGrp="1" noChangeAspect="1"/>
          </p:cNvPicPr>
          <p:nvPr>
            <p:ph sz="quarter" idx="19"/>
          </p:nvPr>
        </p:nvPicPr>
        <p:blipFill>
          <a:blip r:embed="rId2"/>
          <a:stretch>
            <a:fillRect/>
          </a:stretch>
        </p:blipFill>
        <p:spPr>
          <a:xfrm>
            <a:off x="141566" y="2391741"/>
            <a:ext cx="6377000" cy="3267817"/>
          </a:xfrm>
          <a:prstGeom prst="rect">
            <a:avLst/>
          </a:prstGeom>
        </p:spPr>
      </p:pic>
      <p:pic>
        <p:nvPicPr>
          <p:cNvPr id="6" name="Picture 5"/>
          <p:cNvPicPr>
            <a:picLocks noChangeAspect="1"/>
          </p:cNvPicPr>
          <p:nvPr/>
        </p:nvPicPr>
        <p:blipFill>
          <a:blip r:embed="rId3"/>
          <a:stretch>
            <a:fillRect/>
          </a:stretch>
        </p:blipFill>
        <p:spPr>
          <a:xfrm>
            <a:off x="7748662" y="2391741"/>
            <a:ext cx="3335897" cy="3267817"/>
          </a:xfrm>
          <a:prstGeom prst="rect">
            <a:avLst/>
          </a:prstGeom>
          <a:ln w="76200">
            <a:solidFill>
              <a:srgbClr val="D4E5F4"/>
            </a:solidFill>
          </a:ln>
        </p:spPr>
      </p:pic>
    </p:spTree>
    <p:extLst>
      <p:ext uri="{BB962C8B-B14F-4D97-AF65-F5344CB8AC3E}">
        <p14:creationId xmlns:p14="http://schemas.microsoft.com/office/powerpoint/2010/main" val="113607629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you put it all together now? Cont.</a:t>
            </a:r>
          </a:p>
        </p:txBody>
      </p:sp>
      <p:sp>
        <p:nvSpPr>
          <p:cNvPr id="3" name="Text Placeholder 2"/>
          <p:cNvSpPr>
            <a:spLocks noGrp="1"/>
          </p:cNvSpPr>
          <p:nvPr>
            <p:ph type="body" sz="quarter" idx="18"/>
          </p:nvPr>
        </p:nvSpPr>
        <p:spPr>
          <a:xfrm>
            <a:off x="2152650" y="5775960"/>
            <a:ext cx="7994650" cy="1036661"/>
          </a:xfrm>
        </p:spPr>
        <p:txBody>
          <a:bodyPr>
            <a:normAutofit/>
          </a:bodyPr>
          <a:lstStyle/>
          <a:p>
            <a:r>
              <a:rPr lang="en-US" dirty="0"/>
              <a:t>Can you finish tracing the path of the neural impulse once it leaves the eye?</a:t>
            </a:r>
          </a:p>
        </p:txBody>
      </p:sp>
      <p:pic>
        <p:nvPicPr>
          <p:cNvPr id="7" name="Content Placeholder 6"/>
          <p:cNvPicPr>
            <a:picLocks noGrp="1" noChangeAspect="1"/>
          </p:cNvPicPr>
          <p:nvPr>
            <p:ph sz="quarter" idx="19"/>
          </p:nvPr>
        </p:nvPicPr>
        <p:blipFill>
          <a:blip r:embed="rId2"/>
          <a:stretch>
            <a:fillRect/>
          </a:stretch>
        </p:blipFill>
        <p:spPr>
          <a:xfrm>
            <a:off x="1188720" y="2274283"/>
            <a:ext cx="4840984" cy="3553315"/>
          </a:xfrm>
          <a:prstGeom prst="rect">
            <a:avLst/>
          </a:prstGeom>
        </p:spPr>
      </p:pic>
      <p:pic>
        <p:nvPicPr>
          <p:cNvPr id="8" name="Picture 7"/>
          <p:cNvPicPr>
            <a:picLocks noChangeAspect="1"/>
          </p:cNvPicPr>
          <p:nvPr/>
        </p:nvPicPr>
        <p:blipFill>
          <a:blip r:embed="rId3"/>
          <a:stretch>
            <a:fillRect/>
          </a:stretch>
        </p:blipFill>
        <p:spPr>
          <a:xfrm>
            <a:off x="7057585" y="2230440"/>
            <a:ext cx="3089715" cy="3501678"/>
          </a:xfrm>
          <a:prstGeom prst="rect">
            <a:avLst/>
          </a:prstGeom>
          <a:ln w="76200">
            <a:solidFill>
              <a:srgbClr val="D4E5F4"/>
            </a:solidFill>
          </a:ln>
        </p:spPr>
      </p:pic>
    </p:spTree>
    <p:extLst>
      <p:ext uri="{BB962C8B-B14F-4D97-AF65-F5344CB8AC3E}">
        <p14:creationId xmlns:p14="http://schemas.microsoft.com/office/powerpoint/2010/main" val="247146626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dirty="0">
                <a:solidFill>
                  <a:schemeClr val="bg1"/>
                </a:solidFill>
              </a:rPr>
              <a:t>AP</a:t>
            </a:r>
            <a:r>
              <a:rPr lang="en-US" baseline="30000" dirty="0">
                <a:solidFill>
                  <a:schemeClr val="bg1"/>
                </a:solidFill>
              </a:rPr>
              <a:t>®</a:t>
            </a:r>
            <a:r>
              <a:rPr lang="en-US" dirty="0">
                <a:solidFill>
                  <a:schemeClr val="bg1"/>
                </a:solidFill>
              </a:rPr>
              <a:t> Exam Tip 1</a:t>
            </a:r>
          </a:p>
        </p:txBody>
      </p:sp>
      <p:sp>
        <p:nvSpPr>
          <p:cNvPr id="3" name="Content Placeholder 2"/>
          <p:cNvSpPr>
            <a:spLocks noGrp="1"/>
          </p:cNvSpPr>
          <p:nvPr>
            <p:ph idx="1"/>
          </p:nvPr>
        </p:nvSpPr>
        <p:spPr>
          <a:xfrm>
            <a:off x="2152650" y="1897038"/>
            <a:ext cx="8101584" cy="4380932"/>
          </a:xfrm>
          <a:solidFill>
            <a:srgbClr val="E7D9B1"/>
          </a:solidFill>
          <a:ln w="76200">
            <a:solidFill>
              <a:schemeClr val="accent4"/>
            </a:solidFill>
          </a:ln>
        </p:spPr>
        <p:txBody>
          <a:bodyPr>
            <a:normAutofit/>
          </a:bodyPr>
          <a:lstStyle/>
          <a:p>
            <a:r>
              <a:rPr lang="en-US" sz="2400" dirty="0"/>
              <a:t>There’s a lot of vocabulary here.</a:t>
            </a:r>
          </a:p>
          <a:p>
            <a:endParaRPr lang="en-US" sz="2400" dirty="0"/>
          </a:p>
          <a:p>
            <a:r>
              <a:rPr lang="en-US" sz="2400" dirty="0"/>
              <a:t>Make sure you understand the location and </a:t>
            </a:r>
          </a:p>
          <a:p>
            <a:r>
              <a:rPr lang="en-US" sz="2400" dirty="0"/>
              <a:t>function of each part of the eye. </a:t>
            </a:r>
          </a:p>
          <a:p>
            <a:endParaRPr lang="en-US" sz="2400" dirty="0"/>
          </a:p>
          <a:p>
            <a:r>
              <a:rPr lang="en-US" sz="2400" dirty="0"/>
              <a:t>To learn how all the parts fit together, it may help to make rough sketches and then compare your sketches with Figures 18.3 and 18.4 in your textbook. </a:t>
            </a:r>
          </a:p>
          <a:p>
            <a:endParaRPr lang="en-US" sz="2400" dirty="0"/>
          </a:p>
          <a:p>
            <a:r>
              <a:rPr lang="en-US" sz="2400" dirty="0"/>
              <a:t>You’ll be better off making several quick, rough sketches</a:t>
            </a:r>
          </a:p>
          <a:p>
            <a:r>
              <a:rPr lang="en-US" sz="2400" dirty="0"/>
              <a:t>than one time-consuming, nicely drawn one.</a:t>
            </a:r>
          </a:p>
        </p:txBody>
      </p:sp>
      <p:pic>
        <p:nvPicPr>
          <p:cNvPr id="4" name="Picture 3" descr="decorative&#10;"/>
          <p:cNvPicPr>
            <a:picLocks noChangeAspect="1"/>
          </p:cNvPicPr>
          <p:nvPr/>
        </p:nvPicPr>
        <p:blipFill>
          <a:blip r:embed="rId2"/>
          <a:stretch>
            <a:fillRect/>
          </a:stretch>
        </p:blipFill>
        <p:spPr>
          <a:xfrm>
            <a:off x="2226819" y="413736"/>
            <a:ext cx="914479" cy="914479"/>
          </a:xfrm>
          <a:prstGeom prst="rect">
            <a:avLst/>
          </a:prstGeom>
        </p:spPr>
      </p:pic>
    </p:spTree>
    <p:extLst>
      <p:ext uri="{BB962C8B-B14F-4D97-AF65-F5344CB8AC3E}">
        <p14:creationId xmlns:p14="http://schemas.microsoft.com/office/powerpoint/2010/main" val="225361709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see color?</a:t>
            </a:r>
          </a:p>
        </p:txBody>
      </p:sp>
      <p:sp>
        <p:nvSpPr>
          <p:cNvPr id="3" name="Content Placeholder 2"/>
          <p:cNvSpPr>
            <a:spLocks noGrp="1"/>
          </p:cNvSpPr>
          <p:nvPr>
            <p:ph idx="1"/>
          </p:nvPr>
        </p:nvSpPr>
        <p:spPr>
          <a:xfrm>
            <a:off x="2045208" y="1825626"/>
            <a:ext cx="8101584" cy="2023044"/>
          </a:xfrm>
        </p:spPr>
        <p:txBody>
          <a:bodyPr/>
          <a:lstStyle/>
          <a:p>
            <a:r>
              <a:rPr lang="en-US" i="1" dirty="0"/>
              <a:t>“ Only mind has sight and hearing;</a:t>
            </a:r>
          </a:p>
          <a:p>
            <a:r>
              <a:rPr lang="en-US" i="1" dirty="0"/>
              <a:t>all things else are deaf and blind.” </a:t>
            </a:r>
          </a:p>
          <a:p>
            <a:endParaRPr lang="en-US" i="1" dirty="0"/>
          </a:p>
          <a:p>
            <a:r>
              <a:rPr lang="en-US" i="1" dirty="0" err="1"/>
              <a:t>Epicharmus</a:t>
            </a:r>
            <a:r>
              <a:rPr lang="en-US" i="1" dirty="0"/>
              <a:t>, </a:t>
            </a:r>
            <a:r>
              <a:rPr lang="en-US" dirty="0"/>
              <a:t>Fragments, </a:t>
            </a:r>
            <a:r>
              <a:rPr lang="en-US" i="1" dirty="0"/>
              <a:t>550 B.C.E.</a:t>
            </a:r>
          </a:p>
        </p:txBody>
      </p:sp>
      <p:sp>
        <p:nvSpPr>
          <p:cNvPr id="4" name="Content Placeholder 3"/>
          <p:cNvSpPr>
            <a:spLocks noGrp="1"/>
          </p:cNvSpPr>
          <p:nvPr>
            <p:ph sz="quarter" idx="13"/>
          </p:nvPr>
        </p:nvSpPr>
        <p:spPr>
          <a:xfrm>
            <a:off x="2052638" y="4353636"/>
            <a:ext cx="8101012" cy="1729664"/>
          </a:xfrm>
        </p:spPr>
        <p:txBody>
          <a:bodyPr/>
          <a:lstStyle/>
          <a:p>
            <a:r>
              <a:rPr lang="en-US" dirty="0"/>
              <a:t>We say that a tomato is red…but is it?</a:t>
            </a:r>
          </a:p>
          <a:p>
            <a:r>
              <a:rPr lang="en-US" dirty="0"/>
              <a:t>Is red housed in the tomato or in our mind?</a:t>
            </a:r>
          </a:p>
          <a:p>
            <a:r>
              <a:rPr lang="en-US" dirty="0"/>
              <a:t>If no one sees the tomato, is it still red?</a:t>
            </a:r>
          </a:p>
        </p:txBody>
      </p:sp>
    </p:spTree>
    <p:extLst>
      <p:ext uri="{BB962C8B-B14F-4D97-AF65-F5344CB8AC3E}">
        <p14:creationId xmlns:p14="http://schemas.microsoft.com/office/powerpoint/2010/main" val="178770209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Young-Helmholtz </a:t>
            </a:r>
            <a:br>
              <a:rPr lang="en-US" dirty="0"/>
            </a:br>
            <a:r>
              <a:rPr lang="en-US" dirty="0"/>
              <a:t>trichromatic (three-color) theory?</a:t>
            </a:r>
          </a:p>
        </p:txBody>
      </p:sp>
      <p:sp>
        <p:nvSpPr>
          <p:cNvPr id="3" name="Content Placeholder 2"/>
          <p:cNvSpPr>
            <a:spLocks noGrp="1"/>
          </p:cNvSpPr>
          <p:nvPr>
            <p:ph idx="1"/>
          </p:nvPr>
        </p:nvSpPr>
        <p:spPr/>
        <p:txBody>
          <a:bodyPr/>
          <a:lstStyle/>
          <a:p>
            <a:r>
              <a:rPr lang="en-US" dirty="0"/>
              <a:t>The theory</a:t>
            </a:r>
          </a:p>
          <a:p>
            <a:r>
              <a:rPr lang="en-US" dirty="0"/>
              <a:t>that the retina contains three</a:t>
            </a:r>
          </a:p>
          <a:p>
            <a:r>
              <a:rPr lang="en-US" dirty="0"/>
              <a:t>different types of color receptors (cones)—</a:t>
            </a:r>
          </a:p>
          <a:p>
            <a:r>
              <a:rPr lang="en-US" dirty="0"/>
              <a:t>one most sensitive to red, one</a:t>
            </a:r>
          </a:p>
          <a:p>
            <a:r>
              <a:rPr lang="en-US" dirty="0"/>
              <a:t>to green, one to blue—which,</a:t>
            </a:r>
          </a:p>
          <a:p>
            <a:r>
              <a:rPr lang="en-US" dirty="0"/>
              <a:t>when stimulated in combination,</a:t>
            </a:r>
          </a:p>
          <a:p>
            <a:r>
              <a:rPr lang="en-US" dirty="0"/>
              <a:t>can produce the perception of any color.</a:t>
            </a:r>
          </a:p>
        </p:txBody>
      </p:sp>
    </p:spTree>
    <p:extLst>
      <p:ext uri="{BB962C8B-B14F-4D97-AF65-F5344CB8AC3E}">
        <p14:creationId xmlns:p14="http://schemas.microsoft.com/office/powerpoint/2010/main" val="243074198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people who cannot see color?</a:t>
            </a:r>
          </a:p>
        </p:txBody>
      </p:sp>
      <p:sp>
        <p:nvSpPr>
          <p:cNvPr id="4" name="Content Placeholder 3"/>
          <p:cNvSpPr>
            <a:spLocks noGrp="1"/>
          </p:cNvSpPr>
          <p:nvPr>
            <p:ph sz="quarter" idx="13"/>
          </p:nvPr>
        </p:nvSpPr>
        <p:spPr>
          <a:xfrm>
            <a:off x="2052066" y="3850980"/>
            <a:ext cx="8101012" cy="2750024"/>
          </a:xfrm>
        </p:spPr>
        <p:txBody>
          <a:bodyPr>
            <a:noAutofit/>
          </a:bodyPr>
          <a:lstStyle/>
          <a:p>
            <a:r>
              <a:rPr lang="en-US" dirty="0"/>
              <a:t>The photo on the left shows how people with red-green deficiency perceived a 2015 Buffalo Bills versus </a:t>
            </a:r>
          </a:p>
          <a:p>
            <a:r>
              <a:rPr lang="en-US" dirty="0"/>
              <a:t>New York Jets football game. </a:t>
            </a:r>
          </a:p>
          <a:p>
            <a:r>
              <a:rPr lang="en-US" dirty="0"/>
              <a:t>“Everyone looks like they’re on the same team,” </a:t>
            </a:r>
          </a:p>
          <a:p>
            <a:r>
              <a:rPr lang="en-US" dirty="0"/>
              <a:t>said one color-blind fan. </a:t>
            </a:r>
          </a:p>
          <a:p>
            <a:r>
              <a:rPr lang="en-US" dirty="0"/>
              <a:t>The photo on the right shows how the game looked </a:t>
            </a:r>
          </a:p>
          <a:p>
            <a:r>
              <a:rPr lang="en-US" dirty="0"/>
              <a:t>for those with normal color vision.</a:t>
            </a:r>
          </a:p>
        </p:txBody>
      </p:sp>
      <p:pic>
        <p:nvPicPr>
          <p:cNvPr id="5" name="Content Placeholder 4"/>
          <p:cNvPicPr>
            <a:picLocks noGrp="1" noChangeAspect="1"/>
          </p:cNvPicPr>
          <p:nvPr>
            <p:ph idx="1"/>
          </p:nvPr>
        </p:nvPicPr>
        <p:blipFill>
          <a:blip r:embed="rId2"/>
          <a:stretch>
            <a:fillRect/>
          </a:stretch>
        </p:blipFill>
        <p:spPr>
          <a:xfrm>
            <a:off x="2142210" y="1282143"/>
            <a:ext cx="7920724" cy="2544549"/>
          </a:xfrm>
          <a:prstGeom prst="rect">
            <a:avLst/>
          </a:prstGeom>
        </p:spPr>
      </p:pic>
    </p:spTree>
    <p:extLst>
      <p:ext uri="{BB962C8B-B14F-4D97-AF65-F5344CB8AC3E}">
        <p14:creationId xmlns:p14="http://schemas.microsoft.com/office/powerpoint/2010/main" val="42032659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Custom Design">
  <a:themeElements>
    <a:clrScheme name="Custom 1">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Theme">
  <a:themeElements>
    <a:clrScheme name="Custom 1">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Custom Design">
  <a:themeElements>
    <a:clrScheme name="Custom 1">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1">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Custom 1">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ustom 1">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Custom 1">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Custom 1">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ustom Design">
  <a:themeElements>
    <a:clrScheme name="Custom 1">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Custom 1">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3496</TotalTime>
  <Words>13070</Words>
  <Application>Microsoft Office PowerPoint</Application>
  <PresentationFormat>Widescreen</PresentationFormat>
  <Paragraphs>1367</Paragraphs>
  <Slides>281</Slides>
  <Notes>2</Notes>
  <HiddenSlides>0</HiddenSlides>
  <MMClips>0</MMClips>
  <ScaleCrop>false</ScaleCrop>
  <HeadingPairs>
    <vt:vector size="6" baseType="variant">
      <vt:variant>
        <vt:lpstr>Fonts Used</vt:lpstr>
      </vt:variant>
      <vt:variant>
        <vt:i4>4</vt:i4>
      </vt:variant>
      <vt:variant>
        <vt:lpstr>Theme</vt:lpstr>
      </vt:variant>
      <vt:variant>
        <vt:i4>13</vt:i4>
      </vt:variant>
      <vt:variant>
        <vt:lpstr>Slide Titles</vt:lpstr>
      </vt:variant>
      <vt:variant>
        <vt:i4>281</vt:i4>
      </vt:variant>
    </vt:vector>
  </HeadingPairs>
  <TitlesOfParts>
    <vt:vector size="298" baseType="lpstr">
      <vt:lpstr>Arial</vt:lpstr>
      <vt:lpstr>Calibri</vt:lpstr>
      <vt:lpstr>Century Gothic</vt:lpstr>
      <vt:lpstr>Wingdings</vt:lpstr>
      <vt:lpstr>1_Office Theme</vt:lpstr>
      <vt:lpstr>Custom Design</vt:lpstr>
      <vt:lpstr>Office Theme</vt:lpstr>
      <vt:lpstr>1_Custom Design</vt:lpstr>
      <vt:lpstr>2_Office Theme</vt:lpstr>
      <vt:lpstr>2_Custom Design</vt:lpstr>
      <vt:lpstr>3_Office Theme</vt:lpstr>
      <vt:lpstr>3_Custom Design</vt:lpstr>
      <vt:lpstr>4_Office Theme</vt:lpstr>
      <vt:lpstr>4_Custom Design</vt:lpstr>
      <vt:lpstr>5_Office Theme</vt:lpstr>
      <vt:lpstr>5_Custom Design</vt:lpstr>
      <vt:lpstr>6_Office Theme</vt:lpstr>
      <vt:lpstr>Unit 4 Sensation and Perception</vt:lpstr>
      <vt:lpstr>Learning Targets</vt:lpstr>
      <vt:lpstr>What are sensation and perception?</vt:lpstr>
      <vt:lpstr>So what does that actually mean?</vt:lpstr>
      <vt:lpstr>Does this image represent sensation or perception?</vt:lpstr>
      <vt:lpstr>For each of the senses below, provide an example of how sensing differs from perceiving.</vt:lpstr>
      <vt:lpstr>How does processing of stimuli work?</vt:lpstr>
      <vt:lpstr>In the image below, what can we detect through bottom-up processing?  Top down processing?</vt:lpstr>
      <vt:lpstr>Did you see it?</vt:lpstr>
      <vt:lpstr>1. What Would You Answer?</vt:lpstr>
      <vt:lpstr>What is selective attention?</vt:lpstr>
      <vt:lpstr>Has this happened to you?</vt:lpstr>
      <vt:lpstr>Do you text or talk on your cell phone while driving your car?</vt:lpstr>
      <vt:lpstr>Let’s consider the research on selective attention…</vt:lpstr>
      <vt:lpstr>It is not about the cell phone.. it’s about distracting your attention!</vt:lpstr>
      <vt:lpstr>What is selective inattention?</vt:lpstr>
      <vt:lpstr>Inattentional blindness:   failing to see visible objects when our attention or focus is directed elsewhere</vt:lpstr>
      <vt:lpstr>Change blindness:  failing to notice changes in the visual environment</vt:lpstr>
      <vt:lpstr>What are the three steps involved in  sensation and what is transduction?</vt:lpstr>
      <vt:lpstr>2. What Would You Answer?</vt:lpstr>
      <vt:lpstr>What is psychophysics?</vt:lpstr>
      <vt:lpstr>What is the difference between  absolute threshold and difference threshold?</vt:lpstr>
      <vt:lpstr>How do we test for absolute threshold in a sense like audition?</vt:lpstr>
      <vt:lpstr>PowerPoint Presentation</vt:lpstr>
      <vt:lpstr>Why are some people better at detecting signals than others?</vt:lpstr>
      <vt:lpstr>A theory predicting how and when we detect the presence of a faint stimulus amid background stimulation</vt:lpstr>
      <vt:lpstr>So you can see the light…but how can you tell when it gets brighter?</vt:lpstr>
      <vt:lpstr>What is Weber’s Law?</vt:lpstr>
      <vt:lpstr>How does Weber’s Law help explain the  just noticeable difference (jnd) ?</vt:lpstr>
      <vt:lpstr>How many lines are required for you to experience a just noticeable difference (jnd)?</vt:lpstr>
      <vt:lpstr>3. What Would You Answer?</vt:lpstr>
      <vt:lpstr>What are subliminal stimuli and  how are we affected by them?</vt:lpstr>
      <vt:lpstr>What is priming?</vt:lpstr>
      <vt:lpstr>Stop and talk.  Has this happened to you?</vt:lpstr>
      <vt:lpstr>What is sensory adaptation?</vt:lpstr>
      <vt:lpstr>Examples of Sensory Adaptation</vt:lpstr>
      <vt:lpstr>Dark Adaptation Problem</vt:lpstr>
      <vt:lpstr>So why does sensory adaptation occur?</vt:lpstr>
      <vt:lpstr>4. What Would You Answer?</vt:lpstr>
      <vt:lpstr>Learning Target 16-1 Review</vt:lpstr>
      <vt:lpstr>Learning Target 16-2 Review</vt:lpstr>
      <vt:lpstr>Learning Target 16-3 Review</vt:lpstr>
      <vt:lpstr>Learning Target 16-4 Review</vt:lpstr>
      <vt:lpstr>Learning Target 16-5 Review</vt:lpstr>
      <vt:lpstr>Learning Target 16-6 Review</vt:lpstr>
      <vt:lpstr>Learning Targets</vt:lpstr>
      <vt:lpstr>What is a perceptual set?</vt:lpstr>
      <vt:lpstr>How does priming influence  perceptual set?</vt:lpstr>
      <vt:lpstr>Why the change in perception?</vt:lpstr>
      <vt:lpstr>PowerPoint Presentation</vt:lpstr>
      <vt:lpstr>What do you see here?</vt:lpstr>
      <vt:lpstr>How does expectation influence  perceptual set?</vt:lpstr>
      <vt:lpstr>How does top-down processing influence perceptual set?</vt:lpstr>
      <vt:lpstr>How does context influence perceptual set?</vt:lpstr>
      <vt:lpstr>What is on the woman’s head?</vt:lpstr>
      <vt:lpstr>How does cultural context impact  perceptual set?</vt:lpstr>
      <vt:lpstr>How does a different cultural context impact  perceptual set?</vt:lpstr>
      <vt:lpstr>1. What Would You Answer?</vt:lpstr>
      <vt:lpstr>What does research show about how motivation can influence perceptual set?</vt:lpstr>
      <vt:lpstr>What does research show about how  emotion can influence perceptual set?</vt:lpstr>
      <vt:lpstr>What is parapsychology and ESP?</vt:lpstr>
      <vt:lpstr>How have researchers tried to test  ESP claims? </vt:lpstr>
      <vt:lpstr>The Mind Machine.</vt:lpstr>
      <vt:lpstr>What have most researchers concluded regarding the veracity of ESP claims?</vt:lpstr>
      <vt:lpstr>Learning Target 17-1 Review</vt:lpstr>
      <vt:lpstr>Learning Target 17-2 Review</vt:lpstr>
      <vt:lpstr>Learning Targets</vt:lpstr>
      <vt:lpstr>What light energy is  visible to humans?</vt:lpstr>
      <vt:lpstr>What are characteristics of  light waves?</vt:lpstr>
      <vt:lpstr>What information do light waves  give us?</vt:lpstr>
      <vt:lpstr>1. What Would You Answer?</vt:lpstr>
      <vt:lpstr>What structures of the eye help  focus the energy?</vt:lpstr>
      <vt:lpstr>What is the cornea?</vt:lpstr>
      <vt:lpstr>What is the pupil?</vt:lpstr>
      <vt:lpstr>What is the iris?</vt:lpstr>
      <vt:lpstr>What is the lens?</vt:lpstr>
      <vt:lpstr>How does the lens change shape?</vt:lpstr>
      <vt:lpstr>What is the retina?</vt:lpstr>
      <vt:lpstr>Can you name the structures of the eye?</vt:lpstr>
      <vt:lpstr>Where is the retina located?</vt:lpstr>
      <vt:lpstr>What happens in the retina?</vt:lpstr>
      <vt:lpstr>What are rods?</vt:lpstr>
      <vt:lpstr>What are some characteristics of rods?</vt:lpstr>
      <vt:lpstr>What are cones?</vt:lpstr>
      <vt:lpstr>What are some characteristics of cones?</vt:lpstr>
      <vt:lpstr>How many dots do you see at once?</vt:lpstr>
      <vt:lpstr>What is the fovea?</vt:lpstr>
      <vt:lpstr>PowerPoint Presentation</vt:lpstr>
      <vt:lpstr>What is the  optic nerve?</vt:lpstr>
      <vt:lpstr>What is the  blind spot?</vt:lpstr>
      <vt:lpstr>Can you find the blind spot of your eye?</vt:lpstr>
      <vt:lpstr>2. What Would You Answer?</vt:lpstr>
      <vt:lpstr>What happens to the neural impulse after it exits the eye?</vt:lpstr>
      <vt:lpstr>Can you put it all together now?</vt:lpstr>
      <vt:lpstr>Can you put it all together now? Cont.</vt:lpstr>
      <vt:lpstr>AP® Exam Tip 1</vt:lpstr>
      <vt:lpstr>How do we see color?</vt:lpstr>
      <vt:lpstr>What is the Young-Helmholtz  trichromatic (three-color) theory?</vt:lpstr>
      <vt:lpstr>What about people who cannot see color?</vt:lpstr>
      <vt:lpstr>PowerPoint Presentation</vt:lpstr>
      <vt:lpstr>What are some characteristics of  color blindness?</vt:lpstr>
      <vt:lpstr>AP® Exam Tip 2</vt:lpstr>
      <vt:lpstr>What is the Hering opponent-process theory?</vt:lpstr>
      <vt:lpstr>The opponent-process theory.</vt:lpstr>
      <vt:lpstr>The opponent-process theory, cont.</vt:lpstr>
      <vt:lpstr>So what happened?</vt:lpstr>
      <vt:lpstr>PowerPoint Presentation</vt:lpstr>
      <vt:lpstr>PowerPoint Presentation</vt:lpstr>
      <vt:lpstr>So… how does color processing occur?</vt:lpstr>
      <vt:lpstr>What are feature detectors and  where are they located?</vt:lpstr>
      <vt:lpstr>But what do feature detectors do?</vt:lpstr>
      <vt:lpstr>How do feature detectors  operate in real life?</vt:lpstr>
      <vt:lpstr>What is parallel processing?</vt:lpstr>
      <vt:lpstr>How does parallel processing operate?</vt:lpstr>
      <vt:lpstr>How do we recognize faces using parallel processing? </vt:lpstr>
      <vt:lpstr>3. What Would You Answer?</vt:lpstr>
      <vt:lpstr>So in the end…. how do we “see”?</vt:lpstr>
      <vt:lpstr>Learning Target 18-1 Review</vt:lpstr>
      <vt:lpstr>Learning Target 18-2 Review</vt:lpstr>
      <vt:lpstr>Learning Target 18-3 Review</vt:lpstr>
      <vt:lpstr>Learning Target 18-4 Review</vt:lpstr>
      <vt:lpstr>Learning Target 18-5 Review</vt:lpstr>
      <vt:lpstr>Learning Targets</vt:lpstr>
      <vt:lpstr>How did the Gestalt psychologists  understand perceptual organization?</vt:lpstr>
      <vt:lpstr>How is perception understood  by the Gestaltists?</vt:lpstr>
      <vt:lpstr>How does the Necker cube illustrate a Gestalt?</vt:lpstr>
      <vt:lpstr>AP® Exam Tip 1</vt:lpstr>
      <vt:lpstr>What is figure-ground?</vt:lpstr>
      <vt:lpstr>PowerPoint Presentation</vt:lpstr>
      <vt:lpstr>PowerPoint Presentation</vt:lpstr>
      <vt:lpstr>PowerPoint Presentation</vt:lpstr>
      <vt:lpstr>PowerPoint Presentation</vt:lpstr>
      <vt:lpstr>Can you detect figure and ground?</vt:lpstr>
      <vt:lpstr>1. What Would You Answer?</vt:lpstr>
      <vt:lpstr>How do the Gestaltists apply rules for grouping to perception?</vt:lpstr>
      <vt:lpstr>What is proximity?</vt:lpstr>
      <vt:lpstr>What is continuity?</vt:lpstr>
      <vt:lpstr>What is closure?</vt:lpstr>
      <vt:lpstr>PowerPoint Presentation</vt:lpstr>
      <vt:lpstr>PowerPoint Presentation</vt:lpstr>
      <vt:lpstr>PowerPoint Presentation</vt:lpstr>
      <vt:lpstr>How can this be happening?</vt:lpstr>
      <vt:lpstr>The impossible  dog house.</vt:lpstr>
      <vt:lpstr>Talk with a partner: find one example from your life that illustrates each of the Gestalt laws below.</vt:lpstr>
      <vt:lpstr>What is depth perception and how have we tested for it?</vt:lpstr>
      <vt:lpstr>What did the visual cliff demonstrate?</vt:lpstr>
      <vt:lpstr>What are binocular cues and how do  they help us judge depth?</vt:lpstr>
      <vt:lpstr>retinal disparity</vt:lpstr>
      <vt:lpstr>How does retinal disparity work?</vt:lpstr>
      <vt:lpstr>PowerPoint Presentation</vt:lpstr>
      <vt:lpstr>What is convergence?</vt:lpstr>
      <vt:lpstr>PowerPoint Presentation</vt:lpstr>
      <vt:lpstr>convergence</vt:lpstr>
      <vt:lpstr>2. What Would You Answer?</vt:lpstr>
      <vt:lpstr>What are monocular cues and how do  they help us judge depth?</vt:lpstr>
      <vt:lpstr>What is relative height?</vt:lpstr>
      <vt:lpstr>What is relative size?</vt:lpstr>
      <vt:lpstr>PowerPoint Presentation</vt:lpstr>
      <vt:lpstr>What is interposition?</vt:lpstr>
      <vt:lpstr>What is relative motion?</vt:lpstr>
      <vt:lpstr>What is linear perspective?</vt:lpstr>
      <vt:lpstr>PowerPoint Presentation</vt:lpstr>
      <vt:lpstr>How does the brain perceive depth using linear perspective cues?</vt:lpstr>
      <vt:lpstr>What is light and shadow?</vt:lpstr>
      <vt:lpstr>AP® Exam Tip 2</vt:lpstr>
      <vt:lpstr>What is stroboscopic movement and  the phi phenomenon?</vt:lpstr>
      <vt:lpstr>PowerPoint Presentation</vt:lpstr>
      <vt:lpstr>What is a perceptual constancy?</vt:lpstr>
      <vt:lpstr>What is color constancy?</vt:lpstr>
      <vt:lpstr>What is brightness constancy?</vt:lpstr>
      <vt:lpstr>3. What Would You Answer?</vt:lpstr>
      <vt:lpstr>What is shape constancy?</vt:lpstr>
      <vt:lpstr>What is size constancy?</vt:lpstr>
      <vt:lpstr>A pause for a quote…</vt:lpstr>
      <vt:lpstr>How does the Ames room alter our perceptions?</vt:lpstr>
      <vt:lpstr>How does the Ames room work?</vt:lpstr>
      <vt:lpstr>What have we learned from research  on restored vision? </vt:lpstr>
      <vt:lpstr>Is there a critical period for  development of perception? </vt:lpstr>
      <vt:lpstr>How does sensory restriction reveal  the effects of experience on perception?</vt:lpstr>
      <vt:lpstr>What is perceptual adaptation?</vt:lpstr>
      <vt:lpstr>Can we adapt to inverted vision?</vt:lpstr>
      <vt:lpstr>Learning Target 19-1 Review</vt:lpstr>
      <vt:lpstr>Learning Target 19-1 Review cont.</vt:lpstr>
      <vt:lpstr>Learning Target 19-2 Review</vt:lpstr>
      <vt:lpstr>Learning Target 19-2 Review cont.</vt:lpstr>
      <vt:lpstr>Learning Target 19-3 Review</vt:lpstr>
      <vt:lpstr>Learning Target 19-3 Review cont.</vt:lpstr>
      <vt:lpstr>Learning Target 19-4 Review</vt:lpstr>
      <vt:lpstr>Learning Targets</vt:lpstr>
      <vt:lpstr>What is audition?</vt:lpstr>
      <vt:lpstr>How do air pressure waves  become sound?</vt:lpstr>
      <vt:lpstr>What are characteristics of  sound waves?</vt:lpstr>
      <vt:lpstr>What information do sound waves  give us?</vt:lpstr>
      <vt:lpstr>Would you expect long or short  wavelengths…</vt:lpstr>
      <vt:lpstr>AP® Exam Tip 1</vt:lpstr>
      <vt:lpstr>What are the three divisions of the ear?</vt:lpstr>
      <vt:lpstr>How does the ear transform sound  into neural messages?</vt:lpstr>
      <vt:lpstr>What is the auditory canal?</vt:lpstr>
      <vt:lpstr>What is the ear drum (tympanic membrane)?</vt:lpstr>
      <vt:lpstr>What are the ossicles?</vt:lpstr>
      <vt:lpstr>PowerPoint Presentation</vt:lpstr>
      <vt:lpstr>What is the oval window?</vt:lpstr>
      <vt:lpstr>What is the cochlea?</vt:lpstr>
      <vt:lpstr>Can you trace the path of sound  through the ear so far?</vt:lpstr>
      <vt:lpstr>1. What Would You Answer?</vt:lpstr>
      <vt:lpstr>AP® Exam Tip 2</vt:lpstr>
      <vt:lpstr>How does the sound wave move  through the inner ear?</vt:lpstr>
      <vt:lpstr>How does transduction  occur in the inner ear?</vt:lpstr>
      <vt:lpstr>AP® Exam Tip 3</vt:lpstr>
      <vt:lpstr>How does the nerve impulse  move out of the ear?</vt:lpstr>
      <vt:lpstr>How does the message carry to the brain?</vt:lpstr>
      <vt:lpstr>Trace the path of sound through the ear.</vt:lpstr>
      <vt:lpstr>AP® Exam Tip 4</vt:lpstr>
      <vt:lpstr>What are two types of hearing loss?</vt:lpstr>
      <vt:lpstr>How much sound is too much sound?</vt:lpstr>
      <vt:lpstr>What is the problem with headphones?</vt:lpstr>
      <vt:lpstr>How can headphones help?</vt:lpstr>
      <vt:lpstr>What is the research on hearing loss?</vt:lpstr>
      <vt:lpstr>What is a cochlear implant?</vt:lpstr>
      <vt:lpstr>How does a cochlear implant work?</vt:lpstr>
      <vt:lpstr>2. What Would You Answer?</vt:lpstr>
      <vt:lpstr>How does the brain detect loudness?</vt:lpstr>
      <vt:lpstr>What is one theory of how the  brain detects pitch?</vt:lpstr>
      <vt:lpstr>What is the frequency theory?</vt:lpstr>
      <vt:lpstr>How does the volley principle explain  hearing higher frequency sounds?</vt:lpstr>
      <vt:lpstr>How do the two theories work together to explain how we hear pitch?</vt:lpstr>
      <vt:lpstr>3. What Would You Answer?</vt:lpstr>
      <vt:lpstr>How do we locate sounds?</vt:lpstr>
      <vt:lpstr>Learning Target 20-1 Review</vt:lpstr>
      <vt:lpstr>Learning Target 20-2 Review</vt:lpstr>
      <vt:lpstr>Learning Target 20-2 Review cont.</vt:lpstr>
      <vt:lpstr>Learning Target 20-3 Review</vt:lpstr>
      <vt:lpstr>Learning Target 20-3 Review cont.</vt:lpstr>
      <vt:lpstr>Unit 4 Sensation and Perception</vt:lpstr>
      <vt:lpstr>Learning Targets</vt:lpstr>
      <vt:lpstr>How do we sense touch?</vt:lpstr>
      <vt:lpstr>How does the somatosensory cortex help us sense touch?</vt:lpstr>
      <vt:lpstr>How is pain best understood?</vt:lpstr>
      <vt:lpstr>How is pain a biopsychosocial event?</vt:lpstr>
      <vt:lpstr>How is pain biological?</vt:lpstr>
      <vt:lpstr>What is a pain circuit?</vt:lpstr>
      <vt:lpstr>What is the gate-control theory?</vt:lpstr>
      <vt:lpstr>What is phantom-limb pain?</vt:lpstr>
      <vt:lpstr>How is pain psychological?</vt:lpstr>
      <vt:lpstr>How else is pain psychological?</vt:lpstr>
      <vt:lpstr>How is pain social-cultural?</vt:lpstr>
      <vt:lpstr>How else is pain social-cultural?</vt:lpstr>
      <vt:lpstr>Think of a recent pain event in your life…</vt:lpstr>
      <vt:lpstr>What are some methods for controlling pain?</vt:lpstr>
      <vt:lpstr>How might placebos reduce pain?</vt:lpstr>
      <vt:lpstr>What were the results?</vt:lpstr>
      <vt:lpstr>How might distraction reduce pain?</vt:lpstr>
      <vt:lpstr>What are the two chemical senses?</vt:lpstr>
      <vt:lpstr>What are the five basic tastes we can detect?</vt:lpstr>
      <vt:lpstr>What food can you think of that is….</vt:lpstr>
      <vt:lpstr>How do we actually taste food?</vt:lpstr>
      <vt:lpstr>How does our sense of smell operate?</vt:lpstr>
      <vt:lpstr>The process of olfaction (smell)</vt:lpstr>
      <vt:lpstr>What happens next?</vt:lpstr>
      <vt:lpstr>AP® Exam Tip</vt:lpstr>
      <vt:lpstr>How are taste, smell and memory related?</vt:lpstr>
      <vt:lpstr>In what other way are taste, smell and  memory related?</vt:lpstr>
      <vt:lpstr>Let’s look at the research on the relationship…</vt:lpstr>
      <vt:lpstr>How do we sense our body’s  position and movement?</vt:lpstr>
      <vt:lpstr>PowerPoint Presentation</vt:lpstr>
      <vt:lpstr>1. What Would You Answer?</vt:lpstr>
      <vt:lpstr>How do our senses interact?</vt:lpstr>
      <vt:lpstr>What is an example of sensory interaction?</vt:lpstr>
      <vt:lpstr>What is embodied cognition?</vt:lpstr>
      <vt:lpstr>What does research show about  embodied cognition?</vt:lpstr>
      <vt:lpstr>What is synesthesia?</vt:lpstr>
      <vt:lpstr>2. What Would You Answer?</vt:lpstr>
      <vt:lpstr>2. What Would You Answer? cont.</vt:lpstr>
      <vt:lpstr>Learning Target 21-1 Review</vt:lpstr>
      <vt:lpstr>Learning Target 21-2 Review</vt:lpstr>
      <vt:lpstr>Learning Target 21-2 Review cont.</vt:lpstr>
      <vt:lpstr>Learning Target 21-2 Review, part III</vt:lpstr>
      <vt:lpstr>Learning Target 21-3 Review</vt:lpstr>
      <vt:lpstr>Learning Target 21-4 Review</vt:lpstr>
      <vt:lpstr>Learning Target 21-5 Review</vt:lpstr>
      <vt:lpstr>Learning Target 21-5 Review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4 Sensation and Perception</dc:title>
  <dc:creator>Owner</dc:creator>
  <cp:lastModifiedBy>Jenrette, Don</cp:lastModifiedBy>
  <cp:revision>52</cp:revision>
  <dcterms:created xsi:type="dcterms:W3CDTF">2019-09-16T15:09:17Z</dcterms:created>
  <dcterms:modified xsi:type="dcterms:W3CDTF">2019-10-25T17:02:26Z</dcterms:modified>
</cp:coreProperties>
</file>