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7DD9-0682-6B4E-A882-79ED155121B3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56316-0CF7-9E43-9CBC-B593DCDD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4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7DD9-0682-6B4E-A882-79ED155121B3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56316-0CF7-9E43-9CBC-B593DCDD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4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7DD9-0682-6B4E-A882-79ED155121B3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56316-0CF7-9E43-9CBC-B593DCDD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8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7DD9-0682-6B4E-A882-79ED155121B3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56316-0CF7-9E43-9CBC-B593DCDD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2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7DD9-0682-6B4E-A882-79ED155121B3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56316-0CF7-9E43-9CBC-B593DCDD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0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7DD9-0682-6B4E-A882-79ED155121B3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56316-0CF7-9E43-9CBC-B593DCDD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4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7DD9-0682-6B4E-A882-79ED155121B3}" type="datetimeFigureOut">
              <a:rPr lang="en-US" smtClean="0"/>
              <a:t>1/8/18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56316-0CF7-9E43-9CBC-B593DCDD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8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7DD9-0682-6B4E-A882-79ED155121B3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56316-0CF7-9E43-9CBC-B593DCDD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1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7DD9-0682-6B4E-A882-79ED155121B3}" type="datetimeFigureOut">
              <a:rPr lang="en-US" smtClean="0"/>
              <a:t>1/8/18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56316-0CF7-9E43-9CBC-B593DCDD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9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7DD9-0682-6B4E-A882-79ED155121B3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56316-0CF7-9E43-9CBC-B593DCDD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4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7DD9-0682-6B4E-A882-79ED155121B3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56316-0CF7-9E43-9CBC-B593DCDD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6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17DD9-0682-6B4E-A882-79ED155121B3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56316-0CF7-9E43-9CBC-B593DCDD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6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Envirothon</a:t>
            </a:r>
            <a:r>
              <a:rPr lang="en-US" dirty="0" smtClean="0"/>
              <a:t> Prep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Identifying Ducks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10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Black duck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lack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98" y="2197099"/>
            <a:ext cx="5245502" cy="3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7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Pintail</a:t>
            </a:r>
            <a:endParaRPr lang="en-US" dirty="0"/>
          </a:p>
        </p:txBody>
      </p:sp>
      <p:pic>
        <p:nvPicPr>
          <p:cNvPr id="4" name="Content Placeholder 3" descr="p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15" r="-18715"/>
          <a:stretch>
            <a:fillRect/>
          </a:stretch>
        </p:blipFill>
        <p:spPr>
          <a:xfrm>
            <a:off x="663210" y="192120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820448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Pintail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Wings</a:t>
            </a:r>
            <a:endParaRPr lang="en-US" dirty="0"/>
          </a:p>
        </p:txBody>
      </p:sp>
      <p:pic>
        <p:nvPicPr>
          <p:cNvPr id="4" name="Picture 3" descr="pi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98258"/>
            <a:ext cx="7315200" cy="435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45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Pintail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Mount</a:t>
            </a:r>
            <a:endParaRPr lang="en-US" dirty="0"/>
          </a:p>
        </p:txBody>
      </p:sp>
      <p:pic>
        <p:nvPicPr>
          <p:cNvPr id="4" name="Picture 3" descr="pi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12" y="1557050"/>
            <a:ext cx="6013955" cy="47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47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Gadwall	</a:t>
            </a:r>
            <a:endParaRPr lang="en-US" dirty="0"/>
          </a:p>
        </p:txBody>
      </p:sp>
      <p:pic>
        <p:nvPicPr>
          <p:cNvPr id="4" name="Content Placeholder 3" descr="Gadw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20" r="-16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4177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Wing</a:t>
            </a:r>
            <a:endParaRPr lang="en-US" dirty="0"/>
          </a:p>
        </p:txBody>
      </p:sp>
      <p:pic>
        <p:nvPicPr>
          <p:cNvPr id="4" name="Picture 3" descr="ga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53" y="2260599"/>
            <a:ext cx="5168847" cy="348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7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Mount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g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9" y="2228651"/>
            <a:ext cx="3892253" cy="3772754"/>
          </a:xfrm>
          <a:prstGeom prst="rect">
            <a:avLst/>
          </a:prstGeom>
        </p:spPr>
      </p:pic>
      <p:pic>
        <p:nvPicPr>
          <p:cNvPr id="5" name="Picture 4" descr="gad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55" y="2228651"/>
            <a:ext cx="3964345" cy="377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26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</a:t>
            </a:r>
            <a:r>
              <a:rPr lang="en-US" dirty="0" err="1" smtClean="0"/>
              <a:t>Wigeon</a:t>
            </a:r>
            <a:endParaRPr lang="en-US" dirty="0"/>
          </a:p>
        </p:txBody>
      </p:sp>
      <p:pic>
        <p:nvPicPr>
          <p:cNvPr id="4" name="Content Placeholder 3" descr="wid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67" r="-129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7767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</a:t>
            </a:r>
            <a:r>
              <a:rPr lang="en-US" dirty="0" err="1" smtClean="0"/>
              <a:t>Wigeon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Content Placeholder 3" descr="wig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40" r="-14940"/>
          <a:stretch>
            <a:fillRect/>
          </a:stretch>
        </p:blipFill>
        <p:spPr>
          <a:xfrm>
            <a:off x="-97684" y="1600200"/>
            <a:ext cx="4624092" cy="3340491"/>
          </a:xfrm>
        </p:spPr>
      </p:pic>
      <p:pic>
        <p:nvPicPr>
          <p:cNvPr id="5" name="Picture 4" descr="wig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37" y="1638691"/>
            <a:ext cx="46228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11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</a:t>
            </a:r>
            <a:r>
              <a:rPr lang="en-US" dirty="0" err="1" smtClean="0"/>
              <a:t>Wigeon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Mount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wig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29" y="1600200"/>
            <a:ext cx="6703171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7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 Duck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0108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Male</a:t>
            </a:r>
            <a:endParaRPr lang="en-US" dirty="0"/>
          </a:p>
        </p:txBody>
      </p:sp>
      <p:pic>
        <p:nvPicPr>
          <p:cNvPr id="11" name="Content Placeholder 10" descr="wood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2" r="13482"/>
          <a:stretch>
            <a:fillRect/>
          </a:stretch>
        </p:blipFill>
        <p:spPr>
          <a:xfrm>
            <a:off x="4497388" y="1936194"/>
            <a:ext cx="4048125" cy="219317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0108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Female</a:t>
            </a:r>
            <a:endParaRPr lang="en-US" dirty="0"/>
          </a:p>
        </p:txBody>
      </p:sp>
      <p:pic>
        <p:nvPicPr>
          <p:cNvPr id="4" name="Picture 3" descr="woo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6194"/>
            <a:ext cx="2809730" cy="2016805"/>
          </a:xfrm>
          <a:prstGeom prst="rect">
            <a:avLst/>
          </a:prstGeom>
        </p:spPr>
      </p:pic>
      <p:pic>
        <p:nvPicPr>
          <p:cNvPr id="5" name="Picture 4" descr="wood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2999"/>
            <a:ext cx="2809730" cy="2514600"/>
          </a:xfrm>
          <a:prstGeom prst="rect">
            <a:avLst/>
          </a:prstGeom>
        </p:spPr>
      </p:pic>
      <p:pic>
        <p:nvPicPr>
          <p:cNvPr id="12" name="Picture 11" descr="wood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8" y="3841409"/>
            <a:ext cx="4048125" cy="26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28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</a:t>
            </a:r>
            <a:r>
              <a:rPr lang="en-US" dirty="0" err="1" smtClean="0"/>
              <a:t>Shoveler</a:t>
            </a:r>
            <a:endParaRPr lang="en-US" dirty="0"/>
          </a:p>
        </p:txBody>
      </p:sp>
      <p:pic>
        <p:nvPicPr>
          <p:cNvPr id="4" name="Content Placeholder 3" descr="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26" r="-160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9023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</a:t>
            </a:r>
            <a:r>
              <a:rPr lang="en-US" dirty="0" err="1" smtClean="0"/>
              <a:t>Shoveler</a:t>
            </a:r>
            <a:endParaRPr lang="en-US" dirty="0"/>
          </a:p>
        </p:txBody>
      </p:sp>
      <p:pic>
        <p:nvPicPr>
          <p:cNvPr id="4" name="Content Placeholder 3" descr="NS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13356" b="-61863"/>
          <a:stretch/>
        </p:blipFill>
        <p:spPr/>
      </p:pic>
      <p:pic>
        <p:nvPicPr>
          <p:cNvPr id="5" name="Picture 4" descr="N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01" y="1600200"/>
            <a:ext cx="3856030" cy="27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5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</a:t>
            </a:r>
            <a:r>
              <a:rPr lang="en-US" dirty="0" err="1" smtClean="0"/>
              <a:t>Shoveler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Mount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N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1993900"/>
            <a:ext cx="4468564" cy="44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27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Blue-winged Teal</a:t>
            </a:r>
            <a:endParaRPr lang="en-US" dirty="0"/>
          </a:p>
        </p:txBody>
      </p:sp>
      <p:pic>
        <p:nvPicPr>
          <p:cNvPr id="4" name="Content Placeholder 3" descr="blu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59" r="-94534"/>
          <a:stretch/>
        </p:blipFill>
        <p:spPr>
          <a:xfrm>
            <a:off x="-623072" y="1417638"/>
            <a:ext cx="8229600" cy="4525963"/>
          </a:xfrm>
        </p:spPr>
      </p:pic>
      <p:pic>
        <p:nvPicPr>
          <p:cNvPr id="5" name="Picture 4" descr="blu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88" y="1417638"/>
            <a:ext cx="480483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89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Blue-winged Teal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wings</a:t>
            </a:r>
            <a:endParaRPr lang="en-US" dirty="0"/>
          </a:p>
        </p:txBody>
      </p:sp>
      <p:pic>
        <p:nvPicPr>
          <p:cNvPr id="4" name="Picture 3" descr="blu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1889"/>
            <a:ext cx="4064000" cy="4586111"/>
          </a:xfrm>
          <a:prstGeom prst="rect">
            <a:avLst/>
          </a:prstGeom>
        </p:spPr>
      </p:pic>
      <p:pic>
        <p:nvPicPr>
          <p:cNvPr id="5" name="Picture 4" descr="Blu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2271889"/>
            <a:ext cx="4622800" cy="458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13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Blue-winged Teal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Mount</a:t>
            </a:r>
            <a:endParaRPr lang="en-US" dirty="0"/>
          </a:p>
        </p:txBody>
      </p:sp>
      <p:pic>
        <p:nvPicPr>
          <p:cNvPr id="4" name="Picture 3" descr="blu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78" y="1955800"/>
            <a:ext cx="4419600" cy="472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00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Green-winged Teal	</a:t>
            </a:r>
            <a:endParaRPr lang="en-US" dirty="0"/>
          </a:p>
        </p:txBody>
      </p:sp>
      <p:pic>
        <p:nvPicPr>
          <p:cNvPr id="4" name="Content Placeholder 3" descr="green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" b="3157"/>
          <a:stretch>
            <a:fillRect/>
          </a:stretch>
        </p:blipFill>
        <p:spPr>
          <a:xfrm>
            <a:off x="457200" y="1600200"/>
            <a:ext cx="3980678" cy="4735877"/>
          </a:xfrm>
        </p:spPr>
      </p:pic>
      <p:pic>
        <p:nvPicPr>
          <p:cNvPr id="5" name="Picture 4" descr="gre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66" y="1708112"/>
            <a:ext cx="4146734" cy="474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87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Green-winged Teal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Wings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gree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77" y="2300111"/>
            <a:ext cx="6745111" cy="382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8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Green-winged Teal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Mount</a:t>
            </a:r>
            <a:endParaRPr lang="en-US" dirty="0"/>
          </a:p>
        </p:txBody>
      </p:sp>
      <p:pic>
        <p:nvPicPr>
          <p:cNvPr id="4" name="Picture 3" descr="g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56556"/>
            <a:ext cx="7620000" cy="392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5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 Duck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Wing</a:t>
            </a:r>
            <a:endParaRPr lang="en-US" dirty="0"/>
          </a:p>
        </p:txBody>
      </p:sp>
      <p:pic>
        <p:nvPicPr>
          <p:cNvPr id="4" name="Picture 3" descr="wood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3" y="2590799"/>
            <a:ext cx="7682277" cy="25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61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 duck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Mount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wood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23" y="1443940"/>
            <a:ext cx="7052524" cy="541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97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Mallard Duck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49401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Male								</a:t>
            </a:r>
            <a:endParaRPr lang="en-US" dirty="0"/>
          </a:p>
        </p:txBody>
      </p:sp>
      <p:pic>
        <p:nvPicPr>
          <p:cNvPr id="14" name="Content Placeholder 13" descr="mallard1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/>
          <a:stretch/>
        </p:blipFill>
        <p:spPr/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7010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Female</a:t>
            </a:r>
            <a:endParaRPr lang="en-US" dirty="0"/>
          </a:p>
        </p:txBody>
      </p:sp>
      <p:pic>
        <p:nvPicPr>
          <p:cNvPr id="15" name="Content Placeholder 14" descr="mallard2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3" r="9043"/>
          <a:stretch>
            <a:fillRect/>
          </a:stretch>
        </p:blipFill>
        <p:spPr>
          <a:xfrm>
            <a:off x="4645025" y="2174875"/>
            <a:ext cx="4229863" cy="3951288"/>
          </a:xfrm>
        </p:spPr>
      </p:pic>
    </p:spTree>
    <p:extLst>
      <p:ext uri="{BB962C8B-B14F-4D97-AF65-F5344CB8AC3E}">
        <p14:creationId xmlns:p14="http://schemas.microsoft.com/office/powerpoint/2010/main" val="899437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Mallard - wing</a:t>
            </a:r>
            <a:endParaRPr lang="en-US" dirty="0"/>
          </a:p>
        </p:txBody>
      </p:sp>
      <p:pic>
        <p:nvPicPr>
          <p:cNvPr id="7" name="Content Placeholder 6" descr="mallard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/>
        </p:blipFill>
        <p:spPr>
          <a:xfrm>
            <a:off x="457200" y="1600200"/>
            <a:ext cx="8229600" cy="2396105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r>
              <a:rPr lang="en-US" dirty="0" smtClean="0"/>
              <a:t>Wings			</a:t>
            </a:r>
            <a:endParaRPr lang="en-US" dirty="0"/>
          </a:p>
        </p:txBody>
      </p:sp>
      <p:pic>
        <p:nvPicPr>
          <p:cNvPr id="8" name="Picture 7" descr="mallard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996305"/>
            <a:ext cx="8061452" cy="230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4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Mallard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Mount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mallard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261474"/>
            <a:ext cx="4033130" cy="3550277"/>
          </a:xfrm>
          <a:prstGeom prst="rect">
            <a:avLst/>
          </a:prstGeom>
        </p:spPr>
      </p:pic>
      <p:pic>
        <p:nvPicPr>
          <p:cNvPr id="5" name="Picture 4" descr="mallard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57" y="2019315"/>
            <a:ext cx="3931843" cy="393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16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Black Duck	</a:t>
            </a:r>
            <a:endParaRPr lang="en-US" dirty="0"/>
          </a:p>
        </p:txBody>
      </p:sp>
      <p:pic>
        <p:nvPicPr>
          <p:cNvPr id="4" name="Content Placeholder 3" descr="blac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475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Black Duck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Wings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lack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5006"/>
            <a:ext cx="4055702" cy="2267506"/>
          </a:xfrm>
          <a:prstGeom prst="rect">
            <a:avLst/>
          </a:prstGeom>
        </p:spPr>
      </p:pic>
      <p:pic>
        <p:nvPicPr>
          <p:cNvPr id="5" name="Picture 4" descr="black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1417638"/>
            <a:ext cx="3378200" cy="2413000"/>
          </a:xfrm>
          <a:prstGeom prst="rect">
            <a:avLst/>
          </a:prstGeom>
        </p:spPr>
      </p:pic>
      <p:pic>
        <p:nvPicPr>
          <p:cNvPr id="6" name="Picture 5" descr="black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3972819"/>
            <a:ext cx="3378200" cy="241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027" y="4894699"/>
            <a:ext cx="4166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Mallards have 2 white lines above and below the color, where Black Ducks do not have any white</a:t>
            </a:r>
            <a:r>
              <a:rPr lang="en-US" sz="1100" dirty="0" smtClean="0"/>
              <a:t>.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85579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110</Words>
  <Application>Microsoft Macintosh PowerPoint</Application>
  <PresentationFormat>On-screen Show (4:3)</PresentationFormat>
  <Paragraphs>50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Envirothon Prep</vt:lpstr>
      <vt:lpstr>Wood Duck</vt:lpstr>
      <vt:lpstr>Wood Duck </vt:lpstr>
      <vt:lpstr>Wood duck </vt:lpstr>
      <vt:lpstr>Mallard Duck</vt:lpstr>
      <vt:lpstr>Mallard - wing</vt:lpstr>
      <vt:lpstr>Mallard</vt:lpstr>
      <vt:lpstr>American Black Duck </vt:lpstr>
      <vt:lpstr>American Black Duck</vt:lpstr>
      <vt:lpstr>American Black duck</vt:lpstr>
      <vt:lpstr>Northern Pintail</vt:lpstr>
      <vt:lpstr>Northern Pintail </vt:lpstr>
      <vt:lpstr>Northern Pintail</vt:lpstr>
      <vt:lpstr>Gadwall </vt:lpstr>
      <vt:lpstr>Gadwall</vt:lpstr>
      <vt:lpstr>Gadwall</vt:lpstr>
      <vt:lpstr>American Wigeon</vt:lpstr>
      <vt:lpstr>American Wigeon </vt:lpstr>
      <vt:lpstr>American Wigeon</vt:lpstr>
      <vt:lpstr>Northern Shoveler</vt:lpstr>
      <vt:lpstr>Northern Shoveler</vt:lpstr>
      <vt:lpstr>Northern Shoveler</vt:lpstr>
      <vt:lpstr>Blue-winged Teal</vt:lpstr>
      <vt:lpstr>Blue-winged Teal </vt:lpstr>
      <vt:lpstr>Blue-winged Teal</vt:lpstr>
      <vt:lpstr>Green-winged Teal </vt:lpstr>
      <vt:lpstr>Green-winged Teal</vt:lpstr>
      <vt:lpstr>Green-winged Teal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Envirothon Prep</dc:title>
  <dc:creator>Shannon McCarrens</dc:creator>
  <cp:lastModifiedBy>Shannon McCarrens</cp:lastModifiedBy>
  <cp:revision>24</cp:revision>
  <dcterms:created xsi:type="dcterms:W3CDTF">2018-01-05T20:34:09Z</dcterms:created>
  <dcterms:modified xsi:type="dcterms:W3CDTF">2018-01-08T19:26:59Z</dcterms:modified>
</cp:coreProperties>
</file>