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0" r:id="rId5"/>
    <p:sldId id="261" r:id="rId6"/>
    <p:sldId id="269" r:id="rId7"/>
    <p:sldId id="275" r:id="rId8"/>
    <p:sldId id="265" r:id="rId9"/>
    <p:sldId id="274" r:id="rId10"/>
    <p:sldId id="262" r:id="rId11"/>
    <p:sldId id="268" r:id="rId12"/>
    <p:sldId id="266" r:id="rId13"/>
    <p:sldId id="276" r:id="rId14"/>
    <p:sldId id="279" r:id="rId15"/>
    <p:sldId id="27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957"/>
    <p:restoredTop sz="94729"/>
  </p:normalViewPr>
  <p:slideViewPr>
    <p:cSldViewPr snapToGrid="0" snapToObjects="1">
      <p:cViewPr varScale="1">
        <p:scale>
          <a:sx n="39" d="100"/>
          <a:sy n="39" d="100"/>
        </p:scale>
        <p:origin x="72"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FC9E5F-0F7C-6F42-ADD7-CFDED30F4D42}" type="datetimeFigureOut">
              <a:rPr lang="en-US" smtClean="0"/>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9FD211-850B-1C48-875D-D323BDFAF1B7}" type="slidenum">
              <a:rPr lang="en-US" smtClean="0"/>
              <a:t>‹#›</a:t>
            </a:fld>
            <a:endParaRPr lang="en-US" dirty="0"/>
          </a:p>
        </p:txBody>
      </p:sp>
    </p:spTree>
    <p:extLst>
      <p:ext uri="{BB962C8B-B14F-4D97-AF65-F5344CB8AC3E}">
        <p14:creationId xmlns:p14="http://schemas.microsoft.com/office/powerpoint/2010/main" val="184835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C9E5F-0F7C-6F42-ADD7-CFDED30F4D42}" type="datetimeFigureOut">
              <a:rPr lang="en-US" smtClean="0"/>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9FD211-850B-1C48-875D-D323BDFAF1B7}" type="slidenum">
              <a:rPr lang="en-US" smtClean="0"/>
              <a:t>‹#›</a:t>
            </a:fld>
            <a:endParaRPr lang="en-US" dirty="0"/>
          </a:p>
        </p:txBody>
      </p:sp>
    </p:spTree>
    <p:extLst>
      <p:ext uri="{BB962C8B-B14F-4D97-AF65-F5344CB8AC3E}">
        <p14:creationId xmlns:p14="http://schemas.microsoft.com/office/powerpoint/2010/main" val="68992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C9E5F-0F7C-6F42-ADD7-CFDED30F4D42}" type="datetimeFigureOut">
              <a:rPr lang="en-US" smtClean="0"/>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9FD211-850B-1C48-875D-D323BDFAF1B7}" type="slidenum">
              <a:rPr lang="en-US" smtClean="0"/>
              <a:t>‹#›</a:t>
            </a:fld>
            <a:endParaRPr lang="en-US" dirty="0"/>
          </a:p>
        </p:txBody>
      </p:sp>
    </p:spTree>
    <p:extLst>
      <p:ext uri="{BB962C8B-B14F-4D97-AF65-F5344CB8AC3E}">
        <p14:creationId xmlns:p14="http://schemas.microsoft.com/office/powerpoint/2010/main" val="133896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C9E5F-0F7C-6F42-ADD7-CFDED30F4D42}" type="datetimeFigureOut">
              <a:rPr lang="en-US" smtClean="0"/>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9FD211-850B-1C48-875D-D323BDFAF1B7}" type="slidenum">
              <a:rPr lang="en-US" smtClean="0"/>
              <a:t>‹#›</a:t>
            </a:fld>
            <a:endParaRPr lang="en-US" dirty="0"/>
          </a:p>
        </p:txBody>
      </p:sp>
    </p:spTree>
    <p:extLst>
      <p:ext uri="{BB962C8B-B14F-4D97-AF65-F5344CB8AC3E}">
        <p14:creationId xmlns:p14="http://schemas.microsoft.com/office/powerpoint/2010/main" val="162404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FC9E5F-0F7C-6F42-ADD7-CFDED30F4D42}" type="datetimeFigureOut">
              <a:rPr lang="en-US" smtClean="0"/>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9FD211-850B-1C48-875D-D323BDFAF1B7}" type="slidenum">
              <a:rPr lang="en-US" smtClean="0"/>
              <a:t>‹#›</a:t>
            </a:fld>
            <a:endParaRPr lang="en-US" dirty="0"/>
          </a:p>
        </p:txBody>
      </p:sp>
    </p:spTree>
    <p:extLst>
      <p:ext uri="{BB962C8B-B14F-4D97-AF65-F5344CB8AC3E}">
        <p14:creationId xmlns:p14="http://schemas.microsoft.com/office/powerpoint/2010/main" val="126390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FC9E5F-0F7C-6F42-ADD7-CFDED30F4D42}" type="datetimeFigureOut">
              <a:rPr lang="en-US" smtClean="0"/>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9FD211-850B-1C48-875D-D323BDFAF1B7}" type="slidenum">
              <a:rPr lang="en-US" smtClean="0"/>
              <a:t>‹#›</a:t>
            </a:fld>
            <a:endParaRPr lang="en-US" dirty="0"/>
          </a:p>
        </p:txBody>
      </p:sp>
    </p:spTree>
    <p:extLst>
      <p:ext uri="{BB962C8B-B14F-4D97-AF65-F5344CB8AC3E}">
        <p14:creationId xmlns:p14="http://schemas.microsoft.com/office/powerpoint/2010/main" val="1641875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FC9E5F-0F7C-6F42-ADD7-CFDED30F4D42}" type="datetimeFigureOut">
              <a:rPr lang="en-US" smtClean="0"/>
              <a:t>10/11/2019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9FD211-850B-1C48-875D-D323BDFAF1B7}" type="slidenum">
              <a:rPr lang="en-US" smtClean="0"/>
              <a:t>‹#›</a:t>
            </a:fld>
            <a:endParaRPr lang="en-US" dirty="0"/>
          </a:p>
        </p:txBody>
      </p:sp>
    </p:spTree>
    <p:extLst>
      <p:ext uri="{BB962C8B-B14F-4D97-AF65-F5344CB8AC3E}">
        <p14:creationId xmlns:p14="http://schemas.microsoft.com/office/powerpoint/2010/main" val="198981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FC9E5F-0F7C-6F42-ADD7-CFDED30F4D42}" type="datetimeFigureOut">
              <a:rPr lang="en-US" smtClean="0"/>
              <a:t>10/11/2019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9FD211-850B-1C48-875D-D323BDFAF1B7}" type="slidenum">
              <a:rPr lang="en-US" smtClean="0"/>
              <a:t>‹#›</a:t>
            </a:fld>
            <a:endParaRPr lang="en-US" dirty="0"/>
          </a:p>
        </p:txBody>
      </p:sp>
    </p:spTree>
    <p:extLst>
      <p:ext uri="{BB962C8B-B14F-4D97-AF65-F5344CB8AC3E}">
        <p14:creationId xmlns:p14="http://schemas.microsoft.com/office/powerpoint/2010/main" val="10071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C9E5F-0F7C-6F42-ADD7-CFDED30F4D42}" type="datetimeFigureOut">
              <a:rPr lang="en-US" smtClean="0"/>
              <a:t>10/11/2019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9FD211-850B-1C48-875D-D323BDFAF1B7}" type="slidenum">
              <a:rPr lang="en-US" smtClean="0"/>
              <a:t>‹#›</a:t>
            </a:fld>
            <a:endParaRPr lang="en-US" dirty="0"/>
          </a:p>
        </p:txBody>
      </p:sp>
    </p:spTree>
    <p:extLst>
      <p:ext uri="{BB962C8B-B14F-4D97-AF65-F5344CB8AC3E}">
        <p14:creationId xmlns:p14="http://schemas.microsoft.com/office/powerpoint/2010/main" val="176227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FC9E5F-0F7C-6F42-ADD7-CFDED30F4D42}" type="datetimeFigureOut">
              <a:rPr lang="en-US" smtClean="0"/>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9FD211-850B-1C48-875D-D323BDFAF1B7}" type="slidenum">
              <a:rPr lang="en-US" smtClean="0"/>
              <a:t>‹#›</a:t>
            </a:fld>
            <a:endParaRPr lang="en-US" dirty="0"/>
          </a:p>
        </p:txBody>
      </p:sp>
    </p:spTree>
    <p:extLst>
      <p:ext uri="{BB962C8B-B14F-4D97-AF65-F5344CB8AC3E}">
        <p14:creationId xmlns:p14="http://schemas.microsoft.com/office/powerpoint/2010/main" val="519634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FC9E5F-0F7C-6F42-ADD7-CFDED30F4D42}" type="datetimeFigureOut">
              <a:rPr lang="en-US" smtClean="0"/>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9FD211-850B-1C48-875D-D323BDFAF1B7}" type="slidenum">
              <a:rPr lang="en-US" smtClean="0"/>
              <a:t>‹#›</a:t>
            </a:fld>
            <a:endParaRPr lang="en-US" dirty="0"/>
          </a:p>
        </p:txBody>
      </p:sp>
    </p:spTree>
    <p:extLst>
      <p:ext uri="{BB962C8B-B14F-4D97-AF65-F5344CB8AC3E}">
        <p14:creationId xmlns:p14="http://schemas.microsoft.com/office/powerpoint/2010/main" val="183026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C9E5F-0F7C-6F42-ADD7-CFDED30F4D42}" type="datetimeFigureOut">
              <a:rPr lang="en-US" smtClean="0"/>
              <a:t>10/11/2019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FD211-850B-1C48-875D-D323BDFAF1B7}" type="slidenum">
              <a:rPr lang="en-US" smtClean="0"/>
              <a:t>‹#›</a:t>
            </a:fld>
            <a:endParaRPr lang="en-US" dirty="0"/>
          </a:p>
        </p:txBody>
      </p:sp>
    </p:spTree>
    <p:extLst>
      <p:ext uri="{BB962C8B-B14F-4D97-AF65-F5344CB8AC3E}">
        <p14:creationId xmlns:p14="http://schemas.microsoft.com/office/powerpoint/2010/main" val="2104789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ECON / MISSISSIPPI </a:t>
            </a:r>
            <a:r>
              <a:rPr lang="en-US" dirty="0"/>
              <a:t>STUDIES</a:t>
            </a:r>
          </a:p>
        </p:txBody>
      </p:sp>
      <p:sp>
        <p:nvSpPr>
          <p:cNvPr id="3" name="Subtitle 2"/>
          <p:cNvSpPr>
            <a:spLocks noGrp="1"/>
          </p:cNvSpPr>
          <p:nvPr>
            <p:ph type="subTitle" idx="1"/>
          </p:nvPr>
        </p:nvSpPr>
        <p:spPr/>
        <p:txBody>
          <a:bodyPr/>
          <a:lstStyle/>
          <a:p>
            <a:r>
              <a:rPr lang="en-US" dirty="0"/>
              <a:t>COACH DAVIS</a:t>
            </a:r>
          </a:p>
        </p:txBody>
      </p:sp>
    </p:spTree>
    <p:extLst>
      <p:ext uri="{BB962C8B-B14F-4D97-AF65-F5344CB8AC3E}">
        <p14:creationId xmlns:p14="http://schemas.microsoft.com/office/powerpoint/2010/main" val="2013599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CODE</a:t>
            </a:r>
          </a:p>
        </p:txBody>
      </p:sp>
      <p:sp>
        <p:nvSpPr>
          <p:cNvPr id="3" name="Content Placeholder 2"/>
          <p:cNvSpPr>
            <a:spLocks noGrp="1"/>
          </p:cNvSpPr>
          <p:nvPr>
            <p:ph idx="1"/>
          </p:nvPr>
        </p:nvSpPr>
        <p:spPr/>
        <p:txBody>
          <a:bodyPr/>
          <a:lstStyle/>
          <a:p>
            <a:r>
              <a:rPr lang="en-US" altLang="en-US" dirty="0">
                <a:effectLst>
                  <a:outerShdw blurRad="38100" dist="38100" dir="2700000" algn="tl">
                    <a:srgbClr val="C0C0C0"/>
                  </a:outerShdw>
                </a:effectLst>
              </a:rPr>
              <a:t>NO</a:t>
            </a:r>
          </a:p>
          <a:p>
            <a:r>
              <a:rPr lang="en-US" altLang="en-US" dirty="0">
                <a:effectLst>
                  <a:outerShdw blurRad="38100" dist="38100" dir="2700000" algn="tl">
                    <a:srgbClr val="C0C0C0"/>
                  </a:outerShdw>
                </a:effectLst>
              </a:rPr>
              <a:t>Holes in Jeans</a:t>
            </a:r>
          </a:p>
          <a:p>
            <a:r>
              <a:rPr lang="en-US" altLang="en-US" dirty="0">
                <a:effectLst>
                  <a:outerShdw blurRad="38100" dist="38100" dir="2700000" algn="tl">
                    <a:srgbClr val="C0C0C0"/>
                  </a:outerShdw>
                </a:effectLst>
              </a:rPr>
              <a:t>T-shirts/Leggings</a:t>
            </a:r>
          </a:p>
          <a:p>
            <a:r>
              <a:rPr lang="en-US" altLang="en-US" dirty="0">
                <a:effectLst>
                  <a:outerShdw blurRad="38100" dist="38100" dir="2700000" algn="tl">
                    <a:srgbClr val="C0C0C0"/>
                  </a:outerShdw>
                </a:effectLst>
              </a:rPr>
              <a:t>Spandex Dresses</a:t>
            </a:r>
          </a:p>
          <a:p>
            <a:r>
              <a:rPr lang="en-US" altLang="en-US" dirty="0">
                <a:effectLst>
                  <a:outerShdw blurRad="38100" dist="38100" dir="2700000" algn="tl">
                    <a:srgbClr val="C0C0C0"/>
                  </a:outerShdw>
                </a:effectLst>
              </a:rPr>
              <a:t>Head Bands</a:t>
            </a:r>
          </a:p>
          <a:p>
            <a:r>
              <a:rPr lang="en-US" altLang="en-US" dirty="0">
                <a:effectLst>
                  <a:outerShdw blurRad="38100" dist="38100" dir="2700000" algn="tl">
                    <a:srgbClr val="C0C0C0"/>
                  </a:outerShdw>
                </a:effectLst>
              </a:rPr>
              <a:t>Hoodies</a:t>
            </a:r>
          </a:p>
          <a:p>
            <a:endParaRPr lang="en-US" dirty="0"/>
          </a:p>
        </p:txBody>
      </p:sp>
    </p:spTree>
    <p:extLst>
      <p:ext uri="{BB962C8B-B14F-4D97-AF65-F5344CB8AC3E}">
        <p14:creationId xmlns:p14="http://schemas.microsoft.com/office/powerpoint/2010/main" val="48397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 SCALE/GRADING</a:t>
            </a:r>
          </a:p>
        </p:txBody>
      </p:sp>
      <p:sp>
        <p:nvSpPr>
          <p:cNvPr id="3" name="Text Placeholder 2"/>
          <p:cNvSpPr>
            <a:spLocks noGrp="1"/>
          </p:cNvSpPr>
          <p:nvPr>
            <p:ph type="body" idx="1"/>
          </p:nvPr>
        </p:nvSpPr>
        <p:spPr/>
        <p:txBody>
          <a:bodyPr/>
          <a:lstStyle/>
          <a:p>
            <a:r>
              <a:rPr lang="en-US" dirty="0"/>
              <a:t>GRADING SCALE</a:t>
            </a:r>
          </a:p>
        </p:txBody>
      </p:sp>
      <p:sp>
        <p:nvSpPr>
          <p:cNvPr id="4" name="Content Placeholder 3"/>
          <p:cNvSpPr>
            <a:spLocks noGrp="1"/>
          </p:cNvSpPr>
          <p:nvPr>
            <p:ph sz="half" idx="2"/>
          </p:nvPr>
        </p:nvSpPr>
        <p:spPr/>
        <p:txBody>
          <a:bodyPr/>
          <a:lstStyle/>
          <a:p>
            <a:r>
              <a:rPr lang="en-US" dirty="0"/>
              <a:t>(A) 90-100%</a:t>
            </a:r>
          </a:p>
          <a:p>
            <a:r>
              <a:rPr lang="en-US" dirty="0"/>
              <a:t>(B) 80-89%</a:t>
            </a:r>
          </a:p>
          <a:p>
            <a:r>
              <a:rPr lang="en-US" dirty="0"/>
              <a:t>(C) 70-79%</a:t>
            </a:r>
          </a:p>
          <a:p>
            <a:r>
              <a:rPr lang="en-US" dirty="0"/>
              <a:t>(D) 65-69%</a:t>
            </a:r>
          </a:p>
          <a:p>
            <a:r>
              <a:rPr lang="en-US" dirty="0"/>
              <a:t>(F) 0-64%</a:t>
            </a:r>
          </a:p>
        </p:txBody>
      </p:sp>
      <p:sp>
        <p:nvSpPr>
          <p:cNvPr id="5" name="Text Placeholder 4"/>
          <p:cNvSpPr>
            <a:spLocks noGrp="1"/>
          </p:cNvSpPr>
          <p:nvPr>
            <p:ph type="body" sz="quarter" idx="3"/>
          </p:nvPr>
        </p:nvSpPr>
        <p:spPr/>
        <p:txBody>
          <a:bodyPr/>
          <a:lstStyle/>
          <a:p>
            <a:r>
              <a:rPr lang="en-US" dirty="0"/>
              <a:t>GRADING</a:t>
            </a:r>
          </a:p>
        </p:txBody>
      </p:sp>
      <p:sp>
        <p:nvSpPr>
          <p:cNvPr id="6" name="Content Placeholder 5"/>
          <p:cNvSpPr>
            <a:spLocks noGrp="1"/>
          </p:cNvSpPr>
          <p:nvPr>
            <p:ph sz="quarter" idx="4"/>
          </p:nvPr>
        </p:nvSpPr>
        <p:spPr/>
        <p:txBody>
          <a:bodyPr/>
          <a:lstStyle/>
          <a:p>
            <a:r>
              <a:rPr lang="en-US" dirty="0"/>
              <a:t>ALL GRADES (POWER SCHOOL)</a:t>
            </a:r>
          </a:p>
          <a:p>
            <a:r>
              <a:rPr lang="en-US" dirty="0" smtClean="0"/>
              <a:t>DAILY </a:t>
            </a:r>
            <a:r>
              <a:rPr lang="en-US" dirty="0"/>
              <a:t>WORK, QUIZZES, REPORTS, PROJECTS, TESTS, HOMEWORK</a:t>
            </a:r>
          </a:p>
          <a:p>
            <a:r>
              <a:rPr lang="en-US" dirty="0"/>
              <a:t>TESTS/ASSMENTS, PROJECTS = 40% OF CLASS GRADE  </a:t>
            </a:r>
          </a:p>
        </p:txBody>
      </p:sp>
    </p:spTree>
    <p:extLst>
      <p:ext uri="{BB962C8B-B14F-4D97-AF65-F5344CB8AC3E}">
        <p14:creationId xmlns:p14="http://schemas.microsoft.com/office/powerpoint/2010/main" val="1423582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CLASSROOM PROCEDURES</a:t>
            </a:r>
          </a:p>
        </p:txBody>
      </p:sp>
      <p:sp>
        <p:nvSpPr>
          <p:cNvPr id="3" name="Content Placeholder 2"/>
          <p:cNvSpPr>
            <a:spLocks noGrp="1"/>
          </p:cNvSpPr>
          <p:nvPr>
            <p:ph idx="1"/>
          </p:nvPr>
        </p:nvSpPr>
        <p:spPr>
          <a:xfrm>
            <a:off x="838200" y="1371600"/>
            <a:ext cx="10934700" cy="5043488"/>
          </a:xfrm>
        </p:spPr>
        <p:txBody>
          <a:bodyPr>
            <a:normAutofit fontScale="40000" lnSpcReduction="20000"/>
          </a:bodyPr>
          <a:lstStyle/>
          <a:p>
            <a:endParaRPr lang="en-US" dirty="0"/>
          </a:p>
          <a:p>
            <a:r>
              <a:rPr lang="en-US" sz="5100" i="1" dirty="0"/>
              <a:t>1.</a:t>
            </a:r>
            <a:r>
              <a:rPr lang="en-US" sz="5100" dirty="0"/>
              <a:t> </a:t>
            </a:r>
            <a:r>
              <a:rPr lang="en-US" sz="5100" i="1" dirty="0"/>
              <a:t>Enter the classroom in a timely, controlled, quiet manner, gather materials quickly, and get seated.</a:t>
            </a:r>
            <a:endParaRPr lang="en-US" sz="5100" dirty="0"/>
          </a:p>
          <a:p>
            <a:r>
              <a:rPr lang="en-US" sz="5100" i="1" dirty="0"/>
              <a:t>2.</a:t>
            </a:r>
            <a:r>
              <a:rPr lang="en-US" sz="5100" dirty="0"/>
              <a:t> </a:t>
            </a:r>
            <a:r>
              <a:rPr lang="en-US" sz="5100" i="1" dirty="0"/>
              <a:t>Locate the daily agenda and objectives written on the board and copy them down. Ask any questions about the agenda or objectives for clarification.</a:t>
            </a:r>
            <a:endParaRPr lang="en-US" sz="5100" dirty="0"/>
          </a:p>
          <a:p>
            <a:r>
              <a:rPr lang="en-US" sz="5100" i="1" dirty="0"/>
              <a:t>3.</a:t>
            </a:r>
            <a:r>
              <a:rPr lang="en-US" sz="5100" dirty="0"/>
              <a:t> </a:t>
            </a:r>
            <a:r>
              <a:rPr lang="en-US" sz="5100" i="1" dirty="0"/>
              <a:t>Complete all activities and assignments given for the day. If you finish your assignment early, choose one of the following: read silently or work on missing assignments/extra credit.</a:t>
            </a:r>
            <a:endParaRPr lang="en-US" sz="5100" dirty="0"/>
          </a:p>
          <a:p>
            <a:r>
              <a:rPr lang="en-US" sz="5100" i="1" dirty="0"/>
              <a:t>4.</a:t>
            </a:r>
            <a:r>
              <a:rPr lang="en-US" sz="5100" dirty="0"/>
              <a:t> </a:t>
            </a:r>
            <a:r>
              <a:rPr lang="en-US" sz="5100" i="1" dirty="0"/>
              <a:t>If you need to use the restroom, wait for an appropriate time to ask. Do not interrupt instruction to ask. Do not abuse the privilege or you will lose it.</a:t>
            </a:r>
            <a:endParaRPr lang="en-US" sz="5100" dirty="0"/>
          </a:p>
          <a:p>
            <a:r>
              <a:rPr lang="en-US" sz="5100" i="1" dirty="0"/>
              <a:t>5.</a:t>
            </a:r>
            <a:r>
              <a:rPr lang="en-US" sz="5100" dirty="0"/>
              <a:t> </a:t>
            </a:r>
            <a:r>
              <a:rPr lang="en-US" sz="5100" i="1" dirty="0"/>
              <a:t>Make sure you name, class, and period appear on all assignments and turn them into designated location.</a:t>
            </a:r>
            <a:endParaRPr lang="en-US" sz="5100" dirty="0"/>
          </a:p>
          <a:p>
            <a:r>
              <a:rPr lang="en-US" sz="5100" i="1" dirty="0"/>
              <a:t>6.</a:t>
            </a:r>
            <a:r>
              <a:rPr lang="en-US" sz="5100" dirty="0"/>
              <a:t> </a:t>
            </a:r>
            <a:r>
              <a:rPr lang="en-US" sz="5100" i="1" dirty="0"/>
              <a:t>If you are absent, get the agenda and objectives from another student and ask for assignments handouts at the end of the period. See “Make-up Policy” section for late and absent work policy.</a:t>
            </a:r>
            <a:endParaRPr lang="en-US" sz="5100" dirty="0"/>
          </a:p>
          <a:p>
            <a:r>
              <a:rPr lang="en-US" sz="5100" i="1" dirty="0"/>
              <a:t>7.</a:t>
            </a:r>
            <a:r>
              <a:rPr lang="en-US" sz="5100" dirty="0"/>
              <a:t> </a:t>
            </a:r>
            <a:r>
              <a:rPr lang="en-US" sz="5100" i="1" dirty="0"/>
              <a:t>At the end of the period, put away all your materials, including textbooks, in an orderly fashion, clean up any trash under or around your desk, and wait quietly until the bell rings. If the room is not cleaned up and materials put away properly, you will remain in the classroom until this is accomplished.</a:t>
            </a:r>
            <a:endParaRPr lang="en-US" sz="5100" dirty="0"/>
          </a:p>
        </p:txBody>
      </p:sp>
    </p:spTree>
    <p:extLst>
      <p:ext uri="{BB962C8B-B14F-4D97-AF65-F5344CB8AC3E}">
        <p14:creationId xmlns:p14="http://schemas.microsoft.com/office/powerpoint/2010/main" val="1784234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CLASSROOM EMERGENCY RESPONSE</a:t>
            </a:r>
          </a:p>
        </p:txBody>
      </p:sp>
      <p:sp>
        <p:nvSpPr>
          <p:cNvPr id="3" name="Content Placeholder 2"/>
          <p:cNvSpPr>
            <a:spLocks noGrp="1"/>
          </p:cNvSpPr>
          <p:nvPr>
            <p:ph idx="1"/>
          </p:nvPr>
        </p:nvSpPr>
        <p:spPr/>
        <p:txBody>
          <a:bodyPr/>
          <a:lstStyle/>
          <a:p>
            <a:r>
              <a:rPr lang="en-US" dirty="0"/>
              <a:t>EVACUATION: EVENT, FIRE DRILL/ALARM OR ANNOUNCEMENT</a:t>
            </a:r>
          </a:p>
          <a:p>
            <a:r>
              <a:rPr lang="en-US" dirty="0"/>
              <a:t>LOCKDOWN: EVENT OR ANNOUNCEMENT (CODE RED)</a:t>
            </a:r>
          </a:p>
          <a:p>
            <a:r>
              <a:rPr lang="en-US" dirty="0"/>
              <a:t>SPECIAL SITUATIONS: EARTHQUAKE, TORNADO WARNING, AIR BORNE BIOLOGICAL OR CHEMICAL HAZARD</a:t>
            </a:r>
          </a:p>
          <a:p>
            <a:r>
              <a:rPr lang="en-US" dirty="0"/>
              <a:t>THREAT, INTRUDER OR KIDNAPPING</a:t>
            </a:r>
          </a:p>
          <a:p>
            <a:endParaRPr lang="en-US" dirty="0"/>
          </a:p>
        </p:txBody>
      </p:sp>
    </p:spTree>
    <p:extLst>
      <p:ext uri="{BB962C8B-B14F-4D97-AF65-F5344CB8AC3E}">
        <p14:creationId xmlns:p14="http://schemas.microsoft.com/office/powerpoint/2010/main" val="988449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DATES</a:t>
            </a:r>
          </a:p>
        </p:txBody>
      </p:sp>
      <p:sp>
        <p:nvSpPr>
          <p:cNvPr id="3" name="Text Placeholder 2"/>
          <p:cNvSpPr>
            <a:spLocks noGrp="1"/>
          </p:cNvSpPr>
          <p:nvPr>
            <p:ph type="body" idx="1"/>
          </p:nvPr>
        </p:nvSpPr>
        <p:spPr/>
        <p:txBody>
          <a:bodyPr/>
          <a:lstStyle/>
          <a:p>
            <a:r>
              <a:rPr lang="en-US" dirty="0"/>
              <a:t>FALL</a:t>
            </a:r>
          </a:p>
        </p:txBody>
      </p:sp>
      <p:sp>
        <p:nvSpPr>
          <p:cNvPr id="4" name="Content Placeholder 3"/>
          <p:cNvSpPr>
            <a:spLocks noGrp="1"/>
          </p:cNvSpPr>
          <p:nvPr>
            <p:ph sz="half" idx="2"/>
          </p:nvPr>
        </p:nvSpPr>
        <p:spPr>
          <a:xfrm>
            <a:off x="839788" y="2477366"/>
            <a:ext cx="5157787" cy="3684588"/>
          </a:xfrm>
        </p:spPr>
        <p:txBody>
          <a:bodyPr/>
          <a:lstStyle/>
          <a:p>
            <a:r>
              <a:rPr lang="en-US" dirty="0"/>
              <a:t>SEPT 2</a:t>
            </a:r>
            <a:r>
              <a:rPr lang="mr-IN" dirty="0"/>
              <a:t>–</a:t>
            </a:r>
            <a:r>
              <a:rPr lang="en-US" dirty="0"/>
              <a:t> LABOR DAY</a:t>
            </a:r>
          </a:p>
          <a:p>
            <a:r>
              <a:rPr lang="en-US" dirty="0"/>
              <a:t>OCT 14- COLUMBUS DAY</a:t>
            </a:r>
          </a:p>
          <a:p>
            <a:r>
              <a:rPr lang="en-US" dirty="0"/>
              <a:t>NOV 25-29 THANKSGIVING</a:t>
            </a:r>
          </a:p>
          <a:p>
            <a:r>
              <a:rPr lang="en-US" dirty="0"/>
              <a:t>DEC 20 - 1</a:t>
            </a:r>
            <a:r>
              <a:rPr lang="en-US" baseline="30000" dirty="0"/>
              <a:t>ST</a:t>
            </a:r>
            <a:r>
              <a:rPr lang="en-US" dirty="0"/>
              <a:t> SEMESTER END</a:t>
            </a:r>
          </a:p>
          <a:p>
            <a:r>
              <a:rPr lang="en-US" dirty="0"/>
              <a:t>DEC 23 </a:t>
            </a:r>
            <a:r>
              <a:rPr lang="mr-IN" dirty="0"/>
              <a:t>–</a:t>
            </a:r>
            <a:r>
              <a:rPr lang="en-US" dirty="0"/>
              <a:t> CHRISTMAS BREAK</a:t>
            </a:r>
          </a:p>
          <a:p>
            <a:r>
              <a:rPr lang="en-US" dirty="0"/>
              <a:t>JAN 6 </a:t>
            </a:r>
            <a:r>
              <a:rPr lang="mr-IN" dirty="0"/>
              <a:t>–</a:t>
            </a:r>
            <a:r>
              <a:rPr lang="en-US" dirty="0"/>
              <a:t> STUDENTS RETURN</a:t>
            </a:r>
          </a:p>
        </p:txBody>
      </p:sp>
      <p:sp>
        <p:nvSpPr>
          <p:cNvPr id="5" name="Text Placeholder 4"/>
          <p:cNvSpPr>
            <a:spLocks noGrp="1"/>
          </p:cNvSpPr>
          <p:nvPr>
            <p:ph type="body" sz="quarter" idx="3"/>
          </p:nvPr>
        </p:nvSpPr>
        <p:spPr/>
        <p:txBody>
          <a:bodyPr/>
          <a:lstStyle/>
          <a:p>
            <a:r>
              <a:rPr lang="en-US" dirty="0"/>
              <a:t>SPRING</a:t>
            </a:r>
          </a:p>
        </p:txBody>
      </p:sp>
      <p:sp>
        <p:nvSpPr>
          <p:cNvPr id="6" name="Content Placeholder 5"/>
          <p:cNvSpPr>
            <a:spLocks noGrp="1"/>
          </p:cNvSpPr>
          <p:nvPr>
            <p:ph sz="quarter" idx="4"/>
          </p:nvPr>
        </p:nvSpPr>
        <p:spPr/>
        <p:txBody>
          <a:bodyPr/>
          <a:lstStyle/>
          <a:p>
            <a:r>
              <a:rPr lang="en-US" dirty="0"/>
              <a:t>JAN 20 </a:t>
            </a:r>
            <a:r>
              <a:rPr lang="mr-IN" dirty="0"/>
              <a:t>–</a:t>
            </a:r>
            <a:r>
              <a:rPr lang="en-US" dirty="0"/>
              <a:t> MARTIN LUTHER KING </a:t>
            </a:r>
          </a:p>
          <a:p>
            <a:r>
              <a:rPr lang="en-US" dirty="0"/>
              <a:t>MARCH 9-13 SPRING BREAK</a:t>
            </a:r>
          </a:p>
          <a:p>
            <a:r>
              <a:rPr lang="en-US" dirty="0"/>
              <a:t>APRIL 10 - GOOD FRIDAY</a:t>
            </a:r>
          </a:p>
          <a:p>
            <a:r>
              <a:rPr lang="en-US" dirty="0"/>
              <a:t>APRIL 13 </a:t>
            </a:r>
            <a:r>
              <a:rPr lang="mr-IN" dirty="0"/>
              <a:t>–</a:t>
            </a:r>
            <a:r>
              <a:rPr lang="en-US" dirty="0"/>
              <a:t> EASTER BREAK</a:t>
            </a:r>
          </a:p>
          <a:p>
            <a:r>
              <a:rPr lang="en-US" dirty="0"/>
              <a:t>MAY 21 </a:t>
            </a:r>
            <a:r>
              <a:rPr lang="mr-IN" dirty="0"/>
              <a:t>–</a:t>
            </a:r>
            <a:r>
              <a:rPr lang="en-US" dirty="0"/>
              <a:t> LAST DAY OF SCHOOL</a:t>
            </a:r>
          </a:p>
        </p:txBody>
      </p:sp>
    </p:spTree>
    <p:extLst>
      <p:ext uri="{BB962C8B-B14F-4D97-AF65-F5344CB8AC3E}">
        <p14:creationId xmlns:p14="http://schemas.microsoft.com/office/powerpoint/2010/main" val="1081053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CHOICE IS YOURS</a:t>
            </a:r>
          </a:p>
        </p:txBody>
      </p:sp>
      <p:sp>
        <p:nvSpPr>
          <p:cNvPr id="3" name="Content Placeholder 2"/>
          <p:cNvSpPr>
            <a:spLocks noGrp="1"/>
          </p:cNvSpPr>
          <p:nvPr>
            <p:ph idx="1"/>
          </p:nvPr>
        </p:nvSpPr>
        <p:spPr/>
        <p:txBody>
          <a:bodyPr>
            <a:normAutofit/>
          </a:bodyPr>
          <a:lstStyle/>
          <a:p>
            <a:r>
              <a:rPr lang="en-US" i="1" dirty="0"/>
              <a:t>I expect each student to succeed. You have complete control over your academic success. If you need additional help, you need to be proactive in asking me. I will help you succeed in any way I can. If you work hard, attend class regularly, complete assignments on time, and participate in classroom activities and discussion, you will succeed. This is your education. You will take it with you when you leave here. It is up to you to make it what you want it to be. Invest your time and energy in this valuable asset. Be excited, be positive, and be enthusiastic about learning and you will do very well.</a:t>
            </a:r>
            <a:r>
              <a:rPr lang="en-US" dirty="0"/>
              <a:t> COACH DAVIS</a:t>
            </a:r>
            <a:endParaRPr lang="en-US" i="1" dirty="0"/>
          </a:p>
        </p:txBody>
      </p:sp>
    </p:spTree>
    <p:extLst>
      <p:ext uri="{BB962C8B-B14F-4D97-AF65-F5344CB8AC3E}">
        <p14:creationId xmlns:p14="http://schemas.microsoft.com/office/powerpoint/2010/main" val="1044696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3625"/>
          </a:xfrm>
        </p:spPr>
        <p:txBody>
          <a:bodyPr>
            <a:normAutofit fontScale="90000"/>
          </a:bodyPr>
          <a:lstStyle/>
          <a:p>
            <a:pPr algn="ctr"/>
            <a:r>
              <a:rPr lang="en-US" b="1" dirty="0">
                <a:solidFill>
                  <a:srgbClr val="FF0000"/>
                </a:solidFill>
              </a:rPr>
              <a:t>EDUCATION</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1713401" y="896815"/>
            <a:ext cx="8401050" cy="5596060"/>
          </a:xfrm>
        </p:spPr>
        <p:txBody>
          <a:bodyPr/>
          <a:lstStyle/>
          <a:p>
            <a:r>
              <a:rPr lang="en-US" b="1" dirty="0">
                <a:solidFill>
                  <a:schemeClr val="bg1"/>
                </a:solidFill>
              </a:rPr>
              <a:t>2007 Grambling State University: </a:t>
            </a:r>
            <a:r>
              <a:rPr lang="en-US" dirty="0">
                <a:solidFill>
                  <a:schemeClr val="bg1"/>
                </a:solidFill>
              </a:rPr>
              <a:t>Master of Science concentration: (Sport Administration)</a:t>
            </a: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r>
              <a:rPr lang="en-US" b="1" dirty="0">
                <a:solidFill>
                  <a:schemeClr val="bg1"/>
                </a:solidFill>
              </a:rPr>
              <a:t>2006 Grambling State University: </a:t>
            </a:r>
            <a:r>
              <a:rPr lang="en-US" dirty="0">
                <a:solidFill>
                  <a:schemeClr val="bg1"/>
                </a:solidFill>
              </a:rPr>
              <a:t>Bachelor of Science concentration: (Sport Management/Kinesiology)</a:t>
            </a:r>
          </a:p>
          <a:p>
            <a:endParaRPr lang="en-US" dirty="0">
              <a:solidFill>
                <a:schemeClr val="bg1"/>
              </a:solidFill>
            </a:endParaRPr>
          </a:p>
        </p:txBody>
      </p:sp>
    </p:spTree>
    <p:extLst>
      <p:ext uri="{BB962C8B-B14F-4D97-AF65-F5344CB8AC3E}">
        <p14:creationId xmlns:p14="http://schemas.microsoft.com/office/powerpoint/2010/main" val="302795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723" y="34731"/>
            <a:ext cx="10515600" cy="660787"/>
          </a:xfrm>
        </p:spPr>
        <p:txBody>
          <a:bodyPr>
            <a:normAutofit fontScale="90000"/>
          </a:bodyPr>
          <a:lstStyle/>
          <a:p>
            <a:r>
              <a:rPr lang="en-US" b="1" dirty="0">
                <a:solidFill>
                  <a:schemeClr val="bg1"/>
                </a:solidFill>
              </a:rPr>
              <a:t>CAREER HIGHLIGHTS</a:t>
            </a:r>
            <a:endParaRPr lang="en-US" dirty="0">
              <a:solidFill>
                <a:schemeClr val="bg1"/>
              </a:solidFill>
            </a:endParaRPr>
          </a:p>
        </p:txBody>
      </p:sp>
      <p:sp>
        <p:nvSpPr>
          <p:cNvPr id="3" name="Content Placeholder 2"/>
          <p:cNvSpPr>
            <a:spLocks noGrp="1"/>
          </p:cNvSpPr>
          <p:nvPr>
            <p:ph idx="1"/>
          </p:nvPr>
        </p:nvSpPr>
        <p:spPr>
          <a:xfrm>
            <a:off x="0" y="2792779"/>
            <a:ext cx="10515600" cy="4351338"/>
          </a:xfrm>
        </p:spPr>
        <p:txBody>
          <a:bodyPr>
            <a:normAutofit fontScale="62500" lnSpcReduction="20000"/>
          </a:bodyPr>
          <a:lstStyle/>
          <a:p>
            <a:r>
              <a:rPr lang="en-US" b="1" dirty="0">
                <a:solidFill>
                  <a:schemeClr val="bg1"/>
                </a:solidFill>
              </a:rPr>
              <a:t>(2018) NAACP Senior Bowl</a:t>
            </a:r>
            <a:r>
              <a:rPr lang="en-US" dirty="0">
                <a:solidFill>
                  <a:schemeClr val="bg1"/>
                </a:solidFill>
              </a:rPr>
              <a:t>  Defensive Coordinator</a:t>
            </a:r>
          </a:p>
          <a:p>
            <a:r>
              <a:rPr lang="en-US" altLang="en-US" b="1" dirty="0">
                <a:solidFill>
                  <a:schemeClr val="bg1"/>
                </a:solidFill>
              </a:rPr>
              <a:t>(2018) Baker High School LHSAA District 6-3A Public School Champions</a:t>
            </a:r>
            <a:r>
              <a:rPr lang="en-US" b="1" dirty="0">
                <a:solidFill>
                  <a:schemeClr val="bg1"/>
                </a:solidFill>
              </a:rPr>
              <a:t>: </a:t>
            </a:r>
            <a:r>
              <a:rPr lang="en-US" altLang="en-US" dirty="0">
                <a:solidFill>
                  <a:schemeClr val="bg1"/>
                </a:solidFill>
              </a:rPr>
              <a:t>Defensive Coordinator/Head Strength &amp; Conditioning </a:t>
            </a:r>
          </a:p>
          <a:p>
            <a:r>
              <a:rPr lang="en-US" b="1" dirty="0">
                <a:solidFill>
                  <a:schemeClr val="bg1"/>
                </a:solidFill>
              </a:rPr>
              <a:t>(2017) NAACP Senior Bowl</a:t>
            </a:r>
            <a:r>
              <a:rPr lang="en-US" dirty="0">
                <a:solidFill>
                  <a:schemeClr val="bg1"/>
                </a:solidFill>
              </a:rPr>
              <a:t> Position Coach: Defensive Line</a:t>
            </a:r>
          </a:p>
          <a:p>
            <a:r>
              <a:rPr lang="en-US" b="1" dirty="0">
                <a:solidFill>
                  <a:schemeClr val="bg1"/>
                </a:solidFill>
              </a:rPr>
              <a:t>(2016) U.S. Army Red Stick Bowl </a:t>
            </a:r>
            <a:r>
              <a:rPr lang="en-US" dirty="0">
                <a:solidFill>
                  <a:schemeClr val="bg1"/>
                </a:solidFill>
              </a:rPr>
              <a:t> Position Coach: Defensive Line</a:t>
            </a:r>
          </a:p>
          <a:p>
            <a:r>
              <a:rPr lang="en-US" altLang="en-US" b="1" dirty="0">
                <a:solidFill>
                  <a:schemeClr val="bg1"/>
                </a:solidFill>
              </a:rPr>
              <a:t>(2015) Tioga High School Coach of the year Award</a:t>
            </a:r>
            <a:r>
              <a:rPr lang="en-US" altLang="en-US" dirty="0">
                <a:solidFill>
                  <a:schemeClr val="bg1"/>
                </a:solidFill>
              </a:rPr>
              <a:t>: Football (Defensive line), Track &amp; Field (Head Coach)</a:t>
            </a:r>
          </a:p>
          <a:p>
            <a:r>
              <a:rPr lang="en-US" altLang="en-US" b="1" dirty="0">
                <a:solidFill>
                  <a:schemeClr val="bg1"/>
                </a:solidFill>
              </a:rPr>
              <a:t>(2012) </a:t>
            </a:r>
            <a:r>
              <a:rPr lang="en-US" b="1" dirty="0">
                <a:solidFill>
                  <a:schemeClr val="bg1"/>
                </a:solidFill>
              </a:rPr>
              <a:t>Homer Senior High </a:t>
            </a:r>
            <a:r>
              <a:rPr lang="en-US" altLang="en-US" b="1" dirty="0">
                <a:solidFill>
                  <a:schemeClr val="bg1"/>
                </a:solidFill>
              </a:rPr>
              <a:t>LHSAA District</a:t>
            </a:r>
            <a:r>
              <a:rPr lang="en-US" b="1" dirty="0">
                <a:solidFill>
                  <a:schemeClr val="bg1"/>
                </a:solidFill>
              </a:rPr>
              <a:t> 2-2A CHAMPIONS: </a:t>
            </a:r>
            <a:r>
              <a:rPr lang="en-US" altLang="en-US" dirty="0">
                <a:solidFill>
                  <a:schemeClr val="bg1"/>
                </a:solidFill>
              </a:rPr>
              <a:t>Defensive line</a:t>
            </a:r>
            <a:r>
              <a:rPr lang="en-US" altLang="en-US" b="1" dirty="0">
                <a:solidFill>
                  <a:schemeClr val="bg1"/>
                </a:solidFill>
              </a:rPr>
              <a:t> </a:t>
            </a:r>
            <a:endParaRPr lang="en-US" altLang="en-US" dirty="0">
              <a:solidFill>
                <a:schemeClr val="bg1"/>
              </a:solidFill>
            </a:endParaRPr>
          </a:p>
          <a:p>
            <a:r>
              <a:rPr lang="en-US" altLang="en-US" b="1" dirty="0">
                <a:solidFill>
                  <a:schemeClr val="bg1"/>
                </a:solidFill>
              </a:rPr>
              <a:t>(2008) Grambling State University SWAC &amp; SHERIDAN POLL NATIONAL CHAMPIONS: </a:t>
            </a:r>
            <a:r>
              <a:rPr lang="en-US" altLang="en-US" dirty="0">
                <a:solidFill>
                  <a:schemeClr val="bg1"/>
                </a:solidFill>
              </a:rPr>
              <a:t>Defensive Line</a:t>
            </a:r>
            <a:endParaRPr lang="en-US" altLang="en-US" b="1" dirty="0">
              <a:solidFill>
                <a:schemeClr val="bg1"/>
              </a:solidFill>
            </a:endParaRPr>
          </a:p>
          <a:p>
            <a:r>
              <a:rPr lang="en-US" altLang="en-US" b="1" dirty="0">
                <a:solidFill>
                  <a:schemeClr val="bg1"/>
                </a:solidFill>
              </a:rPr>
              <a:t>(2007) Grambling State University SWAC RUNNER UPS: </a:t>
            </a:r>
            <a:r>
              <a:rPr lang="en-US" altLang="en-US" dirty="0">
                <a:solidFill>
                  <a:schemeClr val="bg1"/>
                </a:solidFill>
              </a:rPr>
              <a:t>Defensive Line</a:t>
            </a:r>
            <a:endParaRPr lang="en-US" altLang="en-US" b="1" dirty="0">
              <a:solidFill>
                <a:schemeClr val="bg1"/>
              </a:solidFill>
            </a:endParaRPr>
          </a:p>
          <a:p>
            <a:r>
              <a:rPr lang="en-US" altLang="en-US" b="1" dirty="0">
                <a:solidFill>
                  <a:schemeClr val="bg1"/>
                </a:solidFill>
              </a:rPr>
              <a:t>(2005) Grambling State University SWAC &amp; SHERIDAN POLL NATIONAL CHAMPIONS: </a:t>
            </a:r>
            <a:r>
              <a:rPr lang="en-US" altLang="en-US" dirty="0">
                <a:solidFill>
                  <a:schemeClr val="bg1"/>
                </a:solidFill>
              </a:rPr>
              <a:t>Assistant</a:t>
            </a:r>
            <a:r>
              <a:rPr lang="en-US" altLang="en-US" b="1" dirty="0">
                <a:solidFill>
                  <a:schemeClr val="bg1"/>
                </a:solidFill>
              </a:rPr>
              <a:t> </a:t>
            </a:r>
            <a:r>
              <a:rPr lang="en-US" altLang="en-US" dirty="0">
                <a:solidFill>
                  <a:schemeClr val="bg1"/>
                </a:solidFill>
              </a:rPr>
              <a:t>Strength &amp; Conditioning </a:t>
            </a:r>
            <a:endParaRPr lang="en-US" altLang="en-US" b="1" dirty="0">
              <a:solidFill>
                <a:schemeClr val="bg1"/>
              </a:solidFill>
            </a:endParaRPr>
          </a:p>
          <a:p>
            <a:r>
              <a:rPr lang="en-US" b="1" dirty="0">
                <a:solidFill>
                  <a:schemeClr val="bg1"/>
                </a:solidFill>
              </a:rPr>
              <a:t>(2004 – 2007)</a:t>
            </a:r>
            <a:r>
              <a:rPr lang="en-US" dirty="0">
                <a:solidFill>
                  <a:schemeClr val="bg1"/>
                </a:solidFill>
              </a:rPr>
              <a:t> </a:t>
            </a:r>
            <a:r>
              <a:rPr lang="en-US" b="1" dirty="0">
                <a:solidFill>
                  <a:schemeClr val="bg1"/>
                </a:solidFill>
              </a:rPr>
              <a:t>32</a:t>
            </a:r>
            <a:r>
              <a:rPr lang="en-US" altLang="en-US" b="1" dirty="0">
                <a:solidFill>
                  <a:schemeClr val="bg1"/>
                </a:solidFill>
              </a:rPr>
              <a:t>-8 record </a:t>
            </a:r>
            <a:r>
              <a:rPr lang="en-US" b="1" dirty="0">
                <a:solidFill>
                  <a:schemeClr val="bg1"/>
                </a:solidFill>
              </a:rPr>
              <a:t>(SAFL) Southern American Football Conference “North Louisiana Roughriders” </a:t>
            </a:r>
            <a:r>
              <a:rPr lang="en-US" dirty="0">
                <a:solidFill>
                  <a:schemeClr val="bg1"/>
                </a:solidFill>
              </a:rPr>
              <a:t>H</a:t>
            </a:r>
            <a:r>
              <a:rPr lang="en-US" altLang="en-US" dirty="0">
                <a:solidFill>
                  <a:schemeClr val="bg1"/>
                </a:solidFill>
              </a:rPr>
              <a:t>ead Coach</a:t>
            </a:r>
            <a:endParaRPr lang="en-US" dirty="0">
              <a:solidFill>
                <a:schemeClr val="bg1"/>
              </a:solidFill>
            </a:endParaRPr>
          </a:p>
          <a:p>
            <a:endParaRPr lang="en-US" dirty="0"/>
          </a:p>
        </p:txBody>
      </p:sp>
    </p:spTree>
    <p:extLst>
      <p:ext uri="{BB962C8B-B14F-4D97-AF65-F5344CB8AC3E}">
        <p14:creationId xmlns:p14="http://schemas.microsoft.com/office/powerpoint/2010/main" val="829582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3490"/>
            <a:ext cx="5508009" cy="1325563"/>
          </a:xfrm>
        </p:spPr>
        <p:txBody>
          <a:bodyPr/>
          <a:lstStyle/>
          <a:p>
            <a:r>
              <a:rPr lang="en-US" b="1" dirty="0">
                <a:solidFill>
                  <a:srgbClr val="FF0000"/>
                </a:solidFill>
              </a:rPr>
              <a:t>COACHING EXPERIENCE</a:t>
            </a:r>
            <a:endParaRPr lang="en-US" dirty="0">
              <a:solidFill>
                <a:srgbClr val="FF0000"/>
              </a:solidFill>
            </a:endParaRPr>
          </a:p>
        </p:txBody>
      </p:sp>
      <p:sp>
        <p:nvSpPr>
          <p:cNvPr id="3" name="Content Placeholder 2"/>
          <p:cNvSpPr>
            <a:spLocks noGrp="1"/>
          </p:cNvSpPr>
          <p:nvPr>
            <p:ph idx="1"/>
          </p:nvPr>
        </p:nvSpPr>
        <p:spPr>
          <a:xfrm>
            <a:off x="136478" y="3589360"/>
            <a:ext cx="11217322" cy="3556593"/>
          </a:xfrm>
        </p:spPr>
        <p:txBody>
          <a:bodyPr>
            <a:normAutofit fontScale="92500" lnSpcReduction="20000"/>
          </a:bodyPr>
          <a:lstStyle/>
          <a:p>
            <a:r>
              <a:rPr lang="en-US" b="1" dirty="0">
                <a:solidFill>
                  <a:schemeClr val="bg1"/>
                </a:solidFill>
              </a:rPr>
              <a:t>2011 – 2012</a:t>
            </a:r>
            <a:r>
              <a:rPr lang="en-US" dirty="0">
                <a:solidFill>
                  <a:schemeClr val="bg1"/>
                </a:solidFill>
              </a:rPr>
              <a:t>  </a:t>
            </a:r>
            <a:r>
              <a:rPr lang="en-US" b="1" dirty="0">
                <a:solidFill>
                  <a:schemeClr val="bg1"/>
                </a:solidFill>
              </a:rPr>
              <a:t>Union Christian Academy: </a:t>
            </a:r>
            <a:r>
              <a:rPr lang="en-US" dirty="0">
                <a:solidFill>
                  <a:schemeClr val="bg1"/>
                </a:solidFill>
              </a:rPr>
              <a:t>Head Coach/Head Strength &amp; Conditioning </a:t>
            </a:r>
          </a:p>
          <a:p>
            <a:r>
              <a:rPr lang="en-US" b="1" dirty="0">
                <a:solidFill>
                  <a:schemeClr val="bg1"/>
                </a:solidFill>
              </a:rPr>
              <a:t>2010 – 2011</a:t>
            </a:r>
            <a:r>
              <a:rPr lang="en-US" dirty="0">
                <a:solidFill>
                  <a:schemeClr val="bg1"/>
                </a:solidFill>
              </a:rPr>
              <a:t> </a:t>
            </a:r>
            <a:r>
              <a:rPr lang="en-US" b="1" dirty="0">
                <a:solidFill>
                  <a:schemeClr val="bg1"/>
                </a:solidFill>
              </a:rPr>
              <a:t>Union Christian Academy: </a:t>
            </a:r>
            <a:r>
              <a:rPr lang="en-US" dirty="0">
                <a:solidFill>
                  <a:schemeClr val="bg1"/>
                </a:solidFill>
              </a:rPr>
              <a:t>Defensive Coordinator/Defensive Line &amp; Linebackers </a:t>
            </a:r>
          </a:p>
          <a:p>
            <a:r>
              <a:rPr lang="en-US" b="1" dirty="0">
                <a:solidFill>
                  <a:schemeClr val="bg1"/>
                </a:solidFill>
              </a:rPr>
              <a:t>2007 – 2009</a:t>
            </a:r>
            <a:r>
              <a:rPr lang="en-US" dirty="0">
                <a:solidFill>
                  <a:schemeClr val="bg1"/>
                </a:solidFill>
              </a:rPr>
              <a:t> </a:t>
            </a:r>
            <a:r>
              <a:rPr lang="en-US" b="1" dirty="0">
                <a:solidFill>
                  <a:schemeClr val="bg1"/>
                </a:solidFill>
              </a:rPr>
              <a:t>Grambling State University: </a:t>
            </a:r>
            <a:r>
              <a:rPr lang="en-US" dirty="0">
                <a:solidFill>
                  <a:schemeClr val="bg1"/>
                </a:solidFill>
              </a:rPr>
              <a:t>Assistant Defensive Line </a:t>
            </a:r>
          </a:p>
          <a:p>
            <a:r>
              <a:rPr lang="en-US" b="1" dirty="0">
                <a:solidFill>
                  <a:schemeClr val="bg1"/>
                </a:solidFill>
              </a:rPr>
              <a:t>2005 – 2007</a:t>
            </a:r>
            <a:r>
              <a:rPr lang="en-US" dirty="0">
                <a:solidFill>
                  <a:schemeClr val="bg1"/>
                </a:solidFill>
              </a:rPr>
              <a:t> </a:t>
            </a:r>
            <a:r>
              <a:rPr lang="en-US" b="1" dirty="0">
                <a:solidFill>
                  <a:schemeClr val="bg1"/>
                </a:solidFill>
              </a:rPr>
              <a:t>Grambling State University: </a:t>
            </a:r>
            <a:r>
              <a:rPr lang="en-US" dirty="0">
                <a:solidFill>
                  <a:schemeClr val="bg1"/>
                </a:solidFill>
              </a:rPr>
              <a:t>Assistant Strength &amp; Conditioning </a:t>
            </a:r>
            <a:r>
              <a:rPr lang="en-US" b="1" dirty="0">
                <a:solidFill>
                  <a:schemeClr val="bg1"/>
                </a:solidFill>
              </a:rPr>
              <a:t> </a:t>
            </a:r>
            <a:endParaRPr lang="en-US" dirty="0">
              <a:solidFill>
                <a:schemeClr val="bg1"/>
              </a:solidFill>
            </a:endParaRPr>
          </a:p>
          <a:p>
            <a:r>
              <a:rPr lang="en-US" b="1" dirty="0">
                <a:solidFill>
                  <a:schemeClr val="bg1"/>
                </a:solidFill>
              </a:rPr>
              <a:t>2004 – 2007</a:t>
            </a:r>
            <a:r>
              <a:rPr lang="en-US" dirty="0">
                <a:solidFill>
                  <a:schemeClr val="bg1"/>
                </a:solidFill>
              </a:rPr>
              <a:t> </a:t>
            </a:r>
            <a:r>
              <a:rPr lang="en-US" b="1" dirty="0">
                <a:solidFill>
                  <a:schemeClr val="bg1"/>
                </a:solidFill>
              </a:rPr>
              <a:t>North Louisiana Roughriders (SAFL) Southern American Football Conference</a:t>
            </a:r>
            <a:r>
              <a:rPr lang="en-US" dirty="0">
                <a:solidFill>
                  <a:schemeClr val="bg1"/>
                </a:solidFill>
              </a:rPr>
              <a:t>: Head Coach/General Manager	</a:t>
            </a:r>
          </a:p>
          <a:p>
            <a:r>
              <a:rPr lang="en-US" b="1" dirty="0">
                <a:solidFill>
                  <a:schemeClr val="bg1"/>
                </a:solidFill>
              </a:rPr>
              <a:t>2001-2003 Grambling Middle School: </a:t>
            </a:r>
            <a:r>
              <a:rPr lang="en-US" dirty="0">
                <a:solidFill>
                  <a:schemeClr val="bg1"/>
                </a:solidFill>
              </a:rPr>
              <a:t>Head Football Coach </a:t>
            </a:r>
          </a:p>
          <a:p>
            <a:endParaRPr lang="en-US" dirty="0"/>
          </a:p>
          <a:p>
            <a:endParaRPr lang="en-US" dirty="0"/>
          </a:p>
        </p:txBody>
      </p:sp>
    </p:spTree>
    <p:extLst>
      <p:ext uri="{BB962C8B-B14F-4D97-AF65-F5344CB8AC3E}">
        <p14:creationId xmlns:p14="http://schemas.microsoft.com/office/powerpoint/2010/main" val="1117070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446" y="-297657"/>
            <a:ext cx="10515600" cy="1325563"/>
          </a:xfrm>
        </p:spPr>
        <p:txBody>
          <a:bodyPr/>
          <a:lstStyle/>
          <a:p>
            <a:r>
              <a:rPr lang="en-US" b="1" dirty="0">
                <a:solidFill>
                  <a:schemeClr val="bg1"/>
                </a:solidFill>
              </a:rPr>
              <a:t>COACHING EXPERIENCE</a:t>
            </a:r>
            <a:endParaRPr lang="en-US" dirty="0">
              <a:solidFill>
                <a:schemeClr val="bg1"/>
              </a:solidFill>
            </a:endParaRPr>
          </a:p>
        </p:txBody>
      </p:sp>
      <p:sp>
        <p:nvSpPr>
          <p:cNvPr id="3" name="Content Placeholder 2"/>
          <p:cNvSpPr>
            <a:spLocks noGrp="1"/>
          </p:cNvSpPr>
          <p:nvPr>
            <p:ph idx="1"/>
          </p:nvPr>
        </p:nvSpPr>
        <p:spPr>
          <a:xfrm>
            <a:off x="0" y="3745524"/>
            <a:ext cx="11177954" cy="3416178"/>
          </a:xfrm>
        </p:spPr>
        <p:txBody>
          <a:bodyPr>
            <a:normAutofit fontScale="92500" lnSpcReduction="20000"/>
          </a:bodyPr>
          <a:lstStyle/>
          <a:p>
            <a:r>
              <a:rPr lang="en-US" b="1" dirty="0"/>
              <a:t>2016-2019 Baker High School:</a:t>
            </a:r>
            <a:r>
              <a:rPr lang="en-US" dirty="0"/>
              <a:t> Defensive Coordinator / Boys &amp; Girls Track / Assistant Boys Basketball / Head Strength &amp; Conditioning </a:t>
            </a:r>
          </a:p>
          <a:p>
            <a:r>
              <a:rPr lang="en-US" b="1" dirty="0"/>
              <a:t>2015 – 2016 Tioga High School: </a:t>
            </a:r>
            <a:r>
              <a:rPr lang="en-US" dirty="0"/>
              <a:t>Defensive line / Head Boys Track / Assistant Girls Basketball</a:t>
            </a:r>
          </a:p>
          <a:p>
            <a:r>
              <a:rPr lang="en-US" b="1" dirty="0"/>
              <a:t>2014 – 2015 Bunkie New Tech High School: </a:t>
            </a:r>
            <a:r>
              <a:rPr lang="en-US" dirty="0"/>
              <a:t>Running backs / Defensive line/ Head Girls Track </a:t>
            </a:r>
          </a:p>
          <a:p>
            <a:r>
              <a:rPr lang="en-US" b="1" dirty="0"/>
              <a:t>2013 – 2014</a:t>
            </a:r>
            <a:r>
              <a:rPr lang="en-US" dirty="0"/>
              <a:t> </a:t>
            </a:r>
            <a:r>
              <a:rPr lang="en-US" b="1" dirty="0"/>
              <a:t>Arcadia Senior High: </a:t>
            </a:r>
            <a:r>
              <a:rPr lang="en-US" dirty="0"/>
              <a:t>Offensive Coordinator/Head Strengthening &amp; Conditioning </a:t>
            </a:r>
          </a:p>
          <a:p>
            <a:r>
              <a:rPr lang="en-US" b="1" dirty="0"/>
              <a:t>2012 Homer Senior High: </a:t>
            </a:r>
            <a:r>
              <a:rPr lang="en-US" dirty="0"/>
              <a:t>Defensive &amp; Offensive Line Coach</a:t>
            </a:r>
          </a:p>
          <a:p>
            <a:endParaRPr lang="en-US" dirty="0"/>
          </a:p>
        </p:txBody>
      </p:sp>
    </p:spTree>
    <p:extLst>
      <p:ext uri="{BB962C8B-B14F-4D97-AF65-F5344CB8AC3E}">
        <p14:creationId xmlns:p14="http://schemas.microsoft.com/office/powerpoint/2010/main" val="1767472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ICE</a:t>
            </a:r>
          </a:p>
        </p:txBody>
      </p:sp>
      <p:sp>
        <p:nvSpPr>
          <p:cNvPr id="3" name="Content Placeholder 2"/>
          <p:cNvSpPr>
            <a:spLocks noGrp="1"/>
          </p:cNvSpPr>
          <p:nvPr>
            <p:ph idx="1"/>
          </p:nvPr>
        </p:nvSpPr>
        <p:spPr/>
        <p:txBody>
          <a:bodyPr/>
          <a:lstStyle/>
          <a:p>
            <a:r>
              <a:rPr lang="en-US" dirty="0"/>
              <a:t>NAME: 1</a:t>
            </a:r>
            <a:r>
              <a:rPr lang="en-US" baseline="30000" dirty="0"/>
              <a:t>ST</a:t>
            </a:r>
            <a:r>
              <a:rPr lang="en-US" dirty="0"/>
              <a:t>, LAST, NICKNAME</a:t>
            </a:r>
          </a:p>
          <a:p>
            <a:r>
              <a:rPr lang="en-US" dirty="0"/>
              <a:t>HOOD: WHERE YOU FROM</a:t>
            </a:r>
          </a:p>
          <a:p>
            <a:r>
              <a:rPr lang="en-US" dirty="0"/>
              <a:t>ACTIVITES: SPORTS, BAND, HOBBIES</a:t>
            </a:r>
          </a:p>
          <a:p>
            <a:r>
              <a:rPr lang="en-US" dirty="0"/>
              <a:t>MUSIC: GENRES, FAVORITE ARTIST</a:t>
            </a:r>
          </a:p>
          <a:p>
            <a:r>
              <a:rPr lang="en-US" dirty="0"/>
              <a:t>FAVORTIE SPORT/TEAM:</a:t>
            </a:r>
          </a:p>
          <a:p>
            <a:r>
              <a:rPr lang="en-US" dirty="0"/>
              <a:t>OB???</a:t>
            </a:r>
          </a:p>
        </p:txBody>
      </p:sp>
    </p:spTree>
    <p:extLst>
      <p:ext uri="{BB962C8B-B14F-4D97-AF65-F5344CB8AC3E}">
        <p14:creationId xmlns:p14="http://schemas.microsoft.com/office/powerpoint/2010/main" val="1126685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SCHEDULE</a:t>
            </a:r>
          </a:p>
        </p:txBody>
      </p:sp>
      <p:sp>
        <p:nvSpPr>
          <p:cNvPr id="3" name="Text Placeholder 2"/>
          <p:cNvSpPr>
            <a:spLocks noGrp="1"/>
          </p:cNvSpPr>
          <p:nvPr>
            <p:ph type="body" idx="1"/>
          </p:nvPr>
        </p:nvSpPr>
        <p:spPr/>
        <p:txBody>
          <a:bodyPr/>
          <a:lstStyle/>
          <a:p>
            <a:r>
              <a:rPr lang="en-US" dirty="0"/>
              <a:t>BLOCKS</a:t>
            </a:r>
          </a:p>
        </p:txBody>
      </p:sp>
      <p:sp>
        <p:nvSpPr>
          <p:cNvPr id="4" name="Content Placeholder 3"/>
          <p:cNvSpPr>
            <a:spLocks noGrp="1"/>
          </p:cNvSpPr>
          <p:nvPr>
            <p:ph sz="half" idx="2"/>
          </p:nvPr>
        </p:nvSpPr>
        <p:spPr/>
        <p:txBody>
          <a:bodyPr>
            <a:normAutofit fontScale="92500" lnSpcReduction="20000"/>
          </a:bodyPr>
          <a:lstStyle/>
          <a:p>
            <a:r>
              <a:rPr lang="en-US" dirty="0"/>
              <a:t>1</a:t>
            </a:r>
            <a:r>
              <a:rPr lang="en-US" baseline="30000" dirty="0"/>
              <a:t>ST</a:t>
            </a:r>
            <a:r>
              <a:rPr lang="en-US" dirty="0"/>
              <a:t> BLOCK 7:35-9:09</a:t>
            </a:r>
          </a:p>
          <a:p>
            <a:r>
              <a:rPr lang="en-US" dirty="0"/>
              <a:t>9:09 BREAK/SNACK/QUISTOR</a:t>
            </a:r>
          </a:p>
          <a:p>
            <a:r>
              <a:rPr lang="en-US" dirty="0"/>
              <a:t>2</a:t>
            </a:r>
            <a:r>
              <a:rPr lang="en-US" baseline="30000" dirty="0"/>
              <a:t>ND</a:t>
            </a:r>
            <a:r>
              <a:rPr lang="en-US" dirty="0"/>
              <a:t> BLOCK 9:37-11:11</a:t>
            </a:r>
          </a:p>
          <a:p>
            <a:r>
              <a:rPr lang="en-US" dirty="0"/>
              <a:t>3</a:t>
            </a:r>
            <a:r>
              <a:rPr lang="en-US" baseline="30000" dirty="0"/>
              <a:t>rd</a:t>
            </a:r>
            <a:r>
              <a:rPr lang="en-US" dirty="0"/>
              <a:t> BLOCK 11:16-1:16</a:t>
            </a:r>
          </a:p>
          <a:p>
            <a:r>
              <a:rPr lang="en-US" dirty="0"/>
              <a:t>4</a:t>
            </a:r>
            <a:r>
              <a:rPr lang="en-US" baseline="30000" dirty="0"/>
              <a:t>TH</a:t>
            </a:r>
            <a:r>
              <a:rPr lang="en-US" dirty="0"/>
              <a:t> BLOCK 1:21-2:55 </a:t>
            </a:r>
          </a:p>
          <a:p>
            <a:r>
              <a:rPr lang="en-US" b="1" dirty="0"/>
              <a:t>ACTIVITY SCHEDULE</a:t>
            </a:r>
          </a:p>
          <a:p>
            <a:r>
              <a:rPr lang="en-US" dirty="0"/>
              <a:t>1</a:t>
            </a:r>
            <a:r>
              <a:rPr lang="en-US" baseline="30000" dirty="0"/>
              <a:t>ST</a:t>
            </a:r>
            <a:r>
              <a:rPr lang="en-US" dirty="0"/>
              <a:t> 7:35-9:00, </a:t>
            </a:r>
            <a:r>
              <a:rPr lang="en-US" dirty="0" smtClean="0"/>
              <a:t>ACT-9:00-9:45, </a:t>
            </a:r>
            <a:r>
              <a:rPr lang="en-US" dirty="0"/>
              <a:t>2</a:t>
            </a:r>
            <a:r>
              <a:rPr lang="en-US" baseline="30000" dirty="0"/>
              <a:t>ND</a:t>
            </a:r>
            <a:r>
              <a:rPr lang="en-US" dirty="0"/>
              <a:t> 9:45-11;11, RESUME  REGULAR SCHEDULE</a:t>
            </a:r>
          </a:p>
          <a:p>
            <a:endParaRPr lang="en-US" dirty="0"/>
          </a:p>
        </p:txBody>
      </p:sp>
      <p:sp>
        <p:nvSpPr>
          <p:cNvPr id="5" name="Text Placeholder 4"/>
          <p:cNvSpPr>
            <a:spLocks noGrp="1"/>
          </p:cNvSpPr>
          <p:nvPr>
            <p:ph type="body" sz="quarter" idx="3"/>
          </p:nvPr>
        </p:nvSpPr>
        <p:spPr/>
        <p:txBody>
          <a:bodyPr/>
          <a:lstStyle/>
          <a:p>
            <a:r>
              <a:rPr lang="en-US" dirty="0"/>
              <a:t>LUNCH SHIFTS</a:t>
            </a:r>
          </a:p>
        </p:txBody>
      </p:sp>
      <p:sp>
        <p:nvSpPr>
          <p:cNvPr id="6" name="Content Placeholder 5"/>
          <p:cNvSpPr>
            <a:spLocks noGrp="1"/>
          </p:cNvSpPr>
          <p:nvPr>
            <p:ph sz="quarter" idx="4"/>
          </p:nvPr>
        </p:nvSpPr>
        <p:spPr/>
        <p:txBody>
          <a:bodyPr/>
          <a:lstStyle/>
          <a:p>
            <a:r>
              <a:rPr lang="en-US" dirty="0"/>
              <a:t>1</a:t>
            </a:r>
            <a:r>
              <a:rPr lang="en-US" baseline="30000" dirty="0"/>
              <a:t>ST</a:t>
            </a:r>
            <a:r>
              <a:rPr lang="en-US" dirty="0"/>
              <a:t> 11:16-11:40 (C HALL, B9)</a:t>
            </a:r>
          </a:p>
          <a:p>
            <a:r>
              <a:rPr lang="en-US" dirty="0"/>
              <a:t>2</a:t>
            </a:r>
            <a:r>
              <a:rPr lang="en-US" baseline="30000" dirty="0"/>
              <a:t>nd</a:t>
            </a:r>
            <a:r>
              <a:rPr lang="en-US" dirty="0"/>
              <a:t> 11:44-12:08 (B HALL)</a:t>
            </a:r>
          </a:p>
          <a:p>
            <a:r>
              <a:rPr lang="en-US" dirty="0"/>
              <a:t>CAFETERIA CLOSED 12:08-12:24</a:t>
            </a:r>
          </a:p>
          <a:p>
            <a:r>
              <a:rPr lang="en-US" dirty="0"/>
              <a:t>3</a:t>
            </a:r>
            <a:r>
              <a:rPr lang="en-US" baseline="30000" dirty="0"/>
              <a:t>RD</a:t>
            </a:r>
            <a:r>
              <a:rPr lang="en-US" dirty="0"/>
              <a:t> 12:24-12:48 (A HALL, MINI AUD, F2)</a:t>
            </a:r>
          </a:p>
          <a:p>
            <a:r>
              <a:rPr lang="en-US" dirty="0"/>
              <a:t>4</a:t>
            </a:r>
            <a:r>
              <a:rPr lang="en-US" baseline="30000" dirty="0"/>
              <a:t>TH</a:t>
            </a:r>
            <a:r>
              <a:rPr lang="en-US" dirty="0"/>
              <a:t> 12:52-1:16 (D HALL, G7, JROTC)</a:t>
            </a:r>
          </a:p>
          <a:p>
            <a:endParaRPr lang="en-US" dirty="0"/>
          </a:p>
        </p:txBody>
      </p:sp>
    </p:spTree>
    <p:extLst>
      <p:ext uri="{BB962C8B-B14F-4D97-AF65-F5344CB8AC3E}">
        <p14:creationId xmlns:p14="http://schemas.microsoft.com/office/powerpoint/2010/main" val="1051631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 </a:t>
            </a:r>
          </a:p>
        </p:txBody>
      </p:sp>
      <p:sp>
        <p:nvSpPr>
          <p:cNvPr id="3" name="Content Placeholder 2"/>
          <p:cNvSpPr>
            <a:spLocks noGrp="1"/>
          </p:cNvSpPr>
          <p:nvPr>
            <p:ph idx="1"/>
          </p:nvPr>
        </p:nvSpPr>
        <p:spPr/>
        <p:txBody>
          <a:bodyPr>
            <a:normAutofit/>
          </a:bodyPr>
          <a:lstStyle/>
          <a:p>
            <a:r>
              <a:rPr lang="en-US" dirty="0"/>
              <a:t>SHOW RESPECT TO ALL: TEACHERS &amp; STUDENTS</a:t>
            </a:r>
          </a:p>
          <a:p>
            <a:r>
              <a:rPr lang="en-US" dirty="0"/>
              <a:t>BE ON TIME: BE PROMPT, PREPARED , AND PRODUCTIVE</a:t>
            </a:r>
          </a:p>
          <a:p>
            <a:r>
              <a:rPr lang="en-US" dirty="0"/>
              <a:t>STUDENTS ARE RESPONSIBLE OWN MATERIALS: PENCIL,PEN NOTE BOOK BINDER</a:t>
            </a:r>
          </a:p>
          <a:p>
            <a:r>
              <a:rPr lang="en-US" dirty="0"/>
              <a:t>BE SEATED QUIETLY AND ORDERLY, FIND ASSIGNED SEAT IMMEDITELY AND BEGIN BELL WORK</a:t>
            </a:r>
          </a:p>
          <a:p>
            <a:r>
              <a:rPr lang="en-US" dirty="0"/>
              <a:t>FOLLOW DIRECTIONS THE FIRST TIME INSTRUCTIONS ARE GIVEN</a:t>
            </a:r>
          </a:p>
          <a:p>
            <a:r>
              <a:rPr lang="en-US" u="sng" dirty="0"/>
              <a:t>STUDENTS WRITE DOWN ALL DAILY WORK AND AGENDAS EVERYDAY</a:t>
            </a:r>
            <a:endParaRPr lang="en-US" dirty="0"/>
          </a:p>
          <a:p>
            <a:r>
              <a:rPr lang="en-US" dirty="0"/>
              <a:t>TURN IN ASSIGNMENTS ON TIME/DUE DATE</a:t>
            </a:r>
          </a:p>
        </p:txBody>
      </p:sp>
    </p:spTree>
    <p:extLst>
      <p:ext uri="{BB962C8B-B14F-4D97-AF65-F5344CB8AC3E}">
        <p14:creationId xmlns:p14="http://schemas.microsoft.com/office/powerpoint/2010/main" val="424634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a:t>
            </a:r>
          </a:p>
        </p:txBody>
      </p:sp>
      <p:sp>
        <p:nvSpPr>
          <p:cNvPr id="3" name="Content Placeholder 2"/>
          <p:cNvSpPr>
            <a:spLocks noGrp="1"/>
          </p:cNvSpPr>
          <p:nvPr>
            <p:ph idx="1"/>
          </p:nvPr>
        </p:nvSpPr>
        <p:spPr/>
        <p:txBody>
          <a:bodyPr/>
          <a:lstStyle/>
          <a:p>
            <a:pPr marL="0" indent="0">
              <a:buNone/>
            </a:pPr>
            <a:r>
              <a:rPr lang="is-IS" u="sng" dirty="0">
                <a:ea typeface="Abadi MT Condensed Extra Bold" charset="0"/>
                <a:cs typeface="Abadi MT Condensed Extra Bold" charset="0"/>
              </a:rPr>
              <a:t>Rules:</a:t>
            </a:r>
            <a:r>
              <a:rPr lang="is-IS" dirty="0">
                <a:ea typeface="Abadi MT Condensed Extra Bold" charset="0"/>
                <a:cs typeface="Abadi MT Condensed Extra Bold" charset="0"/>
              </a:rPr>
              <a:t>                                          		</a:t>
            </a:r>
            <a:r>
              <a:rPr lang="is-IS" u="sng" dirty="0">
                <a:ea typeface="Abadi MT Condensed Extra Bold" charset="0"/>
                <a:cs typeface="Abadi MT Condensed Extra Bold" charset="0"/>
              </a:rPr>
              <a:t>Consequences:</a:t>
            </a:r>
            <a:endParaRPr lang="is-IS" dirty="0">
              <a:ea typeface="Abadi MT Condensed Extra Bold" charset="0"/>
              <a:cs typeface="Abadi MT Condensed Extra Bold" charset="0"/>
            </a:endParaRPr>
          </a:p>
          <a:p>
            <a:pPr marL="0" indent="0">
              <a:buNone/>
            </a:pPr>
            <a:r>
              <a:rPr lang="is-IS" i="1" dirty="0">
                <a:ea typeface="Abadi MT Condensed Extra Bold" charset="0"/>
                <a:cs typeface="Abadi MT Condensed Extra Bold" charset="0"/>
              </a:rPr>
              <a:t>1.Listen Carefully                                        1. Warning</a:t>
            </a:r>
            <a:endParaRPr lang="is-IS" dirty="0">
              <a:ea typeface="Abadi MT Condensed Extra Bold" charset="0"/>
              <a:cs typeface="Abadi MT Condensed Extra Bold" charset="0"/>
            </a:endParaRPr>
          </a:p>
          <a:p>
            <a:pPr marL="0" indent="0">
              <a:buNone/>
            </a:pPr>
            <a:r>
              <a:rPr lang="is-IS" i="1" dirty="0">
                <a:ea typeface="Abadi MT Condensed Extra Bold" charset="0"/>
                <a:cs typeface="Abadi MT Condensed Extra Bold" charset="0"/>
              </a:rPr>
              <a:t>2.</a:t>
            </a:r>
            <a:r>
              <a:rPr lang="is-IS" dirty="0">
                <a:ea typeface="Abadi MT Condensed Extra Bold" charset="0"/>
                <a:cs typeface="Abadi MT Condensed Extra Bold" charset="0"/>
              </a:rPr>
              <a:t> </a:t>
            </a:r>
            <a:r>
              <a:rPr lang="is-IS" i="1" dirty="0">
                <a:ea typeface="Abadi MT Condensed Extra Bold" charset="0"/>
                <a:cs typeface="Abadi MT Condensed Extra Bold" charset="0"/>
              </a:rPr>
              <a:t>Participate Positively                             2. Call Home</a:t>
            </a:r>
            <a:endParaRPr lang="is-IS" dirty="0">
              <a:ea typeface="Abadi MT Condensed Extra Bold" charset="0"/>
              <a:cs typeface="Abadi MT Condensed Extra Bold" charset="0"/>
            </a:endParaRPr>
          </a:p>
          <a:p>
            <a:pPr marL="0" indent="0">
              <a:buNone/>
            </a:pPr>
            <a:r>
              <a:rPr lang="is-IS" i="1" dirty="0">
                <a:ea typeface="Abadi MT Condensed Extra Bold" charset="0"/>
                <a:cs typeface="Abadi MT Condensed Extra Bold" charset="0"/>
              </a:rPr>
              <a:t>3.</a:t>
            </a:r>
            <a:r>
              <a:rPr lang="is-IS" dirty="0">
                <a:ea typeface="Abadi MT Condensed Extra Bold" charset="0"/>
                <a:cs typeface="Abadi MT Condensed Extra Bold" charset="0"/>
              </a:rPr>
              <a:t> </a:t>
            </a:r>
            <a:r>
              <a:rPr lang="is-IS" i="1" dirty="0">
                <a:ea typeface="Abadi MT Condensed Extra Bold" charset="0"/>
                <a:cs typeface="Abadi MT Condensed Extra Bold" charset="0"/>
              </a:rPr>
              <a:t>Be Respectful                                          3. Detention</a:t>
            </a:r>
            <a:endParaRPr lang="is-IS" dirty="0">
              <a:ea typeface="Abadi MT Condensed Extra Bold" charset="0"/>
              <a:cs typeface="Abadi MT Condensed Extra Bold" charset="0"/>
            </a:endParaRPr>
          </a:p>
          <a:p>
            <a:pPr marL="0" indent="0">
              <a:buNone/>
            </a:pPr>
            <a:r>
              <a:rPr lang="is-IS" i="1" dirty="0">
                <a:ea typeface="Abadi MT Condensed Extra Bold" charset="0"/>
                <a:cs typeface="Abadi MT Condensed Extra Bold" charset="0"/>
              </a:rPr>
              <a:t>4.</a:t>
            </a:r>
            <a:r>
              <a:rPr lang="is-IS" dirty="0">
                <a:ea typeface="Abadi MT Condensed Extra Bold" charset="0"/>
                <a:cs typeface="Abadi MT Condensed Extra Bold" charset="0"/>
              </a:rPr>
              <a:t> </a:t>
            </a:r>
            <a:r>
              <a:rPr lang="is-IS" i="1" dirty="0">
                <a:ea typeface="Abadi MT Condensed Extra Bold" charset="0"/>
                <a:cs typeface="Abadi MT Condensed Extra Bold" charset="0"/>
              </a:rPr>
              <a:t>Work Hard                                               4. Administrative Referral</a:t>
            </a:r>
            <a:endParaRPr lang="is-IS" dirty="0">
              <a:ea typeface="Abadi MT Condensed Extra Bold" charset="0"/>
              <a:cs typeface="Abadi MT Condensed Extra Bold" charset="0"/>
            </a:endParaRPr>
          </a:p>
          <a:p>
            <a:pPr marL="0" indent="0">
              <a:buNone/>
            </a:pPr>
            <a:r>
              <a:rPr lang="is-IS" i="1" dirty="0">
                <a:ea typeface="Abadi MT Condensed Extra Bold" charset="0"/>
                <a:cs typeface="Abadi MT Condensed Extra Bold" charset="0"/>
              </a:rPr>
              <a:t>5.</a:t>
            </a:r>
            <a:r>
              <a:rPr lang="is-IS" dirty="0">
                <a:ea typeface="Abadi MT Condensed Extra Bold" charset="0"/>
                <a:cs typeface="Abadi MT Condensed Extra Bold" charset="0"/>
              </a:rPr>
              <a:t> </a:t>
            </a:r>
            <a:r>
              <a:rPr lang="is-IS" i="1" dirty="0">
                <a:ea typeface="Abadi MT Condensed Extra Bold" charset="0"/>
                <a:cs typeface="Abadi MT Condensed Extra Bold" charset="0"/>
              </a:rPr>
              <a:t>Use Appropriate </a:t>
            </a:r>
            <a:r>
              <a:rPr lang="is-IS" i="1" dirty="0" smtClean="0">
                <a:ea typeface="Abadi MT Condensed Extra Bold" charset="0"/>
                <a:cs typeface="Abadi MT Condensed Extra Bold" charset="0"/>
              </a:rPr>
              <a:t>Language</a:t>
            </a:r>
          </a:p>
          <a:p>
            <a:pPr marL="0" indent="0">
              <a:buNone/>
            </a:pPr>
            <a:r>
              <a:rPr lang="is-IS" i="1" dirty="0" smtClean="0">
                <a:ea typeface="Abadi MT Condensed Extra Bold" charset="0"/>
                <a:cs typeface="Abadi MT Condensed Extra Bold" charset="0"/>
              </a:rPr>
              <a:t>6. NO FOOD/DRINK</a:t>
            </a:r>
            <a:endParaRPr lang="is-IS" dirty="0">
              <a:ea typeface="Abadi MT Condensed Extra Bold" charset="0"/>
              <a:cs typeface="Abadi MT Condensed Extra Bold" charset="0"/>
            </a:endParaRPr>
          </a:p>
          <a:p>
            <a:pPr marL="0" indent="0">
              <a:buNone/>
            </a:pPr>
            <a:r>
              <a:rPr lang="is-IS" i="1" dirty="0"/>
              <a:t> </a:t>
            </a:r>
            <a:endParaRPr lang="is-IS" dirty="0"/>
          </a:p>
          <a:p>
            <a:endParaRPr lang="en-US" dirty="0"/>
          </a:p>
        </p:txBody>
      </p:sp>
    </p:spTree>
    <p:extLst>
      <p:ext uri="{BB962C8B-B14F-4D97-AF65-F5344CB8AC3E}">
        <p14:creationId xmlns:p14="http://schemas.microsoft.com/office/powerpoint/2010/main" val="731288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2424</TotalTime>
  <Words>808</Words>
  <Application>Microsoft Office PowerPoint</Application>
  <PresentationFormat>Widescreen</PresentationFormat>
  <Paragraphs>123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Abadi MT Condensed Extra Bold</vt:lpstr>
      <vt:lpstr>Arial</vt:lpstr>
      <vt:lpstr>Calibri</vt:lpstr>
      <vt:lpstr>Calibri Light</vt:lpstr>
      <vt:lpstr>Mangal</vt:lpstr>
      <vt:lpstr>Office Theme</vt:lpstr>
      <vt:lpstr>ECON / MISSISSIPPI STUDIES</vt:lpstr>
      <vt:lpstr>EDUCATION </vt:lpstr>
      <vt:lpstr>CAREER HIGHLIGHTS</vt:lpstr>
      <vt:lpstr>COACHING EXPERIENCE</vt:lpstr>
      <vt:lpstr>COACHING EXPERIENCE</vt:lpstr>
      <vt:lpstr>ICE</vt:lpstr>
      <vt:lpstr>BELL SCHEDULE</vt:lpstr>
      <vt:lpstr>EXPECTATIONS </vt:lpstr>
      <vt:lpstr>RULES</vt:lpstr>
      <vt:lpstr>DRESS CODE</vt:lpstr>
      <vt:lpstr>GRADING SCALE/GRADING</vt:lpstr>
      <vt:lpstr>CLASSROOM PROCEDURES</vt:lpstr>
      <vt:lpstr>CLASSROOM EMERGENCY RESPONSE</vt:lpstr>
      <vt:lpstr>IMPORTANT DATES</vt:lpstr>
      <vt:lpstr>CHOICE IS YOURS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MISSISSIPPI STUDIES</dc:title>
  <dc:creator>Microsoft Office User</dc:creator>
  <cp:lastModifiedBy>Reginald Davis</cp:lastModifiedBy>
  <cp:revision>39</cp:revision>
  <dcterms:created xsi:type="dcterms:W3CDTF">2019-08-03T18:13:25Z</dcterms:created>
  <dcterms:modified xsi:type="dcterms:W3CDTF">2019-10-11T11:25:06Z</dcterms:modified>
</cp:coreProperties>
</file>