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00" r:id="rId14"/>
    <p:sldId id="301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7" r:id="rId40"/>
    <p:sldId id="298" r:id="rId41"/>
    <p:sldId id="299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FD83-07ED-4221-82D2-E98255CC6566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6D86-2370-4831-980D-FD08D5CD9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8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FD83-07ED-4221-82D2-E98255CC6566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6D86-2370-4831-980D-FD08D5CD9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0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FD83-07ED-4221-82D2-E98255CC6566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6D86-2370-4831-980D-FD08D5CD9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56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FD83-07ED-4221-82D2-E98255CC6566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6D86-2370-4831-980D-FD08D5CD9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01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FD83-07ED-4221-82D2-E98255CC6566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6D86-2370-4831-980D-FD08D5CD9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13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FD83-07ED-4221-82D2-E98255CC6566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6D86-2370-4831-980D-FD08D5CD9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58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FD83-07ED-4221-82D2-E98255CC6566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6D86-2370-4831-980D-FD08D5CD9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78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FD83-07ED-4221-82D2-E98255CC6566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6D86-2370-4831-980D-FD08D5CD9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24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FD83-07ED-4221-82D2-E98255CC6566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6D86-2370-4831-980D-FD08D5CD9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02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FD83-07ED-4221-82D2-E98255CC6566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6D86-2370-4831-980D-FD08D5CD9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6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FD83-07ED-4221-82D2-E98255CC6566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6D86-2370-4831-980D-FD08D5CD9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66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9FD83-07ED-4221-82D2-E98255CC6566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26D86-2370-4831-980D-FD08D5CD9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8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spayteachers.com/Store/Krista-Wallden" TargetMode="Externa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teacherspayteachers.com/Store/Glitter-Meets-Glue-Designs" TargetMode="External"/><Relationship Id="rId4" Type="http://schemas.openxmlformats.org/officeDocument/2006/relationships/hyperlink" Target="http://www.teacherspayteachers.com/Product/cupcake-fonts-personal-commercial-use-550119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spayteachers.com/Store/Krista-Wallden" TargetMode="Externa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teacherspayteachers.com/Product/Motivational-Posters-Birds-and-Chevron-Theme-755095" TargetMode="External"/><Relationship Id="rId4" Type="http://schemas.openxmlformats.org/officeDocument/2006/relationships/hyperlink" Target="http://www.teacherspayteachers.com/Product/Owl-Themed-Reading-Motivational-Posters-856348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5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8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758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338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0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97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03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2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3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2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4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4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5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9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4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62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2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9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9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0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9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4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0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8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8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2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5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9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8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7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2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533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hlinkClick r:id="rId3"/>
          </p:cNvPr>
          <p:cNvSpPr txBox="1"/>
          <p:nvPr/>
        </p:nvSpPr>
        <p:spPr>
          <a:xfrm>
            <a:off x="2514600" y="5682734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itchFamily="34" charset="0"/>
                <a:hlinkClick r:id="rId3"/>
              </a:rPr>
              <a:t>Click here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4" name="TextBox 3">
            <a:hlinkClick r:id="rId3"/>
          </p:cNvPr>
          <p:cNvSpPr txBox="1"/>
          <p:nvPr/>
        </p:nvSpPr>
        <p:spPr>
          <a:xfrm>
            <a:off x="5334000" y="5698959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itchFamily="34" charset="0"/>
                <a:hlinkClick r:id="rId4"/>
              </a:rPr>
              <a:t>Click here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5" name="TextBox 4">
            <a:hlinkClick r:id="rId3"/>
          </p:cNvPr>
          <p:cNvSpPr txBox="1"/>
          <p:nvPr/>
        </p:nvSpPr>
        <p:spPr>
          <a:xfrm>
            <a:off x="6781800" y="3429000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itchFamily="34" charset="0"/>
                <a:hlinkClick r:id="rId5"/>
              </a:rPr>
              <a:t>Click here</a:t>
            </a:r>
            <a:endParaRPr lang="en-US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56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hlinkClick r:id="rId3"/>
          </p:cNvPr>
          <p:cNvSpPr txBox="1"/>
          <p:nvPr/>
        </p:nvSpPr>
        <p:spPr>
          <a:xfrm>
            <a:off x="1676400" y="5343481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itchFamily="34" charset="0"/>
                <a:hlinkClick r:id="rId4"/>
              </a:rPr>
              <a:t>Click here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4" name="TextBox 3">
            <a:hlinkClick r:id="rId3"/>
          </p:cNvPr>
          <p:cNvSpPr txBox="1"/>
          <p:nvPr/>
        </p:nvSpPr>
        <p:spPr>
          <a:xfrm>
            <a:off x="3919417" y="5366817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itchFamily="34" charset="0"/>
                <a:hlinkClick r:id="rId5"/>
              </a:rPr>
              <a:t>Click here</a:t>
            </a:r>
            <a:endParaRPr lang="en-US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9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659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5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52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7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10</Words>
  <Application>Microsoft Office PowerPoint</Application>
  <PresentationFormat>On-screen Show (4:3)</PresentationFormat>
  <Paragraphs>5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</dc:creator>
  <cp:lastModifiedBy>Jana Wood</cp:lastModifiedBy>
  <cp:revision>7</cp:revision>
  <dcterms:created xsi:type="dcterms:W3CDTF">2013-09-15T03:26:39Z</dcterms:created>
  <dcterms:modified xsi:type="dcterms:W3CDTF">2015-09-21T13:47:38Z</dcterms:modified>
</cp:coreProperties>
</file>