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33"/>
  </p:notesMasterIdLst>
  <p:handoutMasterIdLst>
    <p:handoutMasterId r:id="rId34"/>
  </p:handoutMasterIdLst>
  <p:sldIdLst>
    <p:sldId id="1173" r:id="rId3"/>
    <p:sldId id="2275" r:id="rId4"/>
    <p:sldId id="1260" r:id="rId5"/>
    <p:sldId id="2034" r:id="rId6"/>
    <p:sldId id="2293" r:id="rId7"/>
    <p:sldId id="2295" r:id="rId8"/>
    <p:sldId id="2296" r:id="rId9"/>
    <p:sldId id="2297" r:id="rId10"/>
    <p:sldId id="2038" r:id="rId11"/>
    <p:sldId id="2061" r:id="rId12"/>
    <p:sldId id="2059" r:id="rId13"/>
    <p:sldId id="2310" r:id="rId14"/>
    <p:sldId id="2299" r:id="rId15"/>
    <p:sldId id="2300" r:id="rId16"/>
    <p:sldId id="2037" r:id="rId17"/>
    <p:sldId id="2303" r:id="rId18"/>
    <p:sldId id="2309" r:id="rId19"/>
    <p:sldId id="2304" r:id="rId20"/>
    <p:sldId id="2305" r:id="rId21"/>
    <p:sldId id="2306" r:id="rId22"/>
    <p:sldId id="2307" r:id="rId23"/>
    <p:sldId id="2308" r:id="rId24"/>
    <p:sldId id="2050" r:id="rId25"/>
    <p:sldId id="2051" r:id="rId26"/>
    <p:sldId id="2052" r:id="rId27"/>
    <p:sldId id="2292" r:id="rId28"/>
    <p:sldId id="2294" r:id="rId29"/>
    <p:sldId id="2301" r:id="rId30"/>
    <p:sldId id="2053" r:id="rId31"/>
    <p:sldId id="33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D238FE-49F0-4795-B732-010C9E94C9F9}">
          <p14:sldIdLst>
            <p14:sldId id="1173"/>
            <p14:sldId id="2275"/>
            <p14:sldId id="1260"/>
            <p14:sldId id="2034"/>
            <p14:sldId id="2293"/>
            <p14:sldId id="2295"/>
            <p14:sldId id="2296"/>
            <p14:sldId id="2297"/>
          </p14:sldIdLst>
        </p14:section>
        <p14:section name="Untitled Section" id="{DDD9DC92-6DDF-41CE-81D5-0C6EA472B5E3}">
          <p14:sldIdLst>
            <p14:sldId id="2038"/>
            <p14:sldId id="2061"/>
            <p14:sldId id="2059"/>
            <p14:sldId id="2310"/>
            <p14:sldId id="2299"/>
            <p14:sldId id="2300"/>
            <p14:sldId id="2037"/>
            <p14:sldId id="2303"/>
            <p14:sldId id="2309"/>
            <p14:sldId id="2304"/>
            <p14:sldId id="2305"/>
            <p14:sldId id="2306"/>
            <p14:sldId id="2307"/>
            <p14:sldId id="2308"/>
            <p14:sldId id="2050"/>
            <p14:sldId id="2051"/>
            <p14:sldId id="2052"/>
            <p14:sldId id="2292"/>
            <p14:sldId id="2294"/>
            <p14:sldId id="2301"/>
          </p14:sldIdLst>
        </p14:section>
        <p14:section name="Untitled Section" id="{69975E59-A848-4AFD-AAC8-0D4DD2EC1FD2}">
          <p14:sldIdLst>
            <p14:sldId id="2053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3" d="100"/>
          <a:sy n="73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42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DB253-6A32-4472-B248-683C8EB824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643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7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9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0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73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urrency.gov/educational-materials/classrooms/currency-academ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urrency.gov/educational-materials/classrooms/currency-academ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urrency.gov/educational-materials/classrooms/currency-academ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urrency.gov/educational-materials/classrooms/currency-academ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urrency.gov/educational-materials/classrooms/currency-academ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24818"/>
            <a:ext cx="8163004" cy="781050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Friday, March 6, 2020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1268" y="61251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45421"/>
              </p:ext>
            </p:extLst>
          </p:nvPr>
        </p:nvGraphicFramePr>
        <p:xfrm>
          <a:off x="474617" y="1348579"/>
          <a:ext cx="3422759" cy="242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133">
                  <a:extLst>
                    <a:ext uri="{9D8B030D-6E8A-4147-A177-3AD203B41FA5}">
                      <a16:colId xmlns:a16="http://schemas.microsoft.com/office/drawing/2014/main" val="2962762474"/>
                    </a:ext>
                  </a:extLst>
                </a:gridCol>
                <a:gridCol w="1951626">
                  <a:extLst>
                    <a:ext uri="{9D8B030D-6E8A-4147-A177-3AD203B41FA5}">
                      <a16:colId xmlns:a16="http://schemas.microsoft.com/office/drawing/2014/main" val="3984678581"/>
                    </a:ext>
                  </a:extLst>
                </a:gridCol>
              </a:tblGrid>
              <a:tr h="688327">
                <a:tc>
                  <a:txBody>
                    <a:bodyPr/>
                    <a:lstStyle/>
                    <a:p>
                      <a:r>
                        <a:rPr lang="en-US" dirty="0" err="1"/>
                        <a:t>Superkids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Classworks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79092"/>
                  </a:ext>
                </a:extLst>
              </a:tr>
              <a:tr h="398793">
                <a:tc>
                  <a:txBody>
                    <a:bodyPr/>
                    <a:lstStyle/>
                    <a:p>
                      <a:r>
                        <a:rPr lang="en-US" baseline="0" dirty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- Kaylee</a:t>
                      </a:r>
                      <a:endParaRPr lang="en-US" dirty="0"/>
                    </a:p>
                    <a:p>
                      <a:r>
                        <a:rPr lang="en-US" dirty="0"/>
                        <a:t>2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– Amiyah</a:t>
                      </a:r>
                    </a:p>
                    <a:p>
                      <a:r>
                        <a:rPr lang="en-US" dirty="0"/>
                        <a:t>3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– Cohen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– </a:t>
                      </a:r>
                      <a:r>
                        <a:rPr lang="en-US" dirty="0" err="1" smtClean="0"/>
                        <a:t>Brena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- M</a:t>
                      </a:r>
                    </a:p>
                    <a:p>
                      <a:r>
                        <a:rPr lang="en-US" dirty="0"/>
                        <a:t>5 – </a:t>
                      </a:r>
                      <a:r>
                        <a:rPr lang="en-US" dirty="0" smtClean="0"/>
                        <a:t>Erin </a:t>
                      </a:r>
                      <a:r>
                        <a:rPr lang="en-US" dirty="0"/>
                        <a:t>- M</a:t>
                      </a:r>
                    </a:p>
                    <a:p>
                      <a:r>
                        <a:rPr lang="en-US" dirty="0"/>
                        <a:t>6 – Carleen - M</a:t>
                      </a:r>
                    </a:p>
                    <a:p>
                      <a:r>
                        <a:rPr lang="en-US" dirty="0"/>
                        <a:t>7 – </a:t>
                      </a:r>
                      <a:r>
                        <a:rPr lang="en-US" dirty="0" smtClean="0"/>
                        <a:t>Emma</a:t>
                      </a:r>
                      <a:r>
                        <a:rPr lang="en-US" baseline="0" dirty="0" smtClean="0"/>
                        <a:t> - M</a:t>
                      </a:r>
                      <a:endParaRPr lang="en-US" dirty="0"/>
                    </a:p>
                    <a:p>
                      <a:r>
                        <a:rPr lang="en-US" dirty="0"/>
                        <a:t>8 –  </a:t>
                      </a:r>
                      <a:r>
                        <a:rPr lang="en-US" dirty="0" err="1" smtClean="0"/>
                        <a:t>Addisen</a:t>
                      </a:r>
                      <a:r>
                        <a:rPr lang="en-US" baseline="0" dirty="0" smtClean="0"/>
                        <a:t> - M</a:t>
                      </a:r>
                      <a:endParaRPr lang="en-US" dirty="0"/>
                    </a:p>
                    <a:p>
                      <a:r>
                        <a:rPr lang="en-US" dirty="0"/>
                        <a:t>9 – </a:t>
                      </a:r>
                      <a:r>
                        <a:rPr lang="en-US" dirty="0" smtClean="0"/>
                        <a:t>Jaiden</a:t>
                      </a:r>
                      <a:r>
                        <a:rPr lang="en-US" baseline="0" dirty="0" smtClean="0"/>
                        <a:t> -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113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5345" y="4116977"/>
            <a:ext cx="3645118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BUTTONS FIRST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Emma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rdg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both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C2290-E85E-4953-A24E-C537DF9AD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12963" r="20000" b="6940"/>
          <a:stretch/>
        </p:blipFill>
        <p:spPr>
          <a:xfrm>
            <a:off x="4463550" y="1295400"/>
            <a:ext cx="4495800" cy="34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75" y="322216"/>
            <a:ext cx="811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639" y="4384946"/>
            <a:ext cx="1135899" cy="1053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 – 10:25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199" y="4489761"/>
            <a:ext cx="4572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All others – Book of your choice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03282B-F790-456D-8A15-4D5563C9C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19107"/>
              </p:ext>
            </p:extLst>
          </p:nvPr>
        </p:nvGraphicFramePr>
        <p:xfrm>
          <a:off x="1828800" y="1583014"/>
          <a:ext cx="4933376" cy="2718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455">
                  <a:extLst>
                    <a:ext uri="{9D8B030D-6E8A-4147-A177-3AD203B41FA5}">
                      <a16:colId xmlns:a16="http://schemas.microsoft.com/office/drawing/2014/main" val="3587222238"/>
                    </a:ext>
                  </a:extLst>
                </a:gridCol>
                <a:gridCol w="1351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891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Superkids: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– 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</a:t>
                      </a:r>
                      <a:r>
                        <a:rPr lang="en-US" dirty="0"/>
                        <a:t>– </a:t>
                      </a:r>
                      <a:r>
                        <a:rPr lang="en-US" dirty="0" smtClean="0"/>
                        <a:t>Kaylee</a:t>
                      </a:r>
                      <a:endParaRPr lang="en-US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– Macon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err="1" smtClean="0"/>
                        <a:t>Paisleigh</a:t>
                      </a:r>
                      <a:endParaRPr lang="en-US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5 - Cohen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Epic: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6–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Khamani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7–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McKenzie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– 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Adalyn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Cayli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TC - Elin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LLI: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Brena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Carleen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Addisen</a:t>
                      </a:r>
                      <a:endParaRPr lang="en-US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Erin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3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71" y="5066630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18" y="4880099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53" y="5018336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6115341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10:25 – 10:40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7975" y="612899"/>
            <a:ext cx="7543800" cy="4267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Morning Work Review &amp; Snack Time</a:t>
            </a:r>
          </a:p>
        </p:txBody>
      </p:sp>
    </p:spTree>
    <p:extLst>
      <p:ext uri="{BB962C8B-B14F-4D97-AF65-F5344CB8AC3E}">
        <p14:creationId xmlns:p14="http://schemas.microsoft.com/office/powerpoint/2010/main" val="2004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229600" cy="1143000"/>
          </a:xfrm>
        </p:spPr>
        <p:txBody>
          <a:bodyPr/>
          <a:lstStyle/>
          <a:p>
            <a:r>
              <a:rPr lang="en-US" dirty="0" smtClean="0"/>
              <a:t>A Reward for Good/Improved Behavior!</a:t>
            </a:r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gAXQMBIgACEQEDEQH/xAAbAAACAgMBAAAAAAAAAAAAAAAEBgMFAAECB//EADgQAAIBAwIEBQMBBgUFAAAAAAECAwAEERIhBRMxQQYiUWFxFDKBwSORobHh8BVCctHxByQzUoL/xAAYAQADAQEAAAAAAAAAAAAAAAAAAQIDBP/EACURAAICAgIBBAIDAAAAAAAAAAABAhEDIRIxQQQTIlFxsRRSYf/aAAwDAQACEQMRAD8A9oAHr+DXM8sNtE007LHGgyzHoBXMkhMbCIDm48uo4GaWeJcS4hNwLiBuUt0j1NbK0ZZmdiQuw+Sf3UN0PFieRjXE8csSSRMCjgFWHQjtXROOozVBJxmW2gv40sljazEQgjZ//IGwFzjpvtW7/j0lu/EBbxxSLY24klZnIBcn7R+BS5Ir+PNuki9aRVUsxAA33qMSRyqGRlZT0KnOapLjjghuZlvYOXAlrz0bOWcasEY7du/eq2G7Phy7mtGj/wC1mAlgiQ55bu2kp8Z3/fRyQ16eTX+/scVA2wTUoxSzccavbQ27TxW0aTXBRSZCMRhSdZyNun8aJj41JBwy1mv41S5uJeUkUZ2JJOnc9BgZo5KxezNJOi9IoaW4gimjhkmRZZNkRnwW+Kp7/jN/YWNzPNb2uuPLRqJj51H/AM5zQHF+MwycQ4bcWwjmZIZJogWwGYhVA+dyKTlRcMEpMZ3QHO1YAANxVBbcfubvQsNojFZeXcEuQFwPNjbfB2qzjvSRup/Bq1vownBwdMPkiztpyDVBeWFlw6G2gEFxIkcjTRqCz6XGTk777k/k0xc0CsPLkHmAI96PyCbS+LFO4SwvLn6i6tLljI8UbMCQCQC6EgHbHv3oe4isJZWlSGVebyyyEkfaupcqD6D06+tOw0t0qIWsYkMmkFu2e1Hx+h88i0pChxBrO9EUnEbSWVmicDAIwmxIIH4oe4PD5bVbVoXaBggYSEsxGTp3yTt800Xltpdio1ahvk1WfSzTEiJMlOtVxi9ke7kSq+iqjexgEJSKdtEbgGVy3lJAIOSf6D0onk2MvCorCVHmtVUMolYkr6b9RipJ2KZSRSjjsRihXlCnBAG3anwiHvZPsI+lsLeWGdUdpkQoGMrny+jb70N9Dw1InhWBtMqaWGs4UZJGN9sEnpXKOzDGDmtFXJPWjhH6H7+T+zN2trZ2941xAHQsfMOY2GPqRnc1YfVDPkO1VzW8mARknHQd6wpImAVxt60lFLomc5T3JjVFrZiNRqYtMowu+3pUaXd02xt3z8Vge/LEmHGem9BJz9VNG2l10k9PeomurkHqCc9qmhs5ZJzLd4O2wU1NJDDbIzjy9tRNFoKZrVqjDSDzY3oY3EkerkgZI6Vss5bQHJ9QakWyBJYN1pDKK8Se8kUzuzEbAdqjmsWxqKn8VfJHy5NJxsa08TTkhdseo6VXQiitrKaXOgAY961JazwAlxgfNX0dloOCwwfeorm1RtpQdztk0WFC60hJ+449qngvFizpWEk/dzASc/ORUvH0seFWr3d3IyoCFRVwSxpfi8QcHlQK4uIio+4Rg689/uqHNLspRb2MXD/FEyyql0nNQ91XDYppt7hbiISIrBT0zsa8p4J4in4NMrzxiaFjg56j4J6U023j+xmXJs7hT0IBBxWGOTWpM1e/ALL/ANSLb6maKCxkkQNoik1fdvjJHpSH4w4rccY4noSW5kRTgpPgaZMkbKuw9O/SufG3ELE8Xlm4ba8iB1BIYBcsepxn56egpdmv72WYzNK4mZidQ3OcZzkZOf5VabfZWT23XA938LCThnALOPj00cd4QRh5ASRnYe5xjpVw1xGpkCqQVx19T7V4BYNLxbiCXXErmaZRKGd9ZbAG+2TnO/WvYLbxTweVRH57dewkT9Rmq5Ix8F/ACx3AyxyanSaPmGMfcM9sdP8Amli78RLHdJHw6eB4SuqSXqRv0A/3qwh4hYQRPdS3ADTHIaQ4Px6Z/ShzTY0qVgPijxDJw6ZILQxB+rsdyPbFIPG+P3U3FDd5MbnSAUbBOB1zW+PXk9zduYiFUnJZckt70vXEAA5kryM3Ue3vWHL5bYWqLeLifEOPEwcWvWa2jPMEZA6/2aIjjsXXVsAScEYGR+aWYXMbExasEEEnGTW35bABs4XpvVOmUm0hlKRSrugYHbc1wI4FYLGgBY4+aLWCDm/Ti5fm9dIFEWvB9Dyzc1+UpWNWJGc4Jbt/pH5rkttOilBppSKLxHBbJwoyftFkD6U0ZB9/4ZpcgtJpZHVI1xnIOAACNs/b8fvpy45BDHyo1BAALHvj33qrWPlg6jjpt1A3/AOwq1majRtj9On8ma4UGs4uQFhYO+QWGT398dqKnlmIYiNeWjkMyLkD0z33NDc4LoBGM6RrBySNz16Y+Kiiv1hkuEv4PqFdCFVW06W7E5BzRjUsjNsmPHBXRacL4gLS7jaeKNomJWQAYLLgZGD81YSXDtMtlHccyBTmJtjse/z2pUs3LBmdjgbZYg47/pTH4ajWWJJ2UB2kZ9h17Ck+UbT8Gc8UHVEnEeZbyQwsxYqpAJ6EE0DJqJbQA22Ttt+aZr2Bo+XLLGNA2Offf+tB/QWqRkmMa5nLMBtsPKP5Glt7MJQXLfQiyxsZ2SLOM/uo2GyiVcO7lvYYFNI4dbCGSaOFBobB2oaU2kRGtIVyNsr1q5OVImr8lBaO8HEFuXllfLeZNWzHGBTF4j4lPaRf4faIGeBBzXA/zN5nA9+34oDw/YmXiMUtyy6Y2yFJ8v8AWg767e8ublojkyyM7ADPU/1pTi4R35OuPDJP8EpvWuxCFMrNGgyCN+p9M961Mo1aXILDc4b7v/Zl798ULEZreOQOCmJDknbScAZHxvVpY2i3EYea6tLS3ByXuJBjA9B17g1jxcpaN+UYxtsrrg6izqFKMSOmB75x02GM5qo4jcmSbTpA0Df2z2pu4tZcOsreBrfiAvhIMO8JBUr2B6nv60vX78CZ51ne8WeKJX/ZYZWHuWPXHTHrW+ODjIwn6iD0UjHmHzAbdKcPDF7d2PCJJVlGC2IldA2n4zVLwyGyxDNMrgnD4Jz746b9qMuOIpFyYraLEcf2g+tXK2YymvAxYdrZ2ldmlfznJzv/AMUZd8yaCyitIxJI0K5kznlnfIPvvS5wm6kvrxoipwVbJLd8dB70721vFYQm5SRpyRlenSnhq3ZjO2kzb2Jj4cttsFAzIe7Z3pL8Rc+O/KWrKkaAKCSBnH+3SnGTiEcketAcyDC6hhRtn9KROMXKT3pntJGZXA179G71OTNFvjFlrFKMeUkehXqWvDrfnyKEVfMSfQfrXnltf3scLpBEicxteT1AJo7ifF77ikXPvJYBjGmGJhhR7Df+Jqhlv5NYVRsDuO1E37mq0QnLE9dhqLPFxE8ZV1e4cBGiCYGBjfPb0rm5zxOScldAlXzBMbdBQ7zhFJdwz7AInQVEvPuANbgL1AzTUYqSa8EynKSpsvSlr9GbdSY47dSIAP8AP8mqH/Dvrbm4mkkiiheII7MwyMdcD4xXTTCHKISzdCxP8qGCu5HfPrRGKi210OU3LbCJpIY9Edk7uq9C6AEVxEq4JYF5B711GnKUZQHHUk1v9tM37HZB1IFNv6JuyJp3jm0hUIj7EZGfeiEvJWRIkiXQjajgHDfPauFi5XmABOcAnfJrpdUu2CRnc/38VDp+C4zcVoln4neSlEebTGowqrsKFxkdcAdNzRgttR3I00NLEyudUmnfYGpSitIqWSU+2YZEk2jI0A5/1VAPOdSjZjtWVlbLRizeht271xhxnc7bmsrKExmxFJ5QB12Bo4QRW8Z5rEv2A6CtVlTJ+BM50M5BdQoPb1/v9KlBkCoqjy+grKyoYrI3yx3VQdztRkaokYwpzjOa3WUS6A0deQGwKibysSV1E7k4FbrKlF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2057400"/>
            <a:ext cx="2743200" cy="33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288B-D034-44E6-B87B-A3BD39F6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2C6C0-EA5D-4035-A82C-DD74A249A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7F329-3DB9-40CE-B12F-323C3C057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12963" r="20000" b="6940"/>
          <a:stretch/>
        </p:blipFill>
        <p:spPr>
          <a:xfrm>
            <a:off x="472911" y="204325"/>
            <a:ext cx="8229600" cy="63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4A34-E44C-4F18-917D-42F825FA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E995-E47B-45B5-A081-2A7B727B2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57F1E-9990-4191-91C0-B3A7AA4F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12007" r="24167" b="7036"/>
          <a:stretch/>
        </p:blipFill>
        <p:spPr>
          <a:xfrm>
            <a:off x="762000" y="228600"/>
            <a:ext cx="734169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126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Time!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11:05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12:35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5692775"/>
            <a:ext cx="8991600" cy="9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097531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 3.NF.1  I can understand that a fraction 1/b as the quantity formed by one part when a whole is partitioned into b equal parts.  I can understand that a fraction a/b as the quantity formed by a parts of size 1/b.</a:t>
            </a:r>
          </a:p>
          <a:p>
            <a:r>
              <a:rPr lang="en-US" dirty="0"/>
              <a:t>Math 3.NF.2 I can represent a fraction 1/b on a number line diagram by defining the interval from 0 to 1 as the whole and partitioning it into b equal parts.</a:t>
            </a:r>
          </a:p>
        </p:txBody>
      </p:sp>
    </p:spTree>
    <p:extLst>
      <p:ext uri="{BB962C8B-B14F-4D97-AF65-F5344CB8AC3E}">
        <p14:creationId xmlns:p14="http://schemas.microsoft.com/office/powerpoint/2010/main" val="10141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3429000" cy="2316162"/>
          </a:xfrm>
        </p:spPr>
        <p:txBody>
          <a:bodyPr/>
          <a:lstStyle/>
          <a:p>
            <a:r>
              <a:rPr lang="en-US" dirty="0" smtClean="0"/>
              <a:t>Handout – Independent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64" t="13469" r="34216" b="12452"/>
          <a:stretch/>
        </p:blipFill>
        <p:spPr>
          <a:xfrm>
            <a:off x="4114800" y="228600"/>
            <a:ext cx="4572000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l"/>
            <a:r>
              <a:rPr lang="en-US" dirty="0"/>
              <a:t>Rotation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  <a:noFill/>
        </p:spPr>
        <p:txBody>
          <a:bodyPr/>
          <a:lstStyle/>
          <a:p>
            <a:r>
              <a:rPr lang="en-US" dirty="0"/>
              <a:t>Group 1 – Computers 1-5: </a:t>
            </a:r>
            <a:r>
              <a:rPr lang="en-US" dirty="0" smtClean="0"/>
              <a:t>Free Choice</a:t>
            </a:r>
            <a:endParaRPr lang="en-US" dirty="0"/>
          </a:p>
          <a:p>
            <a:r>
              <a:rPr lang="en-US" dirty="0"/>
              <a:t>Group 2 – </a:t>
            </a:r>
            <a:r>
              <a:rPr lang="en-US" dirty="0" smtClean="0"/>
              <a:t>Blue Table – Finish “SHAPE GARDEN” </a:t>
            </a:r>
            <a:endParaRPr lang="en-US" dirty="0"/>
          </a:p>
          <a:p>
            <a:r>
              <a:rPr lang="en-US" dirty="0"/>
              <a:t>Group 3 – Computers 6-TC: </a:t>
            </a:r>
            <a:r>
              <a:rPr lang="en-US" dirty="0" smtClean="0"/>
              <a:t>worksheet for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://www.uscurrency.gov/educational-materials/classrooms/currency-academy</a:t>
            </a:r>
            <a:endParaRPr lang="en-US" dirty="0"/>
          </a:p>
          <a:p>
            <a:r>
              <a:rPr lang="en-US" dirty="0"/>
              <a:t>Group 4 – Mrs. Thompson – </a:t>
            </a:r>
            <a:r>
              <a:rPr lang="en-US" dirty="0" smtClean="0"/>
              <a:t>Reading</a:t>
            </a:r>
            <a:endParaRPr lang="en-US" dirty="0"/>
          </a:p>
          <a:p>
            <a:r>
              <a:rPr lang="en-US" dirty="0"/>
              <a:t>Group </a:t>
            </a:r>
            <a:r>
              <a:rPr lang="en-US" dirty="0" smtClean="0"/>
              <a:t>5 – Handout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11:05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11:25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  <a:noFill/>
        </p:spPr>
        <p:txBody>
          <a:bodyPr/>
          <a:lstStyle/>
          <a:p>
            <a:r>
              <a:rPr lang="en-US" dirty="0"/>
              <a:t>Group 5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1 – Blue Table – Finish “SHAPE GARDEN” </a:t>
            </a:r>
          </a:p>
          <a:p>
            <a:r>
              <a:rPr lang="en-US" dirty="0"/>
              <a:t>Group 2 – Computers 6-TC</a:t>
            </a:r>
            <a:r>
              <a:rPr lang="en-US" dirty="0" smtClean="0"/>
              <a:t>: worksheet </a:t>
            </a:r>
            <a:r>
              <a:rPr lang="en-US" dirty="0"/>
              <a:t>for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www.uscurrency.gov/educational-materials/classrooms/currency-academy</a:t>
            </a:r>
            <a:endParaRPr lang="en-US" dirty="0"/>
          </a:p>
          <a:p>
            <a:r>
              <a:rPr lang="en-US" dirty="0"/>
              <a:t>Group 3 – Mrs. Thompson – </a:t>
            </a:r>
            <a:r>
              <a:rPr lang="en-US" dirty="0" smtClean="0"/>
              <a:t>Reading</a:t>
            </a:r>
            <a:endParaRPr lang="en-US" dirty="0"/>
          </a:p>
          <a:p>
            <a:r>
              <a:rPr lang="en-US" dirty="0"/>
              <a:t>Group 4 – </a:t>
            </a:r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11:25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11:45</a:t>
            </a:r>
          </a:p>
        </p:txBody>
      </p:sp>
    </p:spTree>
    <p:extLst>
      <p:ext uri="{BB962C8B-B14F-4D97-AF65-F5344CB8AC3E}">
        <p14:creationId xmlns:p14="http://schemas.microsoft.com/office/powerpoint/2010/main" val="32380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F47C9E-0345-40AB-962A-550D6C85B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3" t="44074" r="20833" b="21852"/>
          <a:stretch/>
        </p:blipFill>
        <p:spPr>
          <a:xfrm>
            <a:off x="1066800" y="304800"/>
            <a:ext cx="6871252" cy="4648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3D54E3-2AB6-4877-98C4-1F06D7DEC83B}"/>
              </a:ext>
            </a:extLst>
          </p:cNvPr>
          <p:cNvSpPr/>
          <p:nvPr/>
        </p:nvSpPr>
        <p:spPr>
          <a:xfrm>
            <a:off x="2362200" y="3733800"/>
            <a:ext cx="4572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en-US" dirty="0"/>
              <a:t>Rotation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noFill/>
        </p:spPr>
        <p:txBody>
          <a:bodyPr/>
          <a:lstStyle/>
          <a:p>
            <a:r>
              <a:rPr lang="en-US" dirty="0"/>
              <a:t>Group 4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5 – Blue Table – Finish “SHAPE GARDEN” </a:t>
            </a:r>
          </a:p>
          <a:p>
            <a:r>
              <a:rPr lang="en-US" dirty="0"/>
              <a:t>Group 1 – Computers 6-TC</a:t>
            </a:r>
            <a:r>
              <a:rPr lang="en-US" dirty="0" smtClean="0"/>
              <a:t>: worksheet </a:t>
            </a:r>
            <a:r>
              <a:rPr lang="en-US" dirty="0"/>
              <a:t>for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www.uscurrency.gov/educational-materials/classrooms/currency-academy</a:t>
            </a:r>
            <a:endParaRPr lang="en-US" dirty="0"/>
          </a:p>
          <a:p>
            <a:r>
              <a:rPr lang="en-US" dirty="0"/>
              <a:t>Group 2 – Mrs. Thompson – </a:t>
            </a:r>
            <a:r>
              <a:rPr lang="en-US" dirty="0" smtClean="0"/>
              <a:t>Reading</a:t>
            </a:r>
            <a:endParaRPr lang="en-US" dirty="0"/>
          </a:p>
          <a:p>
            <a:r>
              <a:rPr lang="en-US" dirty="0"/>
              <a:t>Group 3 – </a:t>
            </a:r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11:45 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12:05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noFill/>
        </p:spPr>
        <p:txBody>
          <a:bodyPr/>
          <a:lstStyle/>
          <a:p>
            <a:r>
              <a:rPr lang="en-US" dirty="0"/>
              <a:t>Group 3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4 – Blue Table – Finish “SHAPE GARDEN” </a:t>
            </a:r>
          </a:p>
          <a:p>
            <a:r>
              <a:rPr lang="en-US" dirty="0"/>
              <a:t>Group 5 – Computers 6-TC</a:t>
            </a:r>
            <a:r>
              <a:rPr lang="en-US" dirty="0" smtClean="0"/>
              <a:t>: worksheet </a:t>
            </a:r>
            <a:r>
              <a:rPr lang="en-US" dirty="0"/>
              <a:t>for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www.uscurrency.gov/educational-materials/classrooms/currency-academy</a:t>
            </a:r>
            <a:endParaRPr lang="en-US" dirty="0"/>
          </a:p>
          <a:p>
            <a:r>
              <a:rPr lang="en-US" dirty="0"/>
              <a:t>Group 1 – Mrs. Thompson – </a:t>
            </a:r>
            <a:r>
              <a:rPr lang="en-US" dirty="0" smtClean="0"/>
              <a:t>Reading</a:t>
            </a:r>
            <a:endParaRPr lang="en-US" dirty="0"/>
          </a:p>
          <a:p>
            <a:r>
              <a:rPr lang="en-US" dirty="0"/>
              <a:t>Group 2 – </a:t>
            </a:r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12:05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12:20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l"/>
            <a:r>
              <a:rPr lang="en-US" dirty="0"/>
              <a:t>Rotation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noFill/>
        </p:spPr>
        <p:txBody>
          <a:bodyPr/>
          <a:lstStyle/>
          <a:p>
            <a:r>
              <a:rPr lang="en-US" dirty="0"/>
              <a:t>Group 2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3 </a:t>
            </a:r>
            <a:r>
              <a:rPr lang="en-US" dirty="0" smtClean="0"/>
              <a:t>– Blue </a:t>
            </a:r>
            <a:r>
              <a:rPr lang="en-US" dirty="0"/>
              <a:t>Table – Finish “SHAPE GARDEN” </a:t>
            </a:r>
          </a:p>
          <a:p>
            <a:r>
              <a:rPr lang="en-US" dirty="0" smtClean="0"/>
              <a:t>Group </a:t>
            </a:r>
            <a:r>
              <a:rPr lang="en-US" dirty="0"/>
              <a:t>4 – Computers 6-TC: worksheet for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www.uscurrency.gov/educational-materials/classrooms/currency-academy</a:t>
            </a:r>
            <a:endParaRPr lang="en-US" dirty="0" smtClean="0"/>
          </a:p>
          <a:p>
            <a:r>
              <a:rPr lang="en-US" dirty="0" smtClean="0"/>
              <a:t>Group </a:t>
            </a:r>
            <a:r>
              <a:rPr lang="en-US" dirty="0"/>
              <a:t>5 – Mrs. Thompson – </a:t>
            </a:r>
            <a:r>
              <a:rPr lang="en-US" dirty="0" smtClean="0"/>
              <a:t>Reading</a:t>
            </a:r>
            <a:endParaRPr lang="en-US" dirty="0"/>
          </a:p>
          <a:p>
            <a:r>
              <a:rPr lang="en-US" dirty="0"/>
              <a:t>Group 1 – </a:t>
            </a:r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12:20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12:35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9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200400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62200" y="1752600"/>
            <a:ext cx="3926910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No Activity 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D8798-E0C8-4A8F-AB4E-E2192A2D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lashlight friday">
            <a:extLst>
              <a:ext uri="{FF2B5EF4-FFF2-40B4-BE49-F238E27FC236}">
                <a16:creationId xmlns:a16="http://schemas.microsoft.com/office/drawing/2014/main" id="{55E0282B-0AC9-4606-BCD6-97F5E159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64" y="152400"/>
            <a:ext cx="683247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915FFF-F43E-4E5A-A303-8BCECC627529}"/>
              </a:ext>
            </a:extLst>
          </p:cNvPr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1:10 – 1:30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lent show">
            <a:extLst>
              <a:ext uri="{FF2B5EF4-FFF2-40B4-BE49-F238E27FC236}">
                <a16:creationId xmlns:a16="http://schemas.microsoft.com/office/drawing/2014/main" id="{76551E01-0021-4B40-8228-2846E5A6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29795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6549D-E058-4FC4-AF9D-EC0367B17E5D}"/>
              </a:ext>
            </a:extLst>
          </p:cNvPr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1:30 – ??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9" t="13469" r="32111" b="5718"/>
          <a:stretch/>
        </p:blipFill>
        <p:spPr>
          <a:xfrm>
            <a:off x="152400" y="533400"/>
            <a:ext cx="4361656" cy="598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626" t="13000" r="31874" b="6000"/>
          <a:stretch/>
        </p:blipFill>
        <p:spPr>
          <a:xfrm>
            <a:off x="4560710" y="533400"/>
            <a:ext cx="4430889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3:10 – 3:15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9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3:20 – 3:25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around 3:25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motivational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5424036"/>
            <a:ext cx="830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Landon – Phonics 1</a:t>
            </a:r>
            <a:r>
              <a:rPr lang="en-US" sz="2400" b="1" i="1" baseline="30000" dirty="0"/>
              <a:t>st</a:t>
            </a:r>
            <a:r>
              <a:rPr lang="en-US" sz="2400" b="1" i="1" dirty="0"/>
              <a:t> with Mrs.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59205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Macon – SIPPS with Mrs. Bess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8424" y="4752095"/>
            <a:ext cx="4572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All others – Book of your choice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7BEC3E2-FC97-49C6-9962-5D6606BAB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88010"/>
              </p:ext>
            </p:extLst>
          </p:nvPr>
        </p:nvGraphicFramePr>
        <p:xfrm>
          <a:off x="2286000" y="1158539"/>
          <a:ext cx="409684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1">
                  <a:extLst>
                    <a:ext uri="{9D8B030D-6E8A-4147-A177-3AD203B41FA5}">
                      <a16:colId xmlns:a16="http://schemas.microsoft.com/office/drawing/2014/main" val="3587222238"/>
                    </a:ext>
                  </a:extLst>
                </a:gridCol>
                <a:gridCol w="1506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58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Computers –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Classworks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u="sng" dirty="0" smtClean="0">
                          <a:solidFill>
                            <a:srgbClr val="FFFF00"/>
                          </a:solidFill>
                        </a:rPr>
                        <a:t>MATH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 – Erin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 – Katelynn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 –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Brena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 – Elin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 –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Addisen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 –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Kaylah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 –  Carleen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8 -  Jaiden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 – Emma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SIPPS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Lazerrick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Kaylee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Paisleigh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8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600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31" y="3810000"/>
            <a:ext cx="1938338" cy="16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E260AF-CBD8-4544-B1AC-376ABC0E0CF7}"/>
              </a:ext>
            </a:extLst>
          </p:cNvPr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08DC1-4900-456B-B3AB-1DBF61F7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83C4-C9B5-437F-A85E-D56993F7F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1CCF0-69D7-433E-82F7-BB424B7BB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5556"/>
          <a:stretch/>
        </p:blipFill>
        <p:spPr>
          <a:xfrm>
            <a:off x="76200" y="448085"/>
            <a:ext cx="4465862" cy="6028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93CB6-813C-44A0-A2AA-09F9CEB11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3726" r="33333" b="5556"/>
          <a:stretch/>
        </p:blipFill>
        <p:spPr>
          <a:xfrm>
            <a:off x="4632226" y="448085"/>
            <a:ext cx="4426147" cy="60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23C5-91C0-4440-B42A-4606023D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1D361D-B4C1-49B8-9B74-92FD67A86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53" t="13469" r="32953" b="5718"/>
          <a:stretch/>
        </p:blipFill>
        <p:spPr>
          <a:xfrm>
            <a:off x="57150" y="228600"/>
            <a:ext cx="4514850" cy="601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10E76A-7B38-4B18-9605-5642DADA8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4445" r="33333" b="5556"/>
          <a:stretch/>
        </p:blipFill>
        <p:spPr>
          <a:xfrm>
            <a:off x="4638736" y="228600"/>
            <a:ext cx="445911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2D16-354E-40B1-9178-CC90A252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E171-0E3F-4BC1-BD4A-C755ED55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01DC8-B22F-4B37-B3A5-3272EBA2C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4445" r="33333" b="5556"/>
          <a:stretch/>
        </p:blipFill>
        <p:spPr>
          <a:xfrm>
            <a:off x="1905000" y="152399"/>
            <a:ext cx="4953000" cy="65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9:45 – 9:55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40193</TotalTime>
  <Words>657</Words>
  <Application>Microsoft Office PowerPoint</Application>
  <PresentationFormat>On-screen Show (4:3)</PresentationFormat>
  <Paragraphs>142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1_Office Theme</vt:lpstr>
      <vt:lpstr>5_Office Theme</vt:lpstr>
      <vt:lpstr>PowerPoint Presentation</vt:lpstr>
      <vt:lpstr>PowerPoint Presentation</vt:lpstr>
      <vt:lpstr>CHOMP TIME F.A.S.T.  Groups Focused Academic Support Time</vt:lpstr>
      <vt:lpstr>F.A.S.T. Designations</vt:lpstr>
      <vt:lpstr>Reading Time</vt:lpstr>
      <vt:lpstr>PowerPoint Presentation</vt:lpstr>
      <vt:lpstr>PowerPoint Presentation</vt:lpstr>
      <vt:lpstr>PowerPoint Presentation</vt:lpstr>
      <vt:lpstr>Restroom Break</vt:lpstr>
      <vt:lpstr>PowerPoint Presentation</vt:lpstr>
      <vt:lpstr> Morning Work Review &amp; Snack Time</vt:lpstr>
      <vt:lpstr>A Reward for Good/Improved Behavior!</vt:lpstr>
      <vt:lpstr>PowerPoint Presentation</vt:lpstr>
      <vt:lpstr>PowerPoint Presentation</vt:lpstr>
      <vt:lpstr>Out of Classroom!</vt:lpstr>
      <vt:lpstr>Station Time!</vt:lpstr>
      <vt:lpstr>Handout – Independent Work</vt:lpstr>
      <vt:lpstr>Rotation 1</vt:lpstr>
      <vt:lpstr>Rotation 2</vt:lpstr>
      <vt:lpstr>Rotation 3</vt:lpstr>
      <vt:lpstr>Rotation 4</vt:lpstr>
      <vt:lpstr>Rotation 5</vt:lpstr>
      <vt:lpstr>Out of Classroom!</vt:lpstr>
      <vt:lpstr>Restroom Break</vt:lpstr>
      <vt:lpstr>PowerPoint Presentation</vt:lpstr>
      <vt:lpstr>PowerPoint Presentation</vt:lpstr>
      <vt:lpstr>PowerPoint Presentation</vt:lpstr>
      <vt:lpstr>PowerPoint Presentation</vt:lpstr>
      <vt:lpstr>Restroom Break</vt:lpstr>
      <vt:lpstr>3:20 – 3:25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1192</cp:revision>
  <cp:lastPrinted>2020-01-31T13:40:41Z</cp:lastPrinted>
  <dcterms:created xsi:type="dcterms:W3CDTF">2014-06-10T16:20:56Z</dcterms:created>
  <dcterms:modified xsi:type="dcterms:W3CDTF">2020-03-06T21:49:48Z</dcterms:modified>
</cp:coreProperties>
</file>