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8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9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0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0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8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0172-6A3A-48E9-8C9E-2F4F9BC66EE0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AAE19-4048-4AF0-82B4-09BE6AEE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5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WooHoo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made it!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7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WooHoo!</vt:lpstr>
    </vt:vector>
  </TitlesOfParts>
  <Company>Houston County 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WooHoo!</dc:title>
  <dc:creator>JACKSON, MIKE</dc:creator>
  <cp:lastModifiedBy>JACKSON, MIKE</cp:lastModifiedBy>
  <cp:revision>1</cp:revision>
  <dcterms:created xsi:type="dcterms:W3CDTF">2016-05-25T11:07:51Z</dcterms:created>
  <dcterms:modified xsi:type="dcterms:W3CDTF">2016-05-25T11:11:59Z</dcterms:modified>
</cp:coreProperties>
</file>