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2" r:id="rId2"/>
  </p:sldMasterIdLst>
  <p:notesMasterIdLst>
    <p:notesMasterId r:id="rId41"/>
  </p:notesMasterIdLst>
  <p:sldIdLst>
    <p:sldId id="569" r:id="rId3"/>
    <p:sldId id="342" r:id="rId4"/>
    <p:sldId id="573" r:id="rId5"/>
    <p:sldId id="574" r:id="rId6"/>
    <p:sldId id="532" r:id="rId7"/>
    <p:sldId id="575" r:id="rId8"/>
    <p:sldId id="599" r:id="rId9"/>
    <p:sldId id="576" r:id="rId10"/>
    <p:sldId id="577" r:id="rId11"/>
    <p:sldId id="578" r:id="rId12"/>
    <p:sldId id="579" r:id="rId13"/>
    <p:sldId id="580" r:id="rId14"/>
    <p:sldId id="600" r:id="rId15"/>
    <p:sldId id="581" r:id="rId16"/>
    <p:sldId id="582" r:id="rId17"/>
    <p:sldId id="584" r:id="rId18"/>
    <p:sldId id="583" r:id="rId19"/>
    <p:sldId id="585" r:id="rId20"/>
    <p:sldId id="586" r:id="rId21"/>
    <p:sldId id="587" r:id="rId22"/>
    <p:sldId id="588" r:id="rId23"/>
    <p:sldId id="589" r:id="rId24"/>
    <p:sldId id="590" r:id="rId25"/>
    <p:sldId id="591" r:id="rId26"/>
    <p:sldId id="593" r:id="rId27"/>
    <p:sldId id="592" r:id="rId28"/>
    <p:sldId id="594" r:id="rId29"/>
    <p:sldId id="595" r:id="rId30"/>
    <p:sldId id="596" r:id="rId31"/>
    <p:sldId id="601" r:id="rId32"/>
    <p:sldId id="597" r:id="rId33"/>
    <p:sldId id="598" r:id="rId34"/>
    <p:sldId id="529" r:id="rId35"/>
    <p:sldId id="570" r:id="rId36"/>
    <p:sldId id="426" r:id="rId37"/>
    <p:sldId id="571" r:id="rId38"/>
    <p:sldId id="466" r:id="rId39"/>
    <p:sldId id="572"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enton" initials="F" lastIdx="79" clrIdx="0">
    <p:extLst/>
  </p:cmAuthor>
  <p:cmAuthor id="2" name="Herzig, Allison" initials="HA" lastIdx="77" clrIdx="1">
    <p:extLst/>
  </p:cmAuthor>
  <p:cmAuthor id="3" name="Bamatter, Heidi" initials="BH" lastIdx="26" clrIdx="2">
    <p:extLst/>
  </p:cmAuthor>
  <p:cmAuthor id="4" name="Nancy Fenton" initials="NF" lastIdx="17"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D9B1"/>
    <a:srgbClr val="D4E5F4"/>
    <a:srgbClr val="0066CC"/>
    <a:srgbClr val="006F6C"/>
    <a:srgbClr val="A02CA3"/>
    <a:srgbClr val="D1EAF7"/>
    <a:srgbClr val="D1EDFF"/>
    <a:srgbClr val="EFE9D8"/>
    <a:srgbClr val="D1FD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04" autoAdjust="0"/>
    <p:restoredTop sz="94434" autoAdjust="0"/>
  </p:normalViewPr>
  <p:slideViewPr>
    <p:cSldViewPr snapToGrid="0">
      <p:cViewPr varScale="1">
        <p:scale>
          <a:sx n="99" d="100"/>
          <a:sy n="99" d="100"/>
        </p:scale>
        <p:origin x="78" y="2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89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47"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2A8B5B-77C2-495D-97FA-6688FF203A77}" type="datetimeFigureOut">
              <a:rPr lang="en-US" smtClean="0"/>
              <a:t>12/29/2017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183C14-7C91-4FC9-837D-40531677F46F}" type="slidenum">
              <a:rPr lang="en-US" smtClean="0"/>
              <a:t>‹#›</a:t>
            </a:fld>
            <a:endParaRPr lang="en-US"/>
          </a:p>
        </p:txBody>
      </p:sp>
    </p:spTree>
    <p:extLst>
      <p:ext uri="{BB962C8B-B14F-4D97-AF65-F5344CB8AC3E}">
        <p14:creationId xmlns:p14="http://schemas.microsoft.com/office/powerpoint/2010/main" val="4183949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937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RY IT 3">
    <p:spTree>
      <p:nvGrpSpPr>
        <p:cNvPr id="1" name=""/>
        <p:cNvGrpSpPr/>
        <p:nvPr/>
      </p:nvGrpSpPr>
      <p:grpSpPr>
        <a:xfrm>
          <a:off x="0" y="0"/>
          <a:ext cx="0" cy="0"/>
          <a:chOff x="0" y="0"/>
          <a:chExt cx="0" cy="0"/>
        </a:xfrm>
      </p:grpSpPr>
      <p:sp>
        <p:nvSpPr>
          <p:cNvPr id="2" name="Title 1"/>
          <p:cNvSpPr>
            <a:spLocks noGrp="1"/>
          </p:cNvSpPr>
          <p:nvPr>
            <p:ph type="title"/>
          </p:nvPr>
        </p:nvSpPr>
        <p:spPr>
          <a:xfrm>
            <a:off x="628650" y="1377950"/>
            <a:ext cx="7994650" cy="852489"/>
          </a:xfrm>
          <a:solidFill>
            <a:srgbClr val="D4E5F4"/>
          </a:solidFill>
          <a:ln w="76200">
            <a:solidFill>
              <a:schemeClr val="tx1"/>
            </a:solidFill>
          </a:ln>
        </p:spPr>
        <p:txBody>
          <a:bodyPr/>
          <a:lstStyle>
            <a:lvl1pPr>
              <a:defRPr>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3" name="Text Placeholder 10"/>
          <p:cNvSpPr>
            <a:spLocks noGrp="1"/>
          </p:cNvSpPr>
          <p:nvPr>
            <p:ph type="body" sz="quarter" idx="18"/>
          </p:nvPr>
        </p:nvSpPr>
        <p:spPr>
          <a:xfrm>
            <a:off x="628650" y="5295900"/>
            <a:ext cx="7994650" cy="762000"/>
          </a:xfrm>
          <a:ln>
            <a:solidFill>
              <a:srgbClr val="D4E5F4"/>
            </a:solidFill>
          </a:ln>
        </p:spPr>
        <p:txBody>
          <a:bodyPr/>
          <a:lstStyle>
            <a:lvl1pPr marL="0" indent="0" algn="ctr">
              <a:buNone/>
              <a:defRPr/>
            </a:lvl1pPr>
          </a:lstStyle>
          <a:p>
            <a:pPr lvl="0"/>
            <a:r>
              <a:rPr lang="en-US" dirty="0"/>
              <a:t>Click to edit Master text styles</a:t>
            </a:r>
          </a:p>
        </p:txBody>
      </p:sp>
      <p:pic>
        <p:nvPicPr>
          <p:cNvPr id="6" name="Picture 5"/>
          <p:cNvPicPr>
            <a:picLocks noChangeAspect="1"/>
          </p:cNvPicPr>
          <p:nvPr userDrawn="1"/>
        </p:nvPicPr>
        <p:blipFill>
          <a:blip r:embed="rId2"/>
          <a:stretch>
            <a:fillRect/>
          </a:stretch>
        </p:blipFill>
        <p:spPr>
          <a:xfrm>
            <a:off x="0" y="0"/>
            <a:ext cx="9144793" cy="1457070"/>
          </a:xfrm>
          <a:prstGeom prst="rect">
            <a:avLst/>
          </a:prstGeom>
        </p:spPr>
      </p:pic>
      <p:sp>
        <p:nvSpPr>
          <p:cNvPr id="10" name="Content Placeholder 9"/>
          <p:cNvSpPr>
            <a:spLocks noGrp="1"/>
          </p:cNvSpPr>
          <p:nvPr>
            <p:ph sz="quarter" idx="19" hasCustomPrompt="1"/>
          </p:nvPr>
        </p:nvSpPr>
        <p:spPr>
          <a:xfrm>
            <a:off x="628650" y="2400300"/>
            <a:ext cx="7994650" cy="2768600"/>
          </a:xfrm>
          <a:ln>
            <a:solidFill>
              <a:srgbClr val="D4E5F4"/>
            </a:solidFill>
          </a:ln>
        </p:spPr>
        <p:txBody>
          <a:bodyPr/>
          <a:lstStyle>
            <a:lvl1pPr marL="0" indent="0">
              <a:buNone/>
              <a:defRPr/>
            </a:lvl1pPr>
          </a:lstStyle>
          <a:p>
            <a:pPr lvl="0"/>
            <a:r>
              <a:rPr lang="en-US" dirty="0"/>
              <a:t>click to edit Master text styles</a:t>
            </a:r>
          </a:p>
        </p:txBody>
      </p:sp>
    </p:spTree>
    <p:extLst>
      <p:ext uri="{BB962C8B-B14F-4D97-AF65-F5344CB8AC3E}">
        <p14:creationId xmlns:p14="http://schemas.microsoft.com/office/powerpoint/2010/main" val="947827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RY IT 4">
    <p:spTree>
      <p:nvGrpSpPr>
        <p:cNvPr id="1" name=""/>
        <p:cNvGrpSpPr/>
        <p:nvPr/>
      </p:nvGrpSpPr>
      <p:grpSpPr>
        <a:xfrm>
          <a:off x="0" y="0"/>
          <a:ext cx="0" cy="0"/>
          <a:chOff x="0" y="0"/>
          <a:chExt cx="0" cy="0"/>
        </a:xfrm>
      </p:grpSpPr>
      <p:sp>
        <p:nvSpPr>
          <p:cNvPr id="2" name="Title 1"/>
          <p:cNvSpPr>
            <a:spLocks noGrp="1"/>
          </p:cNvSpPr>
          <p:nvPr>
            <p:ph type="title"/>
          </p:nvPr>
        </p:nvSpPr>
        <p:spPr>
          <a:xfrm>
            <a:off x="628650" y="1377949"/>
            <a:ext cx="7886700" cy="1371600"/>
          </a:xfrm>
          <a:solidFill>
            <a:srgbClr val="D4E5F4"/>
          </a:solidFill>
          <a:ln w="76200">
            <a:solidFill>
              <a:schemeClr val="tx1"/>
            </a:solidFill>
          </a:ln>
        </p:spPr>
        <p:txBody>
          <a:bodyPr/>
          <a:lstStyle>
            <a:lvl1pPr>
              <a:defRPr>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pic>
        <p:nvPicPr>
          <p:cNvPr id="6" name="Picture 5"/>
          <p:cNvPicPr>
            <a:picLocks noChangeAspect="1"/>
          </p:cNvPicPr>
          <p:nvPr userDrawn="1"/>
        </p:nvPicPr>
        <p:blipFill>
          <a:blip r:embed="rId2"/>
          <a:stretch>
            <a:fillRect/>
          </a:stretch>
        </p:blipFill>
        <p:spPr>
          <a:xfrm>
            <a:off x="0" y="0"/>
            <a:ext cx="9144793" cy="1457070"/>
          </a:xfrm>
          <a:prstGeom prst="rect">
            <a:avLst/>
          </a:prstGeom>
        </p:spPr>
      </p:pic>
      <p:sp>
        <p:nvSpPr>
          <p:cNvPr id="8" name="Content Placeholder 7"/>
          <p:cNvSpPr>
            <a:spLocks noGrp="1"/>
          </p:cNvSpPr>
          <p:nvPr>
            <p:ph sz="quarter" idx="13" hasCustomPrompt="1"/>
          </p:nvPr>
        </p:nvSpPr>
        <p:spPr>
          <a:xfrm>
            <a:off x="628650" y="3073400"/>
            <a:ext cx="1784350" cy="1549400"/>
          </a:xfrm>
          <a:ln>
            <a:solidFill>
              <a:srgbClr val="D4E5F4"/>
            </a:solidFill>
          </a:ln>
        </p:spPr>
        <p:txBody>
          <a:bodyPr/>
          <a:lstStyle>
            <a:lvl1pPr marL="0" indent="0">
              <a:buNone/>
              <a:defRPr/>
            </a:lvl1pPr>
          </a:lstStyle>
          <a:p>
            <a:pPr lvl="0"/>
            <a:r>
              <a:rPr lang="en-US" dirty="0"/>
              <a:t>click to</a:t>
            </a:r>
          </a:p>
        </p:txBody>
      </p:sp>
      <p:sp>
        <p:nvSpPr>
          <p:cNvPr id="14" name="Content Placeholder 7"/>
          <p:cNvSpPr>
            <a:spLocks noGrp="1"/>
          </p:cNvSpPr>
          <p:nvPr>
            <p:ph sz="quarter" idx="14" hasCustomPrompt="1"/>
          </p:nvPr>
        </p:nvSpPr>
        <p:spPr>
          <a:xfrm>
            <a:off x="5394325" y="5099051"/>
            <a:ext cx="1784350" cy="1549400"/>
          </a:xfrm>
          <a:ln>
            <a:solidFill>
              <a:srgbClr val="D4E5F4"/>
            </a:solidFill>
          </a:ln>
        </p:spPr>
        <p:txBody>
          <a:bodyPr/>
          <a:lstStyle>
            <a:lvl1pPr marL="0" indent="0">
              <a:buNone/>
              <a:defRPr/>
            </a:lvl1pPr>
          </a:lstStyle>
          <a:p>
            <a:pPr lvl="0"/>
            <a:r>
              <a:rPr lang="en-US" dirty="0"/>
              <a:t>click to</a:t>
            </a:r>
          </a:p>
        </p:txBody>
      </p:sp>
      <p:sp>
        <p:nvSpPr>
          <p:cNvPr id="15" name="Content Placeholder 7"/>
          <p:cNvSpPr>
            <a:spLocks noGrp="1"/>
          </p:cNvSpPr>
          <p:nvPr>
            <p:ph sz="quarter" idx="15" hasCustomPrompt="1"/>
          </p:nvPr>
        </p:nvSpPr>
        <p:spPr>
          <a:xfrm>
            <a:off x="2241550" y="5099051"/>
            <a:ext cx="1784350" cy="1549400"/>
          </a:xfrm>
          <a:ln>
            <a:solidFill>
              <a:srgbClr val="D4E5F4"/>
            </a:solidFill>
          </a:ln>
        </p:spPr>
        <p:txBody>
          <a:bodyPr/>
          <a:lstStyle>
            <a:lvl1pPr marL="0" indent="0">
              <a:buNone/>
              <a:defRPr/>
            </a:lvl1pPr>
          </a:lstStyle>
          <a:p>
            <a:pPr lvl="0"/>
            <a:r>
              <a:rPr lang="en-US" dirty="0"/>
              <a:t>click to</a:t>
            </a:r>
          </a:p>
        </p:txBody>
      </p:sp>
      <p:sp>
        <p:nvSpPr>
          <p:cNvPr id="16" name="Content Placeholder 7"/>
          <p:cNvSpPr>
            <a:spLocks noGrp="1"/>
          </p:cNvSpPr>
          <p:nvPr>
            <p:ph sz="quarter" idx="16" hasCustomPrompt="1"/>
          </p:nvPr>
        </p:nvSpPr>
        <p:spPr>
          <a:xfrm>
            <a:off x="3756025" y="3073400"/>
            <a:ext cx="1784350" cy="1549400"/>
          </a:xfrm>
          <a:ln>
            <a:solidFill>
              <a:srgbClr val="D4E5F4"/>
            </a:solidFill>
          </a:ln>
        </p:spPr>
        <p:txBody>
          <a:bodyPr/>
          <a:lstStyle>
            <a:lvl1pPr marL="0" indent="0">
              <a:buNone/>
              <a:defRPr/>
            </a:lvl1pPr>
          </a:lstStyle>
          <a:p>
            <a:pPr lvl="0"/>
            <a:r>
              <a:rPr lang="en-US" dirty="0"/>
              <a:t>click to</a:t>
            </a:r>
          </a:p>
        </p:txBody>
      </p:sp>
      <p:sp>
        <p:nvSpPr>
          <p:cNvPr id="17" name="Content Placeholder 7"/>
          <p:cNvSpPr>
            <a:spLocks noGrp="1"/>
          </p:cNvSpPr>
          <p:nvPr>
            <p:ph sz="quarter" idx="17" hasCustomPrompt="1"/>
          </p:nvPr>
        </p:nvSpPr>
        <p:spPr>
          <a:xfrm>
            <a:off x="6731000" y="3073400"/>
            <a:ext cx="1784350" cy="1549400"/>
          </a:xfrm>
          <a:ln>
            <a:solidFill>
              <a:srgbClr val="D4E5F4"/>
            </a:solidFill>
          </a:ln>
        </p:spPr>
        <p:txBody>
          <a:bodyPr/>
          <a:lstStyle>
            <a:lvl1pPr marL="0" indent="0">
              <a:buNone/>
              <a:defRPr/>
            </a:lvl1pPr>
          </a:lstStyle>
          <a:p>
            <a:pPr lvl="0"/>
            <a:r>
              <a:rPr lang="en-US" dirty="0"/>
              <a:t>click to</a:t>
            </a:r>
          </a:p>
        </p:txBody>
      </p:sp>
    </p:spTree>
    <p:extLst>
      <p:ext uri="{BB962C8B-B14F-4D97-AF65-F5344CB8AC3E}">
        <p14:creationId xmlns:p14="http://schemas.microsoft.com/office/powerpoint/2010/main" val="249771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at Would You Answ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558800"/>
            <a:ext cx="8321040" cy="1124712"/>
          </a:xfrm>
          <a:solidFill>
            <a:srgbClr val="D4E5F4"/>
          </a:solidFill>
          <a:ln w="76200">
            <a:noFill/>
          </a:ln>
        </p:spPr>
        <p:txBody>
          <a:bodyPr/>
          <a:lstStyle>
            <a:lvl1pPr>
              <a:defRPr baseline="0">
                <a:solidFill>
                  <a:schemeClr val="tx1"/>
                </a:solidFill>
              </a:defRPr>
            </a:lvl1pPr>
          </a:lstStyle>
          <a:p>
            <a:r>
              <a:rPr lang="en-US" dirty="0"/>
              <a:t>What Would You Answer?</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0" name="Content Placeholder 9"/>
          <p:cNvSpPr>
            <a:spLocks noGrp="1"/>
          </p:cNvSpPr>
          <p:nvPr>
            <p:ph sz="quarter" idx="19" hasCustomPrompt="1"/>
          </p:nvPr>
        </p:nvSpPr>
        <p:spPr>
          <a:xfrm>
            <a:off x="962406" y="2003172"/>
            <a:ext cx="7653528" cy="4718304"/>
          </a:xfrm>
          <a:ln w="76200">
            <a:solidFill>
              <a:srgbClr val="D4E5F4"/>
            </a:solidFill>
          </a:ln>
        </p:spPr>
        <p:txBody>
          <a:bodyPr>
            <a:normAutofit/>
          </a:bodyPr>
          <a:lstStyle>
            <a:lvl1pPr marL="0" indent="0">
              <a:buNone/>
              <a:defRPr sz="2400"/>
            </a:lvl1pPr>
          </a:lstStyle>
          <a:p>
            <a:pPr lvl="0"/>
            <a:r>
              <a:rPr lang="en-US" dirty="0"/>
              <a:t>click to edit Master text styles</a:t>
            </a:r>
          </a:p>
        </p:txBody>
      </p:sp>
    </p:spTree>
    <p:extLst>
      <p:ext uri="{BB962C8B-B14F-4D97-AF65-F5344CB8AC3E}">
        <p14:creationId xmlns:p14="http://schemas.microsoft.com/office/powerpoint/2010/main" val="3506147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83063"/>
            <a:ext cx="8101584" cy="1325880"/>
          </a:xfrm>
        </p:spPr>
        <p:txBody>
          <a:bodyPr>
            <a:normAutofit/>
          </a:bodyPr>
          <a:lstStyle>
            <a:lvl1pPr algn="ctr">
              <a:lnSpc>
                <a:spcPct val="100000"/>
              </a:lnSpc>
              <a:defRPr sz="2800"/>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7" name="Text Placeholder 6"/>
          <p:cNvSpPr>
            <a:spLocks noGrp="1"/>
          </p:cNvSpPr>
          <p:nvPr>
            <p:ph type="body" sz="quarter" idx="13"/>
          </p:nvPr>
        </p:nvSpPr>
        <p:spPr>
          <a:xfrm>
            <a:off x="628650" y="2007394"/>
            <a:ext cx="1289050" cy="1244600"/>
          </a:xfrm>
        </p:spPr>
        <p:txBody>
          <a:bodyPr anchor="ctr">
            <a:noAutofit/>
          </a:bodyPr>
          <a:lstStyle>
            <a:lvl1pPr marL="0" indent="0" algn="ctr">
              <a:lnSpc>
                <a:spcPct val="100000"/>
              </a:lnSpc>
              <a:spcBef>
                <a:spcPts val="0"/>
              </a:spcBef>
              <a:buNone/>
              <a:defRPr sz="2600"/>
            </a:lvl1pPr>
          </a:lstStyle>
          <a:p>
            <a:pPr lvl="0"/>
            <a:r>
              <a:rPr lang="en-US" dirty="0"/>
              <a:t>Click to edit Master </a:t>
            </a:r>
          </a:p>
        </p:txBody>
      </p:sp>
      <p:sp>
        <p:nvSpPr>
          <p:cNvPr id="8" name="Text Placeholder 6"/>
          <p:cNvSpPr>
            <a:spLocks noGrp="1"/>
          </p:cNvSpPr>
          <p:nvPr>
            <p:ph type="body" sz="quarter" idx="14"/>
          </p:nvPr>
        </p:nvSpPr>
        <p:spPr>
          <a:xfrm>
            <a:off x="628650" y="3419475"/>
            <a:ext cx="1289050" cy="1244600"/>
          </a:xfrm>
        </p:spPr>
        <p:txBody>
          <a:bodyPr anchor="ctr">
            <a:noAutofit/>
          </a:bodyPr>
          <a:lstStyle>
            <a:lvl1pPr marL="0" indent="0" algn="ctr">
              <a:lnSpc>
                <a:spcPct val="100000"/>
              </a:lnSpc>
              <a:spcBef>
                <a:spcPts val="0"/>
              </a:spcBef>
              <a:buNone/>
              <a:defRPr sz="2600"/>
            </a:lvl1pPr>
          </a:lstStyle>
          <a:p>
            <a:pPr lvl="0"/>
            <a:r>
              <a:rPr lang="en-US" dirty="0"/>
              <a:t>Click to edit Master </a:t>
            </a:r>
          </a:p>
        </p:txBody>
      </p:sp>
      <p:sp>
        <p:nvSpPr>
          <p:cNvPr id="9" name="Text Placeholder 6"/>
          <p:cNvSpPr>
            <a:spLocks noGrp="1"/>
          </p:cNvSpPr>
          <p:nvPr>
            <p:ph type="body" sz="quarter" idx="15"/>
          </p:nvPr>
        </p:nvSpPr>
        <p:spPr>
          <a:xfrm>
            <a:off x="628650" y="4813300"/>
            <a:ext cx="1289050" cy="1244600"/>
          </a:xfrm>
        </p:spPr>
        <p:txBody>
          <a:bodyPr anchor="ctr">
            <a:noAutofit/>
          </a:bodyPr>
          <a:lstStyle>
            <a:lvl1pPr marL="0" indent="0" algn="ctr">
              <a:lnSpc>
                <a:spcPct val="100000"/>
              </a:lnSpc>
              <a:spcBef>
                <a:spcPts val="0"/>
              </a:spcBef>
              <a:buNone/>
              <a:defRPr sz="2600"/>
            </a:lvl1pPr>
          </a:lstStyle>
          <a:p>
            <a:pPr lvl="0"/>
            <a:r>
              <a:rPr lang="en-US" dirty="0"/>
              <a:t>Click to edit Master</a:t>
            </a:r>
          </a:p>
        </p:txBody>
      </p:sp>
      <p:sp>
        <p:nvSpPr>
          <p:cNvPr id="11" name="Text Placeholder 10"/>
          <p:cNvSpPr>
            <a:spLocks noGrp="1"/>
          </p:cNvSpPr>
          <p:nvPr>
            <p:ph type="body" sz="quarter" idx="16"/>
          </p:nvPr>
        </p:nvSpPr>
        <p:spPr>
          <a:xfrm>
            <a:off x="2235200" y="2008188"/>
            <a:ext cx="6280150" cy="1244600"/>
          </a:xfrm>
        </p:spPr>
        <p:txBody>
          <a:bodyPr/>
          <a:lstStyle>
            <a:lvl1pPr marL="0" indent="0" algn="ctr">
              <a:lnSpc>
                <a:spcPct val="100000"/>
              </a:lnSpc>
              <a:spcBef>
                <a:spcPts val="0"/>
              </a:spcBef>
              <a:buNone/>
              <a:defRPr sz="2400"/>
            </a:lvl1pPr>
          </a:lstStyle>
          <a:p>
            <a:pPr lvl="0"/>
            <a:r>
              <a:rPr lang="en-US" dirty="0"/>
              <a:t>Click to edit Master text styles</a:t>
            </a:r>
          </a:p>
        </p:txBody>
      </p:sp>
      <p:sp>
        <p:nvSpPr>
          <p:cNvPr id="12" name="Text Placeholder 10"/>
          <p:cNvSpPr>
            <a:spLocks noGrp="1"/>
          </p:cNvSpPr>
          <p:nvPr>
            <p:ph type="body" sz="quarter" idx="17"/>
          </p:nvPr>
        </p:nvSpPr>
        <p:spPr>
          <a:xfrm>
            <a:off x="2235200" y="3422650"/>
            <a:ext cx="6280150" cy="1244600"/>
          </a:xfrm>
        </p:spPr>
        <p:txBody>
          <a:bodyPr/>
          <a:lstStyle>
            <a:lvl1pPr marL="0" indent="0" algn="ctr">
              <a:lnSpc>
                <a:spcPct val="100000"/>
              </a:lnSpc>
              <a:spcBef>
                <a:spcPts val="0"/>
              </a:spcBef>
              <a:buNone/>
              <a:defRPr sz="2400"/>
            </a:lvl1pPr>
          </a:lstStyle>
          <a:p>
            <a:pPr lvl="0"/>
            <a:r>
              <a:rPr lang="en-US" dirty="0"/>
              <a:t>Click to edit Master text styles</a:t>
            </a:r>
          </a:p>
        </p:txBody>
      </p:sp>
      <p:sp>
        <p:nvSpPr>
          <p:cNvPr id="13" name="Text Placeholder 10"/>
          <p:cNvSpPr>
            <a:spLocks noGrp="1"/>
          </p:cNvSpPr>
          <p:nvPr>
            <p:ph type="body" sz="quarter" idx="18"/>
          </p:nvPr>
        </p:nvSpPr>
        <p:spPr>
          <a:xfrm>
            <a:off x="2235200" y="4813300"/>
            <a:ext cx="6280150" cy="1244600"/>
          </a:xfrm>
        </p:spPr>
        <p:txBody>
          <a:bodyPr/>
          <a:lstStyle>
            <a:lvl1pPr marL="0" indent="0" algn="ctr">
              <a:lnSpc>
                <a:spcPct val="100000"/>
              </a:lnSpc>
              <a:spcBef>
                <a:spcPts val="0"/>
              </a:spcBef>
              <a:buNone/>
              <a:defRPr sz="2400"/>
            </a:lvl1pPr>
          </a:lstStyle>
          <a:p>
            <a:pPr lvl="0"/>
            <a:r>
              <a:rPr lang="en-US" dirty="0"/>
              <a:t>Click to edit Master text styles</a:t>
            </a:r>
          </a:p>
        </p:txBody>
      </p:sp>
    </p:spTree>
    <p:extLst>
      <p:ext uri="{BB962C8B-B14F-4D97-AF65-F5344CB8AC3E}">
        <p14:creationId xmlns:p14="http://schemas.microsoft.com/office/powerpoint/2010/main" val="26330748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521208" y="441048"/>
            <a:ext cx="8101584" cy="1325880"/>
          </a:xfrm>
        </p:spPr>
        <p:txBody>
          <a:bodyPr>
            <a:normAutofit/>
          </a:bodyPr>
          <a:lstStyle>
            <a:lvl1pPr algn="ctr">
              <a:defRPr sz="2800"/>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8" name="Text Placeholder 6"/>
          <p:cNvSpPr>
            <a:spLocks noGrp="1"/>
          </p:cNvSpPr>
          <p:nvPr>
            <p:ph type="body" sz="quarter" idx="14"/>
          </p:nvPr>
        </p:nvSpPr>
        <p:spPr>
          <a:xfrm>
            <a:off x="628650" y="2564210"/>
            <a:ext cx="2400300" cy="1244600"/>
          </a:xfrm>
        </p:spPr>
        <p:txBody>
          <a:bodyPr anchor="ctr"/>
          <a:lstStyle>
            <a:lvl1pPr marL="0" indent="0" algn="ctr">
              <a:buNone/>
              <a:defRPr/>
            </a:lvl1pPr>
          </a:lstStyle>
          <a:p>
            <a:pPr lvl="0"/>
            <a:r>
              <a:rPr lang="en-US" dirty="0"/>
              <a:t>Click to edit Master text styles</a:t>
            </a:r>
          </a:p>
        </p:txBody>
      </p:sp>
      <p:sp>
        <p:nvSpPr>
          <p:cNvPr id="9" name="Text Placeholder 6"/>
          <p:cNvSpPr>
            <a:spLocks noGrp="1"/>
          </p:cNvSpPr>
          <p:nvPr>
            <p:ph type="body" sz="quarter" idx="15"/>
          </p:nvPr>
        </p:nvSpPr>
        <p:spPr>
          <a:xfrm>
            <a:off x="628650" y="4598391"/>
            <a:ext cx="2400300" cy="1244600"/>
          </a:xfrm>
        </p:spPr>
        <p:txBody>
          <a:bodyPr anchor="ctr"/>
          <a:lstStyle>
            <a:lvl1pPr marL="0" indent="0" algn="ctr">
              <a:buNone/>
              <a:defRPr/>
            </a:lvl1pPr>
          </a:lstStyle>
          <a:p>
            <a:pPr lvl="0"/>
            <a:r>
              <a:rPr lang="en-US" dirty="0"/>
              <a:t>Click to edit Master text styles</a:t>
            </a:r>
          </a:p>
        </p:txBody>
      </p:sp>
      <p:sp>
        <p:nvSpPr>
          <p:cNvPr id="12" name="Text Placeholder 10"/>
          <p:cNvSpPr>
            <a:spLocks noGrp="1"/>
          </p:cNvSpPr>
          <p:nvPr>
            <p:ph type="body" sz="quarter" idx="17"/>
          </p:nvPr>
        </p:nvSpPr>
        <p:spPr>
          <a:xfrm>
            <a:off x="3822700" y="2309020"/>
            <a:ext cx="4692650" cy="1754980"/>
          </a:xfrm>
        </p:spPr>
        <p:txBody>
          <a:bodyPr/>
          <a:lstStyle>
            <a:lvl1pPr marL="0" indent="0" algn="ctr">
              <a:buNone/>
              <a:defRPr/>
            </a:lvl1pPr>
          </a:lstStyle>
          <a:p>
            <a:pPr lvl="0"/>
            <a:r>
              <a:rPr lang="en-US" dirty="0"/>
              <a:t>Click to edit Master text styles</a:t>
            </a:r>
          </a:p>
        </p:txBody>
      </p:sp>
      <p:sp>
        <p:nvSpPr>
          <p:cNvPr id="13" name="Text Placeholder 10"/>
          <p:cNvSpPr>
            <a:spLocks noGrp="1"/>
          </p:cNvSpPr>
          <p:nvPr>
            <p:ph type="body" sz="quarter" idx="18"/>
          </p:nvPr>
        </p:nvSpPr>
        <p:spPr>
          <a:xfrm>
            <a:off x="3822700" y="4332684"/>
            <a:ext cx="4692650" cy="1776015"/>
          </a:xfrm>
        </p:spPr>
        <p:txBody>
          <a:bodyPr/>
          <a:lstStyle>
            <a:lvl1pPr marL="0" indent="0" algn="ctr">
              <a:buNone/>
              <a:defRPr/>
            </a:lvl1pPr>
          </a:lstStyle>
          <a:p>
            <a:pPr lvl="0"/>
            <a:r>
              <a:rPr lang="en-US" dirty="0"/>
              <a:t>Click to edit Master text styles</a:t>
            </a:r>
          </a:p>
        </p:txBody>
      </p:sp>
    </p:spTree>
    <p:extLst>
      <p:ext uri="{BB962C8B-B14F-4D97-AF65-F5344CB8AC3E}">
        <p14:creationId xmlns:p14="http://schemas.microsoft.com/office/powerpoint/2010/main" val="28683807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01584" cy="1325563"/>
          </a:xfrm>
        </p:spPr>
        <p:txBody>
          <a:bodyPr>
            <a:normAutofit/>
          </a:bodyPr>
          <a:lstStyle>
            <a:lvl1pPr algn="ctr">
              <a:lnSpc>
                <a:spcPct val="100000"/>
              </a:lnSpc>
              <a:defRPr sz="2800"/>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7" name="Text Placeholder 6"/>
          <p:cNvSpPr>
            <a:spLocks noGrp="1"/>
          </p:cNvSpPr>
          <p:nvPr>
            <p:ph type="body" sz="quarter" idx="13" hasCustomPrompt="1"/>
          </p:nvPr>
        </p:nvSpPr>
        <p:spPr>
          <a:xfrm>
            <a:off x="3571875" y="2159000"/>
            <a:ext cx="2152650" cy="1701800"/>
          </a:xfrm>
        </p:spPr>
        <p:txBody>
          <a:bodyPr>
            <a:normAutofit/>
          </a:bodyPr>
          <a:lstStyle>
            <a:lvl1pPr marL="0" indent="0" algn="ctr">
              <a:buNone/>
              <a:defRPr sz="2400"/>
            </a:lvl1pPr>
          </a:lstStyle>
          <a:p>
            <a:pPr lvl="0"/>
            <a:r>
              <a:rPr lang="en-US" dirty="0"/>
              <a:t>click to edit Master text styles</a:t>
            </a:r>
          </a:p>
        </p:txBody>
      </p:sp>
      <p:sp>
        <p:nvSpPr>
          <p:cNvPr id="8" name="Text Placeholder 6"/>
          <p:cNvSpPr>
            <a:spLocks noGrp="1"/>
          </p:cNvSpPr>
          <p:nvPr>
            <p:ph type="body" sz="quarter" idx="14" hasCustomPrompt="1"/>
          </p:nvPr>
        </p:nvSpPr>
        <p:spPr>
          <a:xfrm>
            <a:off x="5038725" y="4295775"/>
            <a:ext cx="2152650" cy="1701800"/>
          </a:xfrm>
        </p:spPr>
        <p:txBody>
          <a:bodyPr>
            <a:normAutofit/>
          </a:bodyPr>
          <a:lstStyle>
            <a:lvl1pPr marL="0" indent="0" algn="ctr">
              <a:buNone/>
              <a:defRPr sz="2400"/>
            </a:lvl1pPr>
          </a:lstStyle>
          <a:p>
            <a:pPr lvl="0"/>
            <a:r>
              <a:rPr lang="en-US" dirty="0"/>
              <a:t>click to edit Master text styles</a:t>
            </a:r>
          </a:p>
        </p:txBody>
      </p:sp>
      <p:sp>
        <p:nvSpPr>
          <p:cNvPr id="9" name="Text Placeholder 6"/>
          <p:cNvSpPr>
            <a:spLocks noGrp="1"/>
          </p:cNvSpPr>
          <p:nvPr>
            <p:ph type="body" sz="quarter" idx="15" hasCustomPrompt="1"/>
          </p:nvPr>
        </p:nvSpPr>
        <p:spPr>
          <a:xfrm>
            <a:off x="2181225" y="4330700"/>
            <a:ext cx="2152650" cy="1701800"/>
          </a:xfrm>
        </p:spPr>
        <p:txBody>
          <a:bodyPr>
            <a:normAutofit/>
          </a:bodyPr>
          <a:lstStyle>
            <a:lvl1pPr marL="0" indent="0" algn="ctr">
              <a:buNone/>
              <a:defRPr sz="2400"/>
            </a:lvl1pPr>
          </a:lstStyle>
          <a:p>
            <a:pPr lvl="0"/>
            <a:r>
              <a:rPr lang="en-US" dirty="0"/>
              <a:t>click to edit Master text styles</a:t>
            </a:r>
          </a:p>
        </p:txBody>
      </p:sp>
      <p:sp>
        <p:nvSpPr>
          <p:cNvPr id="10" name="Text Placeholder 6"/>
          <p:cNvSpPr>
            <a:spLocks noGrp="1"/>
          </p:cNvSpPr>
          <p:nvPr>
            <p:ph type="body" sz="quarter" idx="16" hasCustomPrompt="1"/>
          </p:nvPr>
        </p:nvSpPr>
        <p:spPr>
          <a:xfrm>
            <a:off x="685800" y="2159000"/>
            <a:ext cx="2152650" cy="1701800"/>
          </a:xfrm>
        </p:spPr>
        <p:txBody>
          <a:bodyPr>
            <a:normAutofit/>
          </a:bodyPr>
          <a:lstStyle>
            <a:lvl1pPr marL="0" indent="0" algn="ctr">
              <a:buNone/>
              <a:defRPr sz="2400"/>
            </a:lvl1pPr>
          </a:lstStyle>
          <a:p>
            <a:pPr lvl="0"/>
            <a:r>
              <a:rPr lang="en-US" dirty="0"/>
              <a:t>click to edit Master text styles</a:t>
            </a:r>
          </a:p>
        </p:txBody>
      </p:sp>
      <p:sp>
        <p:nvSpPr>
          <p:cNvPr id="11" name="Text Placeholder 6"/>
          <p:cNvSpPr>
            <a:spLocks noGrp="1"/>
          </p:cNvSpPr>
          <p:nvPr>
            <p:ph type="body" sz="quarter" idx="17" hasCustomPrompt="1"/>
          </p:nvPr>
        </p:nvSpPr>
        <p:spPr>
          <a:xfrm>
            <a:off x="6457950" y="2159000"/>
            <a:ext cx="2152650" cy="1701800"/>
          </a:xfrm>
        </p:spPr>
        <p:txBody>
          <a:bodyPr>
            <a:normAutofit/>
          </a:bodyPr>
          <a:lstStyle>
            <a:lvl1pPr marL="0" indent="0" algn="ctr">
              <a:buNone/>
              <a:defRPr sz="2400"/>
            </a:lvl1pPr>
          </a:lstStyle>
          <a:p>
            <a:pPr lvl="0"/>
            <a:r>
              <a:rPr lang="en-US" dirty="0"/>
              <a:t>click to edit Master text styles</a:t>
            </a:r>
          </a:p>
        </p:txBody>
      </p:sp>
    </p:spTree>
    <p:extLst>
      <p:ext uri="{BB962C8B-B14F-4D97-AF65-F5344CB8AC3E}">
        <p14:creationId xmlns:p14="http://schemas.microsoft.com/office/powerpoint/2010/main" val="36615483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2" name="Picture Placeholder 11"/>
          <p:cNvSpPr>
            <a:spLocks noGrp="1"/>
          </p:cNvSpPr>
          <p:nvPr>
            <p:ph type="pic" sz="quarter" idx="13"/>
          </p:nvPr>
        </p:nvSpPr>
        <p:spPr>
          <a:xfrm>
            <a:off x="628650" y="2032000"/>
            <a:ext cx="3041650" cy="3975100"/>
          </a:xfrm>
        </p:spPr>
        <p:txBody>
          <a:bodyPr/>
          <a:lstStyle/>
          <a:p>
            <a:endParaRPr lang="en-US"/>
          </a:p>
        </p:txBody>
      </p:sp>
      <p:sp>
        <p:nvSpPr>
          <p:cNvPr id="14" name="Text Placeholder 13"/>
          <p:cNvSpPr>
            <a:spLocks noGrp="1"/>
          </p:cNvSpPr>
          <p:nvPr>
            <p:ph type="body" sz="quarter" idx="14"/>
          </p:nvPr>
        </p:nvSpPr>
        <p:spPr>
          <a:xfrm>
            <a:off x="4876800" y="2032000"/>
            <a:ext cx="3429000" cy="3975100"/>
          </a:xfrm>
        </p:spPr>
        <p:txBody>
          <a:bodyPr anchor="ctr"/>
          <a:lstStyle>
            <a:lvl1pPr marL="0" indent="0" algn="ctr">
              <a:buNone/>
              <a:defRPr/>
            </a:lvl1pPr>
          </a:lstStyle>
          <a:p>
            <a:pPr lvl="0"/>
            <a:r>
              <a:rPr lang="en-US" dirty="0"/>
              <a:t>Click to edit Master text styles</a:t>
            </a:r>
          </a:p>
        </p:txBody>
      </p:sp>
    </p:spTree>
    <p:extLst>
      <p:ext uri="{BB962C8B-B14F-4D97-AF65-F5344CB8AC3E}">
        <p14:creationId xmlns:p14="http://schemas.microsoft.com/office/powerpoint/2010/main" val="17813283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person name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2" name="Picture Placeholder 11"/>
          <p:cNvSpPr>
            <a:spLocks noGrp="1"/>
          </p:cNvSpPr>
          <p:nvPr>
            <p:ph type="pic" sz="quarter" idx="13"/>
          </p:nvPr>
        </p:nvSpPr>
        <p:spPr>
          <a:xfrm>
            <a:off x="628650" y="2031999"/>
            <a:ext cx="3384550" cy="3375025"/>
          </a:xfrm>
        </p:spPr>
        <p:txBody>
          <a:bodyPr/>
          <a:lstStyle>
            <a:lvl1pPr marL="0" indent="0">
              <a:buNone/>
              <a:defRPr/>
            </a:lvl1pPr>
          </a:lstStyle>
          <a:p>
            <a:endParaRPr lang="en-US" dirty="0"/>
          </a:p>
        </p:txBody>
      </p:sp>
      <p:sp>
        <p:nvSpPr>
          <p:cNvPr id="14" name="Text Placeholder 13"/>
          <p:cNvSpPr>
            <a:spLocks noGrp="1"/>
          </p:cNvSpPr>
          <p:nvPr>
            <p:ph type="body" sz="quarter" idx="14"/>
          </p:nvPr>
        </p:nvSpPr>
        <p:spPr>
          <a:xfrm>
            <a:off x="4876800" y="2032000"/>
            <a:ext cx="3429000" cy="3975100"/>
          </a:xfrm>
        </p:spPr>
        <p:txBody>
          <a:bodyPr anchor="ctr"/>
          <a:lstStyle>
            <a:lvl1pPr marL="0" indent="0" algn="ctr">
              <a:buNone/>
              <a:defRPr/>
            </a:lvl1pPr>
          </a:lstStyle>
          <a:p>
            <a:pPr lvl="0"/>
            <a:r>
              <a:rPr lang="en-US" dirty="0"/>
              <a:t>Click to edit Master text styles</a:t>
            </a:r>
          </a:p>
        </p:txBody>
      </p:sp>
      <p:sp>
        <p:nvSpPr>
          <p:cNvPr id="7" name="Text Placeholder 6"/>
          <p:cNvSpPr>
            <a:spLocks noGrp="1"/>
          </p:cNvSpPr>
          <p:nvPr>
            <p:ph type="body" sz="quarter" idx="15"/>
          </p:nvPr>
        </p:nvSpPr>
        <p:spPr>
          <a:xfrm>
            <a:off x="762000" y="5627687"/>
            <a:ext cx="3117850" cy="508000"/>
          </a:xfrm>
        </p:spPr>
        <p:txBody>
          <a:bodyPr/>
          <a:lstStyle>
            <a:lvl5pPr marL="1371600" indent="0" algn="ctr">
              <a:buFontTx/>
              <a:buNone/>
              <a:defRPr/>
            </a:lvl5pPr>
          </a:lstStyle>
          <a:p>
            <a:pPr lvl="4"/>
            <a:endParaRPr lang="en-US" dirty="0"/>
          </a:p>
        </p:txBody>
      </p:sp>
    </p:spTree>
    <p:extLst>
      <p:ext uri="{BB962C8B-B14F-4D97-AF65-F5344CB8AC3E}">
        <p14:creationId xmlns:p14="http://schemas.microsoft.com/office/powerpoint/2010/main" val="3226233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earning target ">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01584" cy="1325563"/>
          </a:xfrm>
          <a:solidFill>
            <a:schemeClr val="accent4"/>
          </a:solidFill>
        </p:spPr>
        <p:txBody>
          <a:bodyPr anchor="ctr">
            <a:normAutofit/>
          </a:bodyPr>
          <a:lstStyle>
            <a:lvl1pPr algn="ctr">
              <a:defRPr sz="2800">
                <a:solidFill>
                  <a:schemeClr val="bg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2" name="Picture Placeholder 11"/>
          <p:cNvSpPr>
            <a:spLocks noGrp="1"/>
          </p:cNvSpPr>
          <p:nvPr>
            <p:ph type="pic" sz="quarter" idx="13"/>
          </p:nvPr>
        </p:nvSpPr>
        <p:spPr>
          <a:xfrm>
            <a:off x="628650" y="2032000"/>
            <a:ext cx="3041650" cy="3975100"/>
          </a:xfrm>
        </p:spPr>
        <p:txBody>
          <a:bodyPr/>
          <a:lstStyle/>
          <a:p>
            <a:endParaRPr lang="en-US" dirty="0"/>
          </a:p>
        </p:txBody>
      </p:sp>
      <p:sp>
        <p:nvSpPr>
          <p:cNvPr id="14" name="Text Placeholder 13"/>
          <p:cNvSpPr>
            <a:spLocks noGrp="1"/>
          </p:cNvSpPr>
          <p:nvPr>
            <p:ph type="body" sz="quarter" idx="14"/>
          </p:nvPr>
        </p:nvSpPr>
        <p:spPr>
          <a:xfrm>
            <a:off x="5301234" y="2032000"/>
            <a:ext cx="3429000" cy="3975100"/>
          </a:xfrm>
        </p:spPr>
        <p:txBody>
          <a:bodyPr anchor="ctr"/>
          <a:lstStyle>
            <a:lvl1pPr marL="0" indent="0" algn="ctr">
              <a:buNone/>
              <a:defRPr/>
            </a:lvl1pPr>
          </a:lstStyle>
          <a:p>
            <a:pPr lvl="0"/>
            <a:r>
              <a:rPr lang="en-US" dirty="0"/>
              <a:t>Click to edit Master text styles</a:t>
            </a:r>
          </a:p>
        </p:txBody>
      </p:sp>
      <p:pic>
        <p:nvPicPr>
          <p:cNvPr id="6" name="Picture 5"/>
          <p:cNvPicPr>
            <a:picLocks noChangeAspect="1"/>
          </p:cNvPicPr>
          <p:nvPr userDrawn="1"/>
        </p:nvPicPr>
        <p:blipFill>
          <a:blip r:embed="rId2"/>
          <a:stretch>
            <a:fillRect/>
          </a:stretch>
        </p:blipFill>
        <p:spPr>
          <a:xfrm>
            <a:off x="710886" y="421960"/>
            <a:ext cx="688908" cy="688908"/>
          </a:xfrm>
          <a:prstGeom prst="rect">
            <a:avLst/>
          </a:prstGeom>
        </p:spPr>
      </p:pic>
      <p:sp>
        <p:nvSpPr>
          <p:cNvPr id="7" name="Picture Placeholder 6"/>
          <p:cNvSpPr>
            <a:spLocks noGrp="1" noChangeAspect="1"/>
          </p:cNvSpPr>
          <p:nvPr>
            <p:ph type="pic" sz="quarter" idx="15"/>
          </p:nvPr>
        </p:nvSpPr>
        <p:spPr>
          <a:xfrm>
            <a:off x="710886" y="421960"/>
            <a:ext cx="694944" cy="694944"/>
          </a:xfrm>
        </p:spPr>
        <p:txBody>
          <a:bodyPr/>
          <a:lstStyle>
            <a:lvl1pPr marL="0" indent="0">
              <a:buFontTx/>
              <a:buNone/>
              <a:defRPr/>
            </a:lvl1pPr>
          </a:lstStyle>
          <a:p>
            <a:endParaRPr lang="en-US" dirty="0"/>
          </a:p>
        </p:txBody>
      </p:sp>
    </p:spTree>
    <p:extLst>
      <p:ext uri="{BB962C8B-B14F-4D97-AF65-F5344CB8AC3E}">
        <p14:creationId xmlns:p14="http://schemas.microsoft.com/office/powerpoint/2010/main" val="40829899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01584" cy="1325563"/>
          </a:xfrm>
        </p:spPr>
        <p:txBody>
          <a:bodyPr>
            <a:normAutofit/>
          </a:bodyPr>
          <a:lstStyle>
            <a:lvl1pPr algn="ctr">
              <a:defRPr sz="2800"/>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7" name="Text Placeholder 6"/>
          <p:cNvSpPr>
            <a:spLocks noGrp="1"/>
          </p:cNvSpPr>
          <p:nvPr>
            <p:ph type="body" sz="quarter" idx="13"/>
          </p:nvPr>
        </p:nvSpPr>
        <p:spPr>
          <a:xfrm>
            <a:off x="5172075" y="1881190"/>
            <a:ext cx="2571750" cy="2286000"/>
          </a:xfrm>
        </p:spPr>
        <p:txBody>
          <a:bodyPr>
            <a:normAutofit/>
          </a:bodyPr>
          <a:lstStyle>
            <a:lvl1pPr marL="0" indent="0" algn="ctr">
              <a:buNone/>
              <a:defRPr sz="2600"/>
            </a:lvl1pPr>
          </a:lstStyle>
          <a:p>
            <a:pPr lvl="0"/>
            <a:endParaRPr lang="en-US" dirty="0"/>
          </a:p>
          <a:p>
            <a:pPr lvl="0"/>
            <a:r>
              <a:rPr lang="en-US" dirty="0"/>
              <a:t>Click to edit Master text styles</a:t>
            </a:r>
          </a:p>
        </p:txBody>
      </p:sp>
      <p:sp>
        <p:nvSpPr>
          <p:cNvPr id="9" name="Picture Placeholder 8"/>
          <p:cNvSpPr>
            <a:spLocks noGrp="1"/>
          </p:cNvSpPr>
          <p:nvPr>
            <p:ph type="pic" sz="quarter" idx="14"/>
          </p:nvPr>
        </p:nvSpPr>
        <p:spPr>
          <a:xfrm>
            <a:off x="628650" y="1858170"/>
            <a:ext cx="2578100" cy="4305300"/>
          </a:xfrm>
        </p:spPr>
        <p:txBody>
          <a:bodyPr/>
          <a:lstStyle/>
          <a:p>
            <a:endParaRPr lang="en-US"/>
          </a:p>
        </p:txBody>
      </p:sp>
      <p:sp>
        <p:nvSpPr>
          <p:cNvPr id="11" name="Text Placeholder 10"/>
          <p:cNvSpPr>
            <a:spLocks noGrp="1"/>
          </p:cNvSpPr>
          <p:nvPr>
            <p:ph type="body" sz="quarter" idx="15"/>
          </p:nvPr>
        </p:nvSpPr>
        <p:spPr>
          <a:xfrm>
            <a:off x="5172075" y="4445000"/>
            <a:ext cx="2571750" cy="1549400"/>
          </a:xfrm>
        </p:spPr>
        <p:txBody>
          <a:bodyPr anchor="ctr">
            <a:normAutofit/>
          </a:bodyPr>
          <a:lstStyle>
            <a:lvl1pPr marL="0" indent="0" algn="ctr">
              <a:buNone/>
              <a:defRPr sz="2400"/>
            </a:lvl1pPr>
            <a:lvl2pPr marL="342900" indent="0">
              <a:buNone/>
              <a:defRPr/>
            </a:lvl2pPr>
            <a:lvl3pPr marL="685800" indent="0">
              <a:buNone/>
              <a:defRPr/>
            </a:lvl3pPr>
            <a:lvl4pPr marL="1028700" indent="0">
              <a:buNone/>
              <a:defRPr/>
            </a:lvl4pPr>
            <a:lvl5pPr marL="1371600" indent="0">
              <a:buNone/>
              <a:defRPr/>
            </a:lvl5pPr>
          </a:lstStyle>
          <a:p>
            <a:pPr lvl="0"/>
            <a:r>
              <a:rPr lang="en-US" dirty="0"/>
              <a:t>Click to edit Master text styles</a:t>
            </a:r>
          </a:p>
        </p:txBody>
      </p:sp>
    </p:spTree>
    <p:extLst>
      <p:ext uri="{BB962C8B-B14F-4D97-AF65-F5344CB8AC3E}">
        <p14:creationId xmlns:p14="http://schemas.microsoft.com/office/powerpoint/2010/main" val="3396865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odule opener">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6" name="Text Placeholder 5"/>
          <p:cNvSpPr>
            <a:spLocks noGrp="1"/>
          </p:cNvSpPr>
          <p:nvPr>
            <p:ph type="body" sz="quarter" idx="13"/>
          </p:nvPr>
        </p:nvSpPr>
        <p:spPr>
          <a:xfrm>
            <a:off x="342900" y="393700"/>
            <a:ext cx="2489200" cy="5829300"/>
          </a:xfrm>
          <a:solidFill>
            <a:srgbClr val="E7D9B1"/>
          </a:solidFill>
          <a:ln>
            <a:noFill/>
          </a:ln>
        </p:spPr>
        <p:txBody>
          <a:bodyPr/>
          <a:lstStyle>
            <a:lvl1pPr marL="0" indent="0">
              <a:buNone/>
              <a:defRPr>
                <a:solidFill>
                  <a:srgbClr val="E7D9B1"/>
                </a:solidFill>
              </a:defRPr>
            </a:lvl1pPr>
          </a:lstStyle>
          <a:p>
            <a:pPr lvl="0"/>
            <a:endParaRPr lang="en-US" dirty="0"/>
          </a:p>
        </p:txBody>
      </p:sp>
      <p:sp>
        <p:nvSpPr>
          <p:cNvPr id="10" name="Text Placeholder 9"/>
          <p:cNvSpPr>
            <a:spLocks noGrp="1"/>
          </p:cNvSpPr>
          <p:nvPr>
            <p:ph type="body" sz="quarter" idx="14"/>
          </p:nvPr>
        </p:nvSpPr>
        <p:spPr>
          <a:xfrm>
            <a:off x="342900" y="2390139"/>
            <a:ext cx="2463800" cy="1752600"/>
          </a:xfrm>
          <a:ln>
            <a:noFill/>
          </a:ln>
        </p:spPr>
        <p:txBody>
          <a:bodyPr>
            <a:normAutofit/>
          </a:bodyPr>
          <a:lstStyle>
            <a:lvl1pPr marL="0" indent="0" algn="ctr">
              <a:buNone/>
              <a:defRPr sz="4400"/>
            </a:lvl1pPr>
          </a:lstStyle>
          <a:p>
            <a:pPr lvl="0"/>
            <a:r>
              <a:rPr lang="en-US" dirty="0"/>
              <a:t>Click to edit</a:t>
            </a:r>
          </a:p>
        </p:txBody>
      </p:sp>
      <p:sp>
        <p:nvSpPr>
          <p:cNvPr id="13" name="Text Placeholder 12"/>
          <p:cNvSpPr>
            <a:spLocks noGrp="1"/>
          </p:cNvSpPr>
          <p:nvPr>
            <p:ph type="body" sz="quarter" idx="15"/>
          </p:nvPr>
        </p:nvSpPr>
        <p:spPr>
          <a:xfrm>
            <a:off x="342900" y="4432300"/>
            <a:ext cx="2476500" cy="1790700"/>
          </a:xfrm>
          <a:ln>
            <a:noFill/>
          </a:ln>
        </p:spPr>
        <p:txBody>
          <a:bodyPr>
            <a:normAutofit/>
          </a:bodyPr>
          <a:lstStyle>
            <a:lvl1pPr marL="0" indent="0" algn="ctr">
              <a:buNone/>
              <a:defRPr sz="2400"/>
            </a:lvl1pPr>
          </a:lstStyle>
          <a:p>
            <a:pPr lvl="0"/>
            <a:r>
              <a:rPr lang="en-US" dirty="0"/>
              <a:t>Click to edit</a:t>
            </a:r>
          </a:p>
        </p:txBody>
      </p:sp>
      <p:sp>
        <p:nvSpPr>
          <p:cNvPr id="17" name="Text Placeholder 16"/>
          <p:cNvSpPr>
            <a:spLocks noGrp="1"/>
          </p:cNvSpPr>
          <p:nvPr>
            <p:ph type="body" sz="quarter" idx="16" hasCustomPrompt="1"/>
          </p:nvPr>
        </p:nvSpPr>
        <p:spPr>
          <a:xfrm>
            <a:off x="736600" y="762000"/>
            <a:ext cx="8101584" cy="1325880"/>
          </a:xfrm>
          <a:solidFill>
            <a:schemeClr val="accent4"/>
          </a:solidFill>
          <a:ln>
            <a:noFill/>
          </a:ln>
        </p:spPr>
        <p:txBody>
          <a:bodyPr anchor="ctr">
            <a:normAutofit/>
          </a:bodyPr>
          <a:lstStyle>
            <a:lvl1pPr marL="0" indent="0" algn="l">
              <a:buNone/>
              <a:defRPr sz="3600" b="1" baseline="0">
                <a:solidFill>
                  <a:schemeClr val="bg1"/>
                </a:solidFill>
              </a:defRPr>
            </a:lvl1pPr>
          </a:lstStyle>
          <a:p>
            <a:pPr lvl="0"/>
            <a:r>
              <a:rPr lang="en-US" dirty="0"/>
              <a:t>Learning Targets</a:t>
            </a:r>
          </a:p>
        </p:txBody>
      </p:sp>
      <p:sp>
        <p:nvSpPr>
          <p:cNvPr id="19" name="Content Placeholder 18"/>
          <p:cNvSpPr>
            <a:spLocks noGrp="1"/>
          </p:cNvSpPr>
          <p:nvPr>
            <p:ph sz="quarter" idx="17"/>
          </p:nvPr>
        </p:nvSpPr>
        <p:spPr>
          <a:xfrm>
            <a:off x="3122613" y="2264087"/>
            <a:ext cx="5715000" cy="685800"/>
          </a:xfrm>
          <a:noFill/>
          <a:ln>
            <a:noFill/>
          </a:ln>
        </p:spPr>
        <p:txBody>
          <a:bodyPr>
            <a:normAutofit/>
          </a:bodyPr>
          <a:lstStyle>
            <a:lvl1pPr marL="0" indent="0" algn="l">
              <a:buNone/>
              <a:defRPr sz="2400"/>
            </a:lvl1pPr>
          </a:lstStyle>
          <a:p>
            <a:pPr lvl="0"/>
            <a:r>
              <a:rPr lang="en-US" dirty="0"/>
              <a:t>Click to edit Master text styles</a:t>
            </a:r>
          </a:p>
        </p:txBody>
      </p:sp>
      <p:sp>
        <p:nvSpPr>
          <p:cNvPr id="7" name="Content Placeholder 6"/>
          <p:cNvSpPr>
            <a:spLocks noGrp="1"/>
          </p:cNvSpPr>
          <p:nvPr>
            <p:ph sz="quarter" idx="18"/>
          </p:nvPr>
        </p:nvSpPr>
        <p:spPr>
          <a:xfrm>
            <a:off x="3122613" y="3126740"/>
            <a:ext cx="5715000" cy="685800"/>
          </a:xfrm>
          <a:noFill/>
          <a:ln>
            <a:noFill/>
          </a:ln>
        </p:spPr>
        <p:txBody>
          <a:bodyPr>
            <a:noAutofit/>
          </a:bodyPr>
          <a:lstStyle>
            <a:lvl1pPr marL="0" indent="0" algn="l">
              <a:buNone/>
              <a:defRPr sz="2400"/>
            </a:lvl1pPr>
          </a:lstStyle>
          <a:p>
            <a:pPr lvl="0"/>
            <a:r>
              <a:rPr lang="en-US" dirty="0"/>
              <a:t>Click to edit Master text styles</a:t>
            </a:r>
          </a:p>
        </p:txBody>
      </p:sp>
      <p:sp>
        <p:nvSpPr>
          <p:cNvPr id="9" name="Content Placeholder 8"/>
          <p:cNvSpPr>
            <a:spLocks noGrp="1"/>
          </p:cNvSpPr>
          <p:nvPr>
            <p:ph sz="quarter" idx="19"/>
          </p:nvPr>
        </p:nvSpPr>
        <p:spPr>
          <a:xfrm>
            <a:off x="3122613" y="3967319"/>
            <a:ext cx="5715000" cy="685800"/>
          </a:xfrm>
          <a:noFill/>
          <a:ln>
            <a:noFill/>
          </a:ln>
        </p:spPr>
        <p:txBody>
          <a:bodyPr>
            <a:normAutofit/>
          </a:bodyPr>
          <a:lstStyle>
            <a:lvl1pPr marL="0" indent="0" algn="l">
              <a:buNone/>
              <a:defRPr sz="2400"/>
            </a:lvl1pPr>
          </a:lstStyle>
          <a:p>
            <a:pPr lvl="0"/>
            <a:r>
              <a:rPr lang="en-US" dirty="0"/>
              <a:t>Click to edit Master text styles</a:t>
            </a:r>
          </a:p>
        </p:txBody>
      </p:sp>
      <p:sp>
        <p:nvSpPr>
          <p:cNvPr id="12" name="Content Placeholder 11"/>
          <p:cNvSpPr>
            <a:spLocks noGrp="1"/>
          </p:cNvSpPr>
          <p:nvPr>
            <p:ph sz="quarter" idx="20"/>
          </p:nvPr>
        </p:nvSpPr>
        <p:spPr>
          <a:xfrm>
            <a:off x="3122613" y="4749791"/>
            <a:ext cx="5715000" cy="685800"/>
          </a:xfrm>
          <a:noFill/>
          <a:ln>
            <a:noFill/>
          </a:ln>
        </p:spPr>
        <p:txBody>
          <a:bodyPr>
            <a:normAutofit/>
          </a:bodyPr>
          <a:lstStyle>
            <a:lvl1pPr marL="0" indent="0" algn="l">
              <a:buNone/>
              <a:defRPr sz="2400"/>
            </a:lvl1pPr>
          </a:lstStyle>
          <a:p>
            <a:pPr lvl="0"/>
            <a:r>
              <a:rPr lang="en-US" dirty="0"/>
              <a:t>Click to edit Master text styles</a:t>
            </a:r>
          </a:p>
        </p:txBody>
      </p:sp>
      <p:sp>
        <p:nvSpPr>
          <p:cNvPr id="15" name="Content Placeholder 14"/>
          <p:cNvSpPr>
            <a:spLocks noGrp="1"/>
          </p:cNvSpPr>
          <p:nvPr>
            <p:ph sz="quarter" idx="21"/>
          </p:nvPr>
        </p:nvSpPr>
        <p:spPr>
          <a:xfrm>
            <a:off x="3122613" y="5493698"/>
            <a:ext cx="5715000" cy="685800"/>
          </a:xfrm>
          <a:noFill/>
          <a:ln>
            <a:noFill/>
          </a:ln>
        </p:spPr>
        <p:txBody>
          <a:bodyPr>
            <a:normAutofit/>
          </a:bodyPr>
          <a:lstStyle>
            <a:lvl1pPr marL="0" indent="0" algn="l">
              <a:buNone/>
              <a:defRPr sz="2400"/>
            </a:lvl1pPr>
          </a:lstStyle>
          <a:p>
            <a:pPr lvl="0"/>
            <a:r>
              <a:rPr lang="en-US" dirty="0"/>
              <a:t>Click to edit Master text styles</a:t>
            </a:r>
          </a:p>
        </p:txBody>
      </p:sp>
    </p:spTree>
    <p:extLst>
      <p:ext uri="{BB962C8B-B14F-4D97-AF65-F5344CB8AC3E}">
        <p14:creationId xmlns:p14="http://schemas.microsoft.com/office/powerpoint/2010/main" val="12866019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023939"/>
            <a:ext cx="7886700" cy="2852737"/>
          </a:xfrm>
        </p:spPr>
        <p:txBody>
          <a:bodyPr anchor="b"/>
          <a:lstStyle>
            <a:lvl1pPr>
              <a:defRPr sz="45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9717CA3-2C9E-4D1A-B2D9-67AA8605FE6D}" type="datetimeFigureOut">
              <a:rPr lang="en-US" smtClean="0"/>
              <a:t>12/29/2017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86502374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01584" cy="1325563"/>
          </a:xfrm>
        </p:spPr>
        <p:txBody>
          <a:bodyPr>
            <a:normAutofit/>
          </a:bodyPr>
          <a:lstStyle>
            <a:lvl1pPr algn="ctr">
              <a:lnSpc>
                <a:spcPct val="100000"/>
              </a:lnSpc>
              <a:defRPr sz="2800"/>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lvl1pPr algn="ctr">
              <a:defRPr sz="26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844034" y="1825625"/>
            <a:ext cx="3886200" cy="4351338"/>
          </a:xfrm>
        </p:spPr>
        <p:txBody>
          <a:bodyPr/>
          <a:lstStyle>
            <a:lvl1pPr algn="ctr">
              <a:defRPr sz="2600"/>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09717CA3-2C9E-4D1A-B2D9-67AA8605FE6D}" type="datetimeFigureOut">
              <a:rPr lang="en-US" smtClean="0"/>
              <a:t>12/29/2017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29401673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8101584" cy="1325563"/>
          </a:xfrm>
        </p:spPr>
        <p:txBody>
          <a:bodyPr>
            <a:normAutofit/>
          </a:bodyPr>
          <a:lstStyle>
            <a:lvl1pPr algn="ctr">
              <a:lnSpc>
                <a:spcPct val="100000"/>
              </a:lnSpc>
              <a:defRPr sz="2800"/>
            </a:lvl1pPr>
          </a:lstStyle>
          <a:p>
            <a:r>
              <a:rPr lang="en-US" dirty="0"/>
              <a:t>Click to edit Master title style</a:t>
            </a:r>
          </a:p>
        </p:txBody>
      </p:sp>
      <p:sp>
        <p:nvSpPr>
          <p:cNvPr id="3" name="Text Placeholder 2"/>
          <p:cNvSpPr>
            <a:spLocks noGrp="1"/>
          </p:cNvSpPr>
          <p:nvPr>
            <p:ph type="body" idx="1" hasCustomPrompt="1"/>
          </p:nvPr>
        </p:nvSpPr>
        <p:spPr>
          <a:xfrm>
            <a:off x="628650" y="1849438"/>
            <a:ext cx="3868340" cy="823912"/>
          </a:xfrm>
        </p:spPr>
        <p:txBody>
          <a:bodyPr anchor="ctr">
            <a:normAutofit/>
          </a:bodyPr>
          <a:lstStyle>
            <a:lvl1pPr marL="0" indent="0" algn="ctr">
              <a:lnSpc>
                <a:spcPct val="100000"/>
              </a:lnSpc>
              <a:spcBef>
                <a:spcPts val="0"/>
              </a:spcBef>
              <a:buNone/>
              <a:defRPr sz="26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hasCustomPrompt="1"/>
          </p:nvPr>
        </p:nvSpPr>
        <p:spPr>
          <a:xfrm>
            <a:off x="628650" y="2832099"/>
            <a:ext cx="3868340" cy="3440907"/>
          </a:xfrm>
        </p:spPr>
        <p:txBody>
          <a:bodyPr/>
          <a:lstStyle>
            <a:lvl1pPr marL="0" indent="0" algn="ctr">
              <a:buNone/>
              <a:defRPr sz="2400"/>
            </a:lvl1pPr>
          </a:lstStyle>
          <a:p>
            <a:pPr lvl="0"/>
            <a:r>
              <a:rPr lang="en-US" dirty="0"/>
              <a:t>click to edit Master text styles</a:t>
            </a:r>
          </a:p>
        </p:txBody>
      </p:sp>
      <p:sp>
        <p:nvSpPr>
          <p:cNvPr id="5" name="Text Placeholder 4"/>
          <p:cNvSpPr>
            <a:spLocks noGrp="1"/>
          </p:cNvSpPr>
          <p:nvPr>
            <p:ph type="body" sz="quarter" idx="3" hasCustomPrompt="1"/>
          </p:nvPr>
        </p:nvSpPr>
        <p:spPr>
          <a:xfrm>
            <a:off x="4844032" y="1849438"/>
            <a:ext cx="3887391" cy="823912"/>
          </a:xfrm>
        </p:spPr>
        <p:txBody>
          <a:bodyPr anchor="ctr">
            <a:normAutofit/>
          </a:bodyPr>
          <a:lstStyle>
            <a:lvl1pPr marL="0" indent="0" algn="ctr">
              <a:lnSpc>
                <a:spcPct val="100000"/>
              </a:lnSpc>
              <a:spcBef>
                <a:spcPts val="0"/>
              </a:spcBef>
              <a:buNone/>
              <a:defRPr sz="26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hasCustomPrompt="1"/>
          </p:nvPr>
        </p:nvSpPr>
        <p:spPr>
          <a:xfrm>
            <a:off x="4844033" y="2832099"/>
            <a:ext cx="3887391" cy="3440908"/>
          </a:xfrm>
        </p:spPr>
        <p:txBody>
          <a:bodyPr>
            <a:normAutofit/>
          </a:bodyPr>
          <a:lstStyle>
            <a:lvl1pPr marL="0" indent="0" algn="ctr">
              <a:buNone/>
              <a:defRPr sz="2400"/>
            </a:lvl1pPr>
            <a:lvl2pPr algn="ctr">
              <a:defRPr sz="2400"/>
            </a:lvl2pPr>
            <a:lvl3pPr algn="ctr">
              <a:defRPr sz="2400"/>
            </a:lvl3pPr>
            <a:lvl4pPr algn="ctr">
              <a:defRPr sz="2400"/>
            </a:lvl4pPr>
            <a:lvl5pPr algn="ctr">
              <a:defRPr sz="2400"/>
            </a:lvl5pPr>
          </a:lstStyle>
          <a:p>
            <a:pPr lvl="0"/>
            <a:r>
              <a:rPr lang="en-US" dirty="0"/>
              <a:t>click to edit Master text styles</a:t>
            </a:r>
          </a:p>
        </p:txBody>
      </p:sp>
      <p:sp>
        <p:nvSpPr>
          <p:cNvPr id="7" name="Date Placeholder 6"/>
          <p:cNvSpPr>
            <a:spLocks noGrp="1"/>
          </p:cNvSpPr>
          <p:nvPr>
            <p:ph type="dt" sz="half" idx="10"/>
          </p:nvPr>
        </p:nvSpPr>
        <p:spPr/>
        <p:txBody>
          <a:bodyPr/>
          <a:lstStyle/>
          <a:p>
            <a:fld id="{09717CA3-2C9E-4D1A-B2D9-67AA8605FE6D}" type="datetimeFigureOut">
              <a:rPr lang="en-US" smtClean="0"/>
              <a:t>12/29/2017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1064221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01584" cy="1325563"/>
          </a:xfrm>
        </p:spPr>
        <p:txBody>
          <a:bodyPr>
            <a:normAutofit/>
          </a:bodyPr>
          <a:lstStyle>
            <a:lvl1pPr algn="ctr">
              <a:lnSpc>
                <a:spcPct val="100000"/>
              </a:lnSpc>
              <a:defRPr sz="2800"/>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1519632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17CA3-2C9E-4D1A-B2D9-67AA8605FE6D}" type="datetimeFigureOut">
              <a:rPr lang="en-US" smtClean="0"/>
              <a:t>12/29/2017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1284D7-83C2-438F-BB45-CD47C32E675F}" type="slidenum">
              <a:rPr lang="en-US" smtClean="0"/>
              <a:t>‹#›</a:t>
            </a:fld>
            <a:endParaRPr lang="en-US"/>
          </a:p>
        </p:txBody>
      </p:sp>
      <p:sp>
        <p:nvSpPr>
          <p:cNvPr id="6" name="Text Placeholder 5"/>
          <p:cNvSpPr>
            <a:spLocks noGrp="1"/>
          </p:cNvSpPr>
          <p:nvPr>
            <p:ph type="body" sz="quarter" idx="13"/>
          </p:nvPr>
        </p:nvSpPr>
        <p:spPr>
          <a:xfrm>
            <a:off x="495300" y="520700"/>
            <a:ext cx="8101584" cy="1325880"/>
          </a:xfrm>
          <a:solidFill>
            <a:schemeClr val="accent4"/>
          </a:solidFill>
        </p:spPr>
        <p:txBody>
          <a:bodyPr anchor="ctr">
            <a:normAutofit/>
          </a:bodyPr>
          <a:lstStyle>
            <a:lvl1pPr marL="0" indent="0" algn="ctr">
              <a:buNone/>
              <a:defRPr sz="2800">
                <a:solidFill>
                  <a:schemeClr val="bg1"/>
                </a:solidFill>
              </a:defRPr>
            </a:lvl1pPr>
          </a:lstStyle>
          <a:p>
            <a:pPr lvl="0"/>
            <a:r>
              <a:rPr lang="en-US" dirty="0"/>
              <a:t>Click to edit Master text styles</a:t>
            </a:r>
          </a:p>
        </p:txBody>
      </p:sp>
      <p:sp>
        <p:nvSpPr>
          <p:cNvPr id="8" name="Text Placeholder 7"/>
          <p:cNvSpPr>
            <a:spLocks noGrp="1"/>
          </p:cNvSpPr>
          <p:nvPr>
            <p:ph type="body" sz="quarter" idx="14"/>
          </p:nvPr>
        </p:nvSpPr>
        <p:spPr>
          <a:xfrm>
            <a:off x="495299" y="2164390"/>
            <a:ext cx="8101013" cy="740060"/>
          </a:xfrm>
          <a:solidFill>
            <a:srgbClr val="E7D9B1"/>
          </a:solidFill>
          <a:ln>
            <a:solidFill>
              <a:schemeClr val="accent4"/>
            </a:solidFill>
          </a:ln>
        </p:spPr>
        <p:txBody>
          <a:bodyPr anchor="ctr"/>
          <a:lstStyle>
            <a:lvl1pPr marL="0" indent="0" algn="ctr">
              <a:lnSpc>
                <a:spcPct val="100000"/>
              </a:lnSpc>
              <a:spcBef>
                <a:spcPts val="0"/>
              </a:spcBef>
              <a:buFontTx/>
              <a:buNone/>
              <a:defRPr sz="2600"/>
            </a:lvl1pPr>
          </a:lstStyle>
          <a:p>
            <a:pPr lvl="0"/>
            <a:r>
              <a:rPr lang="en-US" dirty="0"/>
              <a:t>Click to edit Master text styles</a:t>
            </a:r>
          </a:p>
        </p:txBody>
      </p:sp>
      <p:sp>
        <p:nvSpPr>
          <p:cNvPr id="12" name="Text Placeholder 7"/>
          <p:cNvSpPr>
            <a:spLocks noGrp="1"/>
          </p:cNvSpPr>
          <p:nvPr>
            <p:ph type="body" sz="quarter" idx="15"/>
          </p:nvPr>
        </p:nvSpPr>
        <p:spPr>
          <a:xfrm>
            <a:off x="495299" y="3219915"/>
            <a:ext cx="8101013" cy="740664"/>
          </a:xfrm>
          <a:solidFill>
            <a:srgbClr val="E7D9B1"/>
          </a:solidFill>
        </p:spPr>
        <p:txBody>
          <a:bodyPr anchor="ctr">
            <a:normAutofit/>
          </a:bodyPr>
          <a:lstStyle>
            <a:lvl1pPr marL="0" indent="0" algn="ctr">
              <a:lnSpc>
                <a:spcPct val="100000"/>
              </a:lnSpc>
              <a:spcBef>
                <a:spcPts val="0"/>
              </a:spcBef>
              <a:buFontTx/>
              <a:buNone/>
              <a:defRPr sz="2600"/>
            </a:lvl1pPr>
          </a:lstStyle>
          <a:p>
            <a:pPr lvl="0"/>
            <a:r>
              <a:rPr lang="en-US" dirty="0"/>
              <a:t>Click to edit Master text styles</a:t>
            </a:r>
          </a:p>
        </p:txBody>
      </p:sp>
      <p:sp>
        <p:nvSpPr>
          <p:cNvPr id="13" name="Text Placeholder 7"/>
          <p:cNvSpPr>
            <a:spLocks noGrp="1"/>
          </p:cNvSpPr>
          <p:nvPr>
            <p:ph type="body" sz="quarter" idx="16"/>
          </p:nvPr>
        </p:nvSpPr>
        <p:spPr>
          <a:xfrm>
            <a:off x="495298" y="4276396"/>
            <a:ext cx="8101013" cy="740664"/>
          </a:xfrm>
          <a:solidFill>
            <a:srgbClr val="E7D9B1"/>
          </a:solidFill>
        </p:spPr>
        <p:txBody>
          <a:bodyPr anchor="ctr"/>
          <a:lstStyle>
            <a:lvl1pPr marL="0" indent="0" algn="ctr">
              <a:lnSpc>
                <a:spcPct val="100000"/>
              </a:lnSpc>
              <a:spcBef>
                <a:spcPts val="0"/>
              </a:spcBef>
              <a:buFontTx/>
              <a:buNone/>
              <a:defRPr sz="2600"/>
            </a:lvl1pPr>
          </a:lstStyle>
          <a:p>
            <a:pPr lvl="0"/>
            <a:r>
              <a:rPr lang="en-US" dirty="0"/>
              <a:t>Click to edit Master text styles</a:t>
            </a:r>
          </a:p>
        </p:txBody>
      </p:sp>
    </p:spTree>
    <p:extLst>
      <p:ext uri="{BB962C8B-B14F-4D97-AF65-F5344CB8AC3E}">
        <p14:creationId xmlns:p14="http://schemas.microsoft.com/office/powerpoint/2010/main" val="775228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ctr">
            <a:normAutofit/>
          </a:bodyPr>
          <a:lstStyle>
            <a:lvl1pPr algn="ctr">
              <a:defRPr sz="2800" b="0"/>
            </a:lvl1pPr>
          </a:lstStyle>
          <a:p>
            <a:r>
              <a:rPr lang="en-US" dirty="0"/>
              <a:t>Click to edit Master title style</a:t>
            </a:r>
          </a:p>
        </p:txBody>
      </p:sp>
      <p:sp>
        <p:nvSpPr>
          <p:cNvPr id="3" name="Content Placeholder 2"/>
          <p:cNvSpPr>
            <a:spLocks noGrp="1"/>
          </p:cNvSpPr>
          <p:nvPr>
            <p:ph idx="1" hasCustomPrompt="1"/>
          </p:nvPr>
        </p:nvSpPr>
        <p:spPr>
          <a:xfrm>
            <a:off x="3887391" y="987426"/>
            <a:ext cx="4629150" cy="4873625"/>
          </a:xfrm>
        </p:spPr>
        <p:txBody>
          <a:bodyPr>
            <a:normAutofit/>
          </a:bodyPr>
          <a:lstStyle>
            <a:lvl1pPr marL="0" indent="0" algn="ctr">
              <a:buNone/>
              <a:defRPr sz="2400"/>
            </a:lvl1pPr>
            <a:lvl2pPr>
              <a:defRPr sz="2400"/>
            </a:lvl2pPr>
            <a:lvl3pPr>
              <a:defRPr sz="2400"/>
            </a:lvl3pPr>
            <a:lvl4pPr>
              <a:defRPr sz="2400"/>
            </a:lvl4pPr>
            <a:lvl5pPr>
              <a:defRPr sz="2400"/>
            </a:lvl5pPr>
            <a:lvl6pPr>
              <a:defRPr sz="1500"/>
            </a:lvl6pPr>
            <a:lvl7pPr>
              <a:defRPr sz="1500"/>
            </a:lvl7pPr>
            <a:lvl8pPr>
              <a:defRPr sz="1500"/>
            </a:lvl8pPr>
            <a:lvl9pPr>
              <a:defRPr sz="1500"/>
            </a:lvl9pPr>
          </a:lstStyle>
          <a:p>
            <a:pPr lvl="0"/>
            <a:r>
              <a:rPr lang="en-US" dirty="0"/>
              <a:t>click to edit Master text styles</a:t>
            </a:r>
          </a:p>
        </p:txBody>
      </p:sp>
      <p:sp>
        <p:nvSpPr>
          <p:cNvPr id="4" name="Text Placeholder 3"/>
          <p:cNvSpPr>
            <a:spLocks noGrp="1"/>
          </p:cNvSpPr>
          <p:nvPr>
            <p:ph type="body" sz="half" idx="2"/>
          </p:nvPr>
        </p:nvSpPr>
        <p:spPr>
          <a:xfrm>
            <a:off x="629841" y="2247900"/>
            <a:ext cx="2949178" cy="3621088"/>
          </a:xfrm>
        </p:spPr>
        <p:txBody>
          <a:bodyPr>
            <a:normAutofit/>
          </a:bodyPr>
          <a:lstStyle>
            <a:lvl1pPr marL="0" indent="0">
              <a:buNone/>
              <a:defRPr sz="2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09717CA3-2C9E-4D1A-B2D9-67AA8605FE6D}" type="datetimeFigureOut">
              <a:rPr lang="en-US" smtClean="0"/>
              <a:t>12/29/2017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23641411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ctr">
            <a:normAutofit/>
          </a:bodyPr>
          <a:lstStyle>
            <a:lvl1pPr algn="ctr">
              <a:lnSpc>
                <a:spcPct val="100000"/>
              </a:lnSpc>
              <a:defRPr sz="2800" b="0"/>
            </a:lvl1pPr>
          </a:lstStyle>
          <a:p>
            <a:r>
              <a:rPr lang="en-US" dirty="0"/>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209800"/>
            <a:ext cx="2949178" cy="3659188"/>
          </a:xfrm>
        </p:spPr>
        <p:txBody>
          <a:bodyPr>
            <a:normAutofit/>
          </a:bodyPr>
          <a:lstStyle>
            <a:lvl1pPr marL="0" indent="0">
              <a:buNone/>
              <a:defRPr sz="2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a:t>Click to edit Master text styles</a:t>
            </a:r>
          </a:p>
        </p:txBody>
      </p:sp>
      <p:sp>
        <p:nvSpPr>
          <p:cNvPr id="5" name="Date Placeholder 4"/>
          <p:cNvSpPr>
            <a:spLocks noGrp="1"/>
          </p:cNvSpPr>
          <p:nvPr>
            <p:ph type="dt" sz="half" idx="10"/>
          </p:nvPr>
        </p:nvSpPr>
        <p:spPr/>
        <p:txBody>
          <a:bodyPr/>
          <a:lstStyle/>
          <a:p>
            <a:fld id="{09717CA3-2C9E-4D1A-B2D9-67AA8605FE6D}" type="datetimeFigureOut">
              <a:rPr lang="en-US" smtClean="0"/>
              <a:t>12/29/2017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28516784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28650" y="383857"/>
            <a:ext cx="8101584" cy="1325880"/>
          </a:xfrm>
        </p:spPr>
        <p:txBody>
          <a:bodyPr/>
          <a:lstStyle>
            <a:lvl1pPr algn="ctr">
              <a:defRPr/>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1" name="Text Placeholder 10"/>
          <p:cNvSpPr>
            <a:spLocks noGrp="1"/>
          </p:cNvSpPr>
          <p:nvPr>
            <p:ph type="body" sz="quarter" idx="16"/>
          </p:nvPr>
        </p:nvSpPr>
        <p:spPr>
          <a:xfrm>
            <a:off x="1431925" y="1879599"/>
            <a:ext cx="6280150" cy="1244600"/>
          </a:xfrm>
        </p:spPr>
        <p:txBody>
          <a:bodyPr/>
          <a:lstStyle>
            <a:lvl1pPr marL="0" indent="0" algn="ctr">
              <a:buNone/>
              <a:defRPr/>
            </a:lvl1pPr>
          </a:lstStyle>
          <a:p>
            <a:pPr lvl="0"/>
            <a:r>
              <a:rPr lang="en-US" dirty="0"/>
              <a:t>Click to edit Master text styles</a:t>
            </a:r>
          </a:p>
        </p:txBody>
      </p:sp>
      <p:sp>
        <p:nvSpPr>
          <p:cNvPr id="12" name="Text Placeholder 10"/>
          <p:cNvSpPr>
            <a:spLocks noGrp="1"/>
          </p:cNvSpPr>
          <p:nvPr>
            <p:ph type="body" sz="quarter" idx="17"/>
          </p:nvPr>
        </p:nvSpPr>
        <p:spPr>
          <a:xfrm>
            <a:off x="1431925" y="3346449"/>
            <a:ext cx="6280150" cy="1244600"/>
          </a:xfrm>
        </p:spPr>
        <p:txBody>
          <a:bodyPr/>
          <a:lstStyle>
            <a:lvl1pPr marL="0" indent="0" algn="ctr">
              <a:buNone/>
              <a:defRPr/>
            </a:lvl1pPr>
          </a:lstStyle>
          <a:p>
            <a:pPr lvl="0"/>
            <a:r>
              <a:rPr lang="en-US" dirty="0"/>
              <a:t>Click to edit Master text styles</a:t>
            </a:r>
          </a:p>
        </p:txBody>
      </p:sp>
      <p:sp>
        <p:nvSpPr>
          <p:cNvPr id="13" name="Text Placeholder 10"/>
          <p:cNvSpPr>
            <a:spLocks noGrp="1"/>
          </p:cNvSpPr>
          <p:nvPr>
            <p:ph type="body" sz="quarter" idx="18"/>
          </p:nvPr>
        </p:nvSpPr>
        <p:spPr>
          <a:xfrm>
            <a:off x="1431925" y="4813299"/>
            <a:ext cx="6280150" cy="1244600"/>
          </a:xfrm>
        </p:spPr>
        <p:txBody>
          <a:bodyPr/>
          <a:lstStyle>
            <a:lvl1pPr marL="0" indent="0" algn="ctr">
              <a:buNone/>
              <a:defRPr/>
            </a:lvl1pPr>
          </a:lstStyle>
          <a:p>
            <a:pPr lvl="0"/>
            <a:r>
              <a:rPr lang="en-US" dirty="0"/>
              <a:t>Click to edit Master text styles</a:t>
            </a:r>
          </a:p>
        </p:txBody>
      </p:sp>
    </p:spTree>
    <p:extLst>
      <p:ext uri="{BB962C8B-B14F-4D97-AF65-F5344CB8AC3E}">
        <p14:creationId xmlns:p14="http://schemas.microsoft.com/office/powerpoint/2010/main" val="20550414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2800" b="1"/>
            </a:lvl1pPr>
          </a:lstStyle>
          <a:p>
            <a:r>
              <a:rPr lang="en-US" dirty="0"/>
              <a:t>Click to edit Master title style</a:t>
            </a:r>
          </a:p>
        </p:txBody>
      </p:sp>
      <p:sp>
        <p:nvSpPr>
          <p:cNvPr id="3" name="Content Placeholder 2"/>
          <p:cNvSpPr>
            <a:spLocks noGrp="1"/>
          </p:cNvSpPr>
          <p:nvPr>
            <p:ph idx="1" hasCustomPrompt="1"/>
          </p:nvPr>
        </p:nvSpPr>
        <p:spPr/>
        <p:txBody>
          <a:bodyPr anchor="ctr">
            <a:normAutofit/>
          </a:bodyPr>
          <a:lstStyle>
            <a:lvl1pPr marL="0" indent="0" algn="ctr">
              <a:lnSpc>
                <a:spcPct val="100000"/>
              </a:lnSpc>
              <a:spcBef>
                <a:spcPts val="0"/>
              </a:spcBef>
              <a:buNone/>
              <a:defRPr sz="2600">
                <a:latin typeface="Arial" panose="020B0604020202020204" pitchFamily="34" charset="0"/>
                <a:cs typeface="Arial" panose="020B0604020202020204" pitchFamily="34" charset="0"/>
              </a:defRPr>
            </a:lvl1pPr>
            <a:lvl2pPr>
              <a:defRPr sz="2600">
                <a:latin typeface="Arial" panose="020B0604020202020204" pitchFamily="34" charset="0"/>
                <a:cs typeface="Arial" panose="020B0604020202020204" pitchFamily="34" charset="0"/>
              </a:defRPr>
            </a:lvl2pPr>
            <a:lvl3pPr>
              <a:defRPr sz="2600">
                <a:latin typeface="Arial" panose="020B0604020202020204" pitchFamily="34" charset="0"/>
                <a:cs typeface="Arial" panose="020B0604020202020204" pitchFamily="34" charset="0"/>
              </a:defRPr>
            </a:lvl3pPr>
            <a:lvl4pPr>
              <a:defRPr sz="2600">
                <a:latin typeface="Arial" panose="020B0604020202020204" pitchFamily="34" charset="0"/>
                <a:cs typeface="Arial" panose="020B0604020202020204" pitchFamily="34" charset="0"/>
              </a:defRPr>
            </a:lvl4pPr>
            <a:lvl5pPr>
              <a:defRPr sz="26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4" name="Date Placeholder 3"/>
          <p:cNvSpPr>
            <a:spLocks noGrp="1"/>
          </p:cNvSpPr>
          <p:nvPr>
            <p:ph type="dt" sz="half" idx="10"/>
          </p:nvPr>
        </p:nvSpPr>
        <p:spPr/>
        <p:txBody>
          <a:bodyPr/>
          <a:lstStyle/>
          <a:p>
            <a:fld id="{8A4071B1-5285-4C1E-8055-97E38FBB88E6}" type="datetimeFigureOut">
              <a:rPr lang="en-US" smtClean="0"/>
              <a:t>12/29/2017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C5028F-10DF-4864-BAFE-609F3695BD5D}" type="slidenum">
              <a:rPr lang="en-US" smtClean="0"/>
              <a:t>‹#›</a:t>
            </a:fld>
            <a:endParaRPr lang="en-US"/>
          </a:p>
        </p:txBody>
      </p:sp>
    </p:spTree>
    <p:extLst>
      <p:ext uri="{BB962C8B-B14F-4D97-AF65-F5344CB8AC3E}">
        <p14:creationId xmlns:p14="http://schemas.microsoft.com/office/powerpoint/2010/main" val="25197423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2800" b="1"/>
            </a:lvl1pPr>
          </a:lstStyle>
          <a:p>
            <a:r>
              <a:rPr lang="en-US" dirty="0"/>
              <a:t>Click to edit Master title style</a:t>
            </a:r>
          </a:p>
        </p:txBody>
      </p:sp>
      <p:sp>
        <p:nvSpPr>
          <p:cNvPr id="3" name="Content Placeholder 2"/>
          <p:cNvSpPr>
            <a:spLocks noGrp="1"/>
          </p:cNvSpPr>
          <p:nvPr>
            <p:ph sz="half" idx="1" hasCustomPrompt="1"/>
          </p:nvPr>
        </p:nvSpPr>
        <p:spPr>
          <a:xfrm>
            <a:off x="628650" y="1825625"/>
            <a:ext cx="3867150" cy="4351338"/>
          </a:xfrm>
        </p:spPr>
        <p:txBody>
          <a:bodyPr anchor="ctr">
            <a:normAutofit/>
          </a:bodyPr>
          <a:lstStyle>
            <a:lvl1pPr marL="0" indent="0" algn="ctr">
              <a:lnSpc>
                <a:spcPct val="100000"/>
              </a:lnSpc>
              <a:spcBef>
                <a:spcPts val="0"/>
              </a:spcBef>
              <a:buNone/>
              <a:defRPr sz="2600">
                <a:latin typeface="Arial" panose="020B0604020202020204" pitchFamily="34" charset="0"/>
                <a:cs typeface="Arial" panose="020B0604020202020204" pitchFamily="34" charset="0"/>
              </a:defRPr>
            </a:lvl1pPr>
            <a:lvl2pPr>
              <a:defRPr sz="2600">
                <a:latin typeface="Arial" panose="020B0604020202020204" pitchFamily="34" charset="0"/>
                <a:cs typeface="Arial" panose="020B0604020202020204" pitchFamily="34" charset="0"/>
              </a:defRPr>
            </a:lvl2pPr>
            <a:lvl3pPr>
              <a:defRPr sz="2600">
                <a:latin typeface="Arial" panose="020B0604020202020204" pitchFamily="34" charset="0"/>
                <a:cs typeface="Arial" panose="020B0604020202020204" pitchFamily="34" charset="0"/>
              </a:defRPr>
            </a:lvl3pPr>
            <a:lvl4pPr>
              <a:defRPr sz="2600">
                <a:latin typeface="Arial" panose="020B0604020202020204" pitchFamily="34" charset="0"/>
                <a:cs typeface="Arial" panose="020B0604020202020204" pitchFamily="34" charset="0"/>
              </a:defRPr>
            </a:lvl4pPr>
            <a:lvl5pPr>
              <a:defRPr sz="26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4" name="Content Placeholder 3"/>
          <p:cNvSpPr>
            <a:spLocks noGrp="1"/>
          </p:cNvSpPr>
          <p:nvPr>
            <p:ph sz="half" idx="2" hasCustomPrompt="1"/>
          </p:nvPr>
        </p:nvSpPr>
        <p:spPr>
          <a:xfrm>
            <a:off x="4863084" y="1825625"/>
            <a:ext cx="3867150" cy="4351338"/>
          </a:xfrm>
        </p:spPr>
        <p:txBody>
          <a:bodyPr anchor="ctr">
            <a:normAutofit/>
          </a:bodyPr>
          <a:lstStyle>
            <a:lvl1pPr marL="0" indent="0" algn="ctr">
              <a:lnSpc>
                <a:spcPct val="100000"/>
              </a:lnSpc>
              <a:spcBef>
                <a:spcPts val="0"/>
              </a:spcBef>
              <a:buNone/>
              <a:defRPr sz="2600">
                <a:latin typeface="Arial" panose="020B0604020202020204" pitchFamily="34" charset="0"/>
                <a:cs typeface="Arial" panose="020B0604020202020204" pitchFamily="34" charset="0"/>
              </a:defRPr>
            </a:lvl1pPr>
            <a:lvl2pPr algn="ctr">
              <a:lnSpc>
                <a:spcPct val="100000"/>
              </a:lnSpc>
              <a:spcBef>
                <a:spcPts val="0"/>
              </a:spcBef>
              <a:defRPr sz="2600">
                <a:latin typeface="Arial" panose="020B0604020202020204" pitchFamily="34" charset="0"/>
                <a:cs typeface="Arial" panose="020B0604020202020204" pitchFamily="34" charset="0"/>
              </a:defRPr>
            </a:lvl2pPr>
            <a:lvl3pPr algn="ctr">
              <a:lnSpc>
                <a:spcPct val="100000"/>
              </a:lnSpc>
              <a:spcBef>
                <a:spcPts val="0"/>
              </a:spcBef>
              <a:defRPr sz="2600">
                <a:latin typeface="Arial" panose="020B0604020202020204" pitchFamily="34" charset="0"/>
                <a:cs typeface="Arial" panose="020B0604020202020204" pitchFamily="34" charset="0"/>
              </a:defRPr>
            </a:lvl3pPr>
            <a:lvl4pPr algn="ctr">
              <a:lnSpc>
                <a:spcPct val="100000"/>
              </a:lnSpc>
              <a:spcBef>
                <a:spcPts val="0"/>
              </a:spcBef>
              <a:defRPr sz="2600">
                <a:latin typeface="Arial" panose="020B0604020202020204" pitchFamily="34" charset="0"/>
                <a:cs typeface="Arial" panose="020B0604020202020204" pitchFamily="34" charset="0"/>
              </a:defRPr>
            </a:lvl4pPr>
            <a:lvl5pPr algn="ctr">
              <a:lnSpc>
                <a:spcPct val="100000"/>
              </a:lnSpc>
              <a:spcBef>
                <a:spcPts val="0"/>
              </a:spcBef>
              <a:defRPr sz="26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8A4071B1-5285-4C1E-8055-97E38FBB88E6}" type="datetimeFigureOut">
              <a:rPr lang="en-US" smtClean="0"/>
              <a:t>12/29/2017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5028F-10DF-4864-BAFE-609F3695BD5D}" type="slidenum">
              <a:rPr lang="en-US" smtClean="0"/>
              <a:t>‹#›</a:t>
            </a:fld>
            <a:endParaRPr lang="en-US"/>
          </a:p>
        </p:txBody>
      </p:sp>
    </p:spTree>
    <p:extLst>
      <p:ext uri="{BB962C8B-B14F-4D97-AF65-F5344CB8AC3E}">
        <p14:creationId xmlns:p14="http://schemas.microsoft.com/office/powerpoint/2010/main" val="1721066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12807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1208" y="355600"/>
            <a:ext cx="8101584" cy="1325563"/>
          </a:xfrm>
        </p:spPr>
        <p:txBody>
          <a:bodyPr>
            <a:normAutofit/>
          </a:bodyPr>
          <a:lstStyle>
            <a:lvl1pPr algn="ctr">
              <a:lnSpc>
                <a:spcPct val="100000"/>
              </a:lnSpc>
              <a:defRPr sz="28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521208" y="1857375"/>
            <a:ext cx="3868737" cy="823912"/>
          </a:xfrm>
        </p:spPr>
        <p:txBody>
          <a:bodyPr anchor="ctr">
            <a:normAutofit/>
          </a:bodyPr>
          <a:lstStyle>
            <a:lvl1pPr marL="0" indent="0" algn="ctr">
              <a:lnSpc>
                <a:spcPct val="100000"/>
              </a:lnSpc>
              <a:spcBef>
                <a:spcPts val="0"/>
              </a:spcBef>
              <a:buNone/>
              <a:defRPr sz="26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21208" y="2857500"/>
            <a:ext cx="3868737" cy="3415506"/>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p:cNvSpPr>
            <a:spLocks noGrp="1"/>
          </p:cNvSpPr>
          <p:nvPr>
            <p:ph type="body" sz="quarter" idx="3" hasCustomPrompt="1"/>
          </p:nvPr>
        </p:nvSpPr>
        <p:spPr>
          <a:xfrm>
            <a:off x="4735004" y="1857375"/>
            <a:ext cx="3887788" cy="823912"/>
          </a:xfrm>
        </p:spPr>
        <p:txBody>
          <a:bodyPr anchor="ctr">
            <a:normAutofit/>
          </a:bodyPr>
          <a:lstStyle>
            <a:lvl1pPr marL="0" indent="0" algn="ctr">
              <a:lnSpc>
                <a:spcPct val="100000"/>
              </a:lnSpc>
              <a:spcBef>
                <a:spcPts val="0"/>
              </a:spcBef>
              <a:buNone/>
              <a:defRPr sz="26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735004" y="2857499"/>
            <a:ext cx="3887788" cy="3415507"/>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7" name="Date Placeholder 6"/>
          <p:cNvSpPr>
            <a:spLocks noGrp="1"/>
          </p:cNvSpPr>
          <p:nvPr>
            <p:ph type="dt" sz="half" idx="10"/>
          </p:nvPr>
        </p:nvSpPr>
        <p:spPr/>
        <p:txBody>
          <a:bodyPr/>
          <a:lstStyle/>
          <a:p>
            <a:fld id="{8A4071B1-5285-4C1E-8055-97E38FBB88E6}" type="datetimeFigureOut">
              <a:rPr lang="en-US" smtClean="0"/>
              <a:t>12/29/2017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C5028F-10DF-4864-BAFE-609F3695BD5D}" type="slidenum">
              <a:rPr lang="en-US" smtClean="0"/>
              <a:t>‹#›</a:t>
            </a:fld>
            <a:endParaRPr lang="en-US"/>
          </a:p>
        </p:txBody>
      </p:sp>
    </p:spTree>
    <p:extLst>
      <p:ext uri="{BB962C8B-B14F-4D97-AF65-F5344CB8AC3E}">
        <p14:creationId xmlns:p14="http://schemas.microsoft.com/office/powerpoint/2010/main" val="29198164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1208" y="355600"/>
            <a:ext cx="8101584" cy="1325563"/>
          </a:xfrm>
        </p:spPr>
        <p:txBody>
          <a:bodyPr>
            <a:normAutofit/>
          </a:bodyPr>
          <a:lstStyle>
            <a:lvl1pPr algn="ctr">
              <a:lnSpc>
                <a:spcPct val="100000"/>
              </a:lnSpc>
              <a:defRPr sz="28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521206" y="1764507"/>
            <a:ext cx="3868737" cy="823912"/>
          </a:xfrm>
        </p:spPr>
        <p:txBody>
          <a:bodyPr anchor="ctr">
            <a:normAutofit/>
          </a:bodyPr>
          <a:lstStyle>
            <a:lvl1pPr marL="0" indent="0" algn="ctr">
              <a:lnSpc>
                <a:spcPct val="100000"/>
              </a:lnSpc>
              <a:spcBef>
                <a:spcPts val="0"/>
              </a:spcBef>
              <a:buNone/>
              <a:defRPr sz="26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hasCustomPrompt="1"/>
          </p:nvPr>
        </p:nvSpPr>
        <p:spPr>
          <a:xfrm>
            <a:off x="521207" y="2712243"/>
            <a:ext cx="3868737" cy="2224882"/>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5" name="Text Placeholder 4"/>
          <p:cNvSpPr>
            <a:spLocks noGrp="1"/>
          </p:cNvSpPr>
          <p:nvPr>
            <p:ph type="body" sz="quarter" idx="3" hasCustomPrompt="1"/>
          </p:nvPr>
        </p:nvSpPr>
        <p:spPr>
          <a:xfrm>
            <a:off x="4735004" y="1764507"/>
            <a:ext cx="3887788" cy="823912"/>
          </a:xfrm>
        </p:spPr>
        <p:txBody>
          <a:bodyPr anchor="ctr">
            <a:normAutofit/>
          </a:bodyPr>
          <a:lstStyle>
            <a:lvl1pPr marL="0" indent="0" algn="ctr">
              <a:lnSpc>
                <a:spcPct val="100000"/>
              </a:lnSpc>
              <a:spcBef>
                <a:spcPts val="0"/>
              </a:spcBef>
              <a:buNone/>
              <a:defRPr sz="2600" b="0">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hasCustomPrompt="1"/>
          </p:nvPr>
        </p:nvSpPr>
        <p:spPr>
          <a:xfrm>
            <a:off x="4735004" y="2712244"/>
            <a:ext cx="3887788" cy="2224881"/>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 text styles</a:t>
            </a:r>
          </a:p>
        </p:txBody>
      </p:sp>
      <p:sp>
        <p:nvSpPr>
          <p:cNvPr id="7" name="Date Placeholder 6"/>
          <p:cNvSpPr>
            <a:spLocks noGrp="1"/>
          </p:cNvSpPr>
          <p:nvPr>
            <p:ph type="dt" sz="half" idx="10"/>
          </p:nvPr>
        </p:nvSpPr>
        <p:spPr/>
        <p:txBody>
          <a:bodyPr/>
          <a:lstStyle/>
          <a:p>
            <a:fld id="{8A4071B1-5285-4C1E-8055-97E38FBB88E6}" type="datetimeFigureOut">
              <a:rPr lang="en-US" smtClean="0"/>
              <a:t>12/29/2017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C5028F-10DF-4864-BAFE-609F3695BD5D}" type="slidenum">
              <a:rPr lang="en-US" smtClean="0"/>
              <a:t>‹#›</a:t>
            </a:fld>
            <a:endParaRPr lang="en-US"/>
          </a:p>
        </p:txBody>
      </p:sp>
      <p:sp>
        <p:nvSpPr>
          <p:cNvPr id="11" name="Text Placeholder 10"/>
          <p:cNvSpPr>
            <a:spLocks noGrp="1"/>
          </p:cNvSpPr>
          <p:nvPr>
            <p:ph type="body" sz="quarter" idx="13" hasCustomPrompt="1"/>
          </p:nvPr>
        </p:nvSpPr>
        <p:spPr>
          <a:xfrm>
            <a:off x="521206" y="5127625"/>
            <a:ext cx="3868737" cy="914400"/>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a:t>
            </a:r>
          </a:p>
        </p:txBody>
      </p:sp>
      <p:sp>
        <p:nvSpPr>
          <p:cNvPr id="13" name="Text Placeholder 12"/>
          <p:cNvSpPr>
            <a:spLocks noGrp="1"/>
          </p:cNvSpPr>
          <p:nvPr>
            <p:ph type="body" sz="quarter" idx="14" hasCustomPrompt="1"/>
          </p:nvPr>
        </p:nvSpPr>
        <p:spPr>
          <a:xfrm>
            <a:off x="4735005" y="5127625"/>
            <a:ext cx="3887787" cy="914400"/>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 text</a:t>
            </a:r>
          </a:p>
        </p:txBody>
      </p:sp>
    </p:spTree>
    <p:extLst>
      <p:ext uri="{BB962C8B-B14F-4D97-AF65-F5344CB8AC3E}">
        <p14:creationId xmlns:p14="http://schemas.microsoft.com/office/powerpoint/2010/main" val="30688766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a:defRPr sz="2800" b="1"/>
            </a:lvl1pPr>
          </a:lstStyle>
          <a:p>
            <a:r>
              <a:rPr lang="en-US" dirty="0"/>
              <a:t>Click to edit Master title style</a:t>
            </a:r>
          </a:p>
        </p:txBody>
      </p:sp>
      <p:sp>
        <p:nvSpPr>
          <p:cNvPr id="3" name="Date Placeholder 2"/>
          <p:cNvSpPr>
            <a:spLocks noGrp="1"/>
          </p:cNvSpPr>
          <p:nvPr>
            <p:ph type="dt" sz="half" idx="10"/>
          </p:nvPr>
        </p:nvSpPr>
        <p:spPr/>
        <p:txBody>
          <a:bodyPr/>
          <a:lstStyle/>
          <a:p>
            <a:fld id="{8A4071B1-5285-4C1E-8055-97E38FBB88E6}"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C5028F-10DF-4864-BAFE-609F3695BD5D}" type="slidenum">
              <a:rPr lang="en-US" smtClean="0"/>
              <a:t>‹#›</a:t>
            </a:fld>
            <a:endParaRPr lang="en-US"/>
          </a:p>
        </p:txBody>
      </p:sp>
      <p:sp>
        <p:nvSpPr>
          <p:cNvPr id="7" name="Content Placeholder 6"/>
          <p:cNvSpPr>
            <a:spLocks noGrp="1"/>
          </p:cNvSpPr>
          <p:nvPr>
            <p:ph sz="quarter" idx="13" hasCustomPrompt="1"/>
          </p:nvPr>
        </p:nvSpPr>
        <p:spPr>
          <a:xfrm>
            <a:off x="628650" y="1955800"/>
            <a:ext cx="8101013" cy="3035300"/>
          </a:xfrm>
        </p:spPr>
        <p:txBody>
          <a:bodyPr anchor="ctr">
            <a:normAutofit/>
          </a:bodyPr>
          <a:lstStyle>
            <a:lvl1pPr marL="0" indent="0" algn="ctr">
              <a:lnSpc>
                <a:spcPct val="100000"/>
              </a:lnSpc>
              <a:spcBef>
                <a:spcPts val="0"/>
              </a:spcBef>
              <a:buNone/>
              <a:defRPr sz="2600">
                <a:latin typeface="Arial" panose="020B0604020202020204" pitchFamily="34" charset="0"/>
                <a:cs typeface="Arial" panose="020B0604020202020204" pitchFamily="34" charset="0"/>
              </a:defRPr>
            </a:lvl1pPr>
            <a:lvl2pPr algn="ctr">
              <a:lnSpc>
                <a:spcPct val="100000"/>
              </a:lnSpc>
              <a:spcBef>
                <a:spcPts val="0"/>
              </a:spcBef>
              <a:defRPr sz="2600">
                <a:latin typeface="Arial" panose="020B0604020202020204" pitchFamily="34" charset="0"/>
                <a:cs typeface="Arial" panose="020B0604020202020204" pitchFamily="34" charset="0"/>
              </a:defRPr>
            </a:lvl2pPr>
            <a:lvl3pPr algn="ctr">
              <a:lnSpc>
                <a:spcPct val="100000"/>
              </a:lnSpc>
              <a:spcBef>
                <a:spcPts val="0"/>
              </a:spcBef>
              <a:defRPr sz="2600">
                <a:latin typeface="Arial" panose="020B0604020202020204" pitchFamily="34" charset="0"/>
                <a:cs typeface="Arial" panose="020B0604020202020204" pitchFamily="34" charset="0"/>
              </a:defRPr>
            </a:lvl3pPr>
            <a:lvl4pPr algn="ctr">
              <a:lnSpc>
                <a:spcPct val="100000"/>
              </a:lnSpc>
              <a:spcBef>
                <a:spcPts val="0"/>
              </a:spcBef>
              <a:defRPr sz="2600">
                <a:latin typeface="Arial" panose="020B0604020202020204" pitchFamily="34" charset="0"/>
                <a:cs typeface="Arial" panose="020B0604020202020204" pitchFamily="34" charset="0"/>
              </a:defRPr>
            </a:lvl4pPr>
            <a:lvl5pPr algn="ctr">
              <a:lnSpc>
                <a:spcPct val="100000"/>
              </a:lnSpc>
              <a:spcBef>
                <a:spcPts val="0"/>
              </a:spcBef>
              <a:defRPr sz="2600">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9" name="Content Placeholder 8"/>
          <p:cNvSpPr>
            <a:spLocks noGrp="1"/>
          </p:cNvSpPr>
          <p:nvPr>
            <p:ph sz="quarter" idx="14" hasCustomPrompt="1"/>
          </p:nvPr>
        </p:nvSpPr>
        <p:spPr>
          <a:xfrm>
            <a:off x="628650" y="5194300"/>
            <a:ext cx="8101013" cy="825500"/>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43081881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4071B1-5285-4C1E-8055-97E38FBB88E6}" type="datetimeFigureOut">
              <a:rPr lang="en-US" smtClean="0"/>
              <a:t>12/29/2017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C5028F-10DF-4864-BAFE-609F3695BD5D}" type="slidenum">
              <a:rPr lang="en-US" smtClean="0"/>
              <a:t>‹#›</a:t>
            </a:fld>
            <a:endParaRPr lang="en-US"/>
          </a:p>
        </p:txBody>
      </p:sp>
      <p:sp>
        <p:nvSpPr>
          <p:cNvPr id="6" name="Content Placeholder 5"/>
          <p:cNvSpPr>
            <a:spLocks noGrp="1"/>
          </p:cNvSpPr>
          <p:nvPr>
            <p:ph sz="quarter" idx="13" hasCustomPrompt="1"/>
          </p:nvPr>
        </p:nvSpPr>
        <p:spPr>
          <a:xfrm>
            <a:off x="406400" y="330200"/>
            <a:ext cx="8394700" cy="4470400"/>
          </a:xfrm>
        </p:spPr>
        <p:txBody>
          <a:bodyPr anchor="ctr"/>
          <a:lstStyle>
            <a:lvl1pPr marL="0" indent="0" algn="ctr">
              <a:lnSpc>
                <a:spcPct val="100000"/>
              </a:lnSpc>
              <a:spcBef>
                <a:spcPts val="0"/>
              </a:spcBef>
              <a:buNone/>
              <a:defRPr>
                <a:latin typeface="Arial" panose="020B0604020202020204" pitchFamily="34" charset="0"/>
                <a:cs typeface="Arial" panose="020B0604020202020204" pitchFamily="34" charset="0"/>
              </a:defRPr>
            </a:lvl1pPr>
            <a:lvl2pPr algn="ctr">
              <a:lnSpc>
                <a:spcPct val="100000"/>
              </a:lnSpc>
              <a:spcBef>
                <a:spcPts val="0"/>
              </a:spcBef>
              <a:defRPr>
                <a:latin typeface="Arial" panose="020B0604020202020204" pitchFamily="34" charset="0"/>
                <a:cs typeface="Arial" panose="020B0604020202020204" pitchFamily="34" charset="0"/>
              </a:defRPr>
            </a:lvl2pPr>
            <a:lvl3pPr algn="ctr">
              <a:lnSpc>
                <a:spcPct val="100000"/>
              </a:lnSpc>
              <a:spcBef>
                <a:spcPts val="0"/>
              </a:spcBef>
              <a:defRPr>
                <a:latin typeface="Arial" panose="020B0604020202020204" pitchFamily="34" charset="0"/>
                <a:cs typeface="Arial" panose="020B0604020202020204" pitchFamily="34" charset="0"/>
              </a:defRPr>
            </a:lvl3pPr>
            <a:lvl4pPr algn="ctr">
              <a:lnSpc>
                <a:spcPct val="100000"/>
              </a:lnSpc>
              <a:spcBef>
                <a:spcPts val="0"/>
              </a:spcBef>
              <a:defRPr>
                <a:latin typeface="Arial" panose="020B0604020202020204" pitchFamily="34" charset="0"/>
                <a:cs typeface="Arial" panose="020B0604020202020204" pitchFamily="34" charset="0"/>
              </a:defRPr>
            </a:lvl4pPr>
            <a:lvl5pPr algn="ctr">
              <a:lnSpc>
                <a:spcPct val="100000"/>
              </a:lnSpc>
              <a:spcBef>
                <a:spcPts val="0"/>
              </a:spcBef>
              <a:defRPr>
                <a:latin typeface="Arial" panose="020B0604020202020204" pitchFamily="34" charset="0"/>
                <a:cs typeface="Arial" panose="020B0604020202020204" pitchFamily="34" charset="0"/>
              </a:defRPr>
            </a:lvl5pPr>
          </a:lstStyle>
          <a:p>
            <a:pPr lvl="0"/>
            <a:r>
              <a:rPr lang="en-US" dirty="0"/>
              <a:t>click to edit Master text styles</a:t>
            </a:r>
          </a:p>
        </p:txBody>
      </p:sp>
      <p:sp>
        <p:nvSpPr>
          <p:cNvPr id="8" name="Content Placeholder 7"/>
          <p:cNvSpPr>
            <a:spLocks noGrp="1"/>
          </p:cNvSpPr>
          <p:nvPr>
            <p:ph sz="quarter" idx="14" hasCustomPrompt="1"/>
          </p:nvPr>
        </p:nvSpPr>
        <p:spPr>
          <a:xfrm>
            <a:off x="406400" y="5156200"/>
            <a:ext cx="8394700" cy="844550"/>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stStyle>
          <a:p>
            <a:pPr lvl="0"/>
            <a:r>
              <a:rPr lang="en-US" dirty="0"/>
              <a:t>click to edit Master text styles</a:t>
            </a:r>
          </a:p>
        </p:txBody>
      </p:sp>
    </p:spTree>
    <p:extLst>
      <p:ext uri="{BB962C8B-B14F-4D97-AF65-F5344CB8AC3E}">
        <p14:creationId xmlns:p14="http://schemas.microsoft.com/office/powerpoint/2010/main" val="26500029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ctr">
            <a:normAutofit/>
          </a:bodyPr>
          <a:lstStyle>
            <a:lvl1pPr algn="ctr">
              <a:defRPr sz="2800"/>
            </a:lvl1pPr>
          </a:lstStyle>
          <a:p>
            <a:r>
              <a:rPr lang="en-US" dirty="0"/>
              <a:t>Click to edit Master title style</a:t>
            </a:r>
          </a:p>
        </p:txBody>
      </p:sp>
      <p:sp>
        <p:nvSpPr>
          <p:cNvPr id="3" name="Content Placeholder 2"/>
          <p:cNvSpPr>
            <a:spLocks noGrp="1"/>
          </p:cNvSpPr>
          <p:nvPr>
            <p:ph idx="1"/>
          </p:nvPr>
        </p:nvSpPr>
        <p:spPr>
          <a:xfrm>
            <a:off x="3887788" y="987425"/>
            <a:ext cx="4629150" cy="4873625"/>
          </a:xfrm>
        </p:spPr>
        <p:txBody>
          <a:bodyPr anchor="ctr">
            <a:normAutofit/>
          </a:bodyPr>
          <a:lstStyle>
            <a:lvl1pPr marL="0" indent="0" algn="ctr">
              <a:lnSpc>
                <a:spcPct val="100000"/>
              </a:lnSpc>
              <a:spcBef>
                <a:spcPts val="0"/>
              </a:spcBef>
              <a:buNone/>
              <a:defRPr sz="2400">
                <a:latin typeface="Arial" panose="020B0604020202020204" pitchFamily="34" charset="0"/>
                <a:cs typeface="Arial" panose="020B0604020202020204" pitchFamily="34" charset="0"/>
              </a:defRPr>
            </a:lvl1pPr>
            <a:lvl2pPr marL="457200" indent="0" algn="ctr">
              <a:lnSpc>
                <a:spcPct val="100000"/>
              </a:lnSpc>
              <a:spcBef>
                <a:spcPts val="0"/>
              </a:spcBef>
              <a:buNone/>
              <a:defRPr sz="2400">
                <a:latin typeface="Arial" panose="020B0604020202020204" pitchFamily="34" charset="0"/>
                <a:cs typeface="Arial" panose="020B0604020202020204" pitchFamily="34" charset="0"/>
              </a:defRPr>
            </a:lvl2pPr>
            <a:lvl3pPr marL="914400" indent="0" algn="ctr">
              <a:lnSpc>
                <a:spcPct val="100000"/>
              </a:lnSpc>
              <a:spcBef>
                <a:spcPts val="0"/>
              </a:spcBef>
              <a:buNone/>
              <a:defRPr sz="2400">
                <a:latin typeface="Arial" panose="020B0604020202020204" pitchFamily="34" charset="0"/>
                <a:cs typeface="Arial" panose="020B0604020202020204" pitchFamily="34" charset="0"/>
              </a:defRPr>
            </a:lvl3pPr>
            <a:lvl4pPr marL="1371600" indent="0" algn="ctr">
              <a:lnSpc>
                <a:spcPct val="100000"/>
              </a:lnSpc>
              <a:spcBef>
                <a:spcPts val="0"/>
              </a:spcBef>
              <a:buNone/>
              <a:defRPr sz="2400">
                <a:latin typeface="Arial" panose="020B0604020202020204" pitchFamily="34" charset="0"/>
                <a:cs typeface="Arial" panose="020B0604020202020204" pitchFamily="34" charset="0"/>
              </a:defRPr>
            </a:lvl4pPr>
            <a:lvl5pPr marL="1828800" indent="0" algn="ctr">
              <a:lnSpc>
                <a:spcPct val="100000"/>
              </a:lnSpc>
              <a:spcBef>
                <a:spcPts val="0"/>
              </a:spcBef>
              <a:buNone/>
              <a:defRPr sz="24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Click to edit Master text styles</a:t>
            </a:r>
          </a:p>
        </p:txBody>
      </p:sp>
      <p:sp>
        <p:nvSpPr>
          <p:cNvPr id="4" name="Text Placeholder 3"/>
          <p:cNvSpPr>
            <a:spLocks noGrp="1"/>
          </p:cNvSpPr>
          <p:nvPr>
            <p:ph type="body" sz="half" idx="2" hasCustomPrompt="1"/>
          </p:nvPr>
        </p:nvSpPr>
        <p:spPr>
          <a:xfrm>
            <a:off x="630238" y="2425700"/>
            <a:ext cx="2949575" cy="3443288"/>
          </a:xfrm>
        </p:spPr>
        <p:txBody>
          <a:bodyPr anchor="ctr">
            <a:normAutofit/>
          </a:bodyPr>
          <a:lstStyle>
            <a:lvl1pPr marL="0" indent="0" algn="ctr">
              <a:lnSpc>
                <a:spcPct val="100000"/>
              </a:lnSpc>
              <a:spcBef>
                <a:spcPts val="0"/>
              </a:spcBef>
              <a:buNone/>
              <a:defRPr sz="2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A4071B1-5285-4C1E-8055-97E38FBB88E6}" type="datetimeFigureOut">
              <a:rPr lang="en-US" smtClean="0"/>
              <a:t>12/29/2017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5028F-10DF-4864-BAFE-609F3695BD5D}" type="slidenum">
              <a:rPr lang="en-US" smtClean="0"/>
              <a:t>‹#›</a:t>
            </a:fld>
            <a:endParaRPr lang="en-US"/>
          </a:p>
        </p:txBody>
      </p:sp>
    </p:spTree>
    <p:extLst>
      <p:ext uri="{BB962C8B-B14F-4D97-AF65-F5344CB8AC3E}">
        <p14:creationId xmlns:p14="http://schemas.microsoft.com/office/powerpoint/2010/main" val="36139730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ctr">
            <a:normAutofit/>
          </a:bodyPr>
          <a:lstStyle>
            <a:lvl1pPr algn="ctr">
              <a:defRPr sz="2800"/>
            </a:lvl1pPr>
          </a:lstStyle>
          <a:p>
            <a:r>
              <a:rPr lang="en-US" dirty="0"/>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hasCustomPrompt="1"/>
          </p:nvPr>
        </p:nvSpPr>
        <p:spPr>
          <a:xfrm>
            <a:off x="630238" y="2336800"/>
            <a:ext cx="2949575" cy="3532188"/>
          </a:xfrm>
        </p:spPr>
        <p:txBody>
          <a:bodyPr anchor="ctr">
            <a:normAutofit/>
          </a:bodyPr>
          <a:lstStyle>
            <a:lvl1pPr marL="0" indent="0" algn="ctr">
              <a:lnSpc>
                <a:spcPct val="100000"/>
              </a:lnSpc>
              <a:spcBef>
                <a:spcPts val="0"/>
              </a:spcBef>
              <a:buNone/>
              <a:defRPr sz="2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A4071B1-5285-4C1E-8055-97E38FBB88E6}" type="datetimeFigureOut">
              <a:rPr lang="en-US" smtClean="0"/>
              <a:t>12/29/2017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C5028F-10DF-4864-BAFE-609F3695BD5D}" type="slidenum">
              <a:rPr lang="en-US" smtClean="0"/>
              <a:t>‹#›</a:t>
            </a:fld>
            <a:endParaRPr lang="en-US"/>
          </a:p>
        </p:txBody>
      </p:sp>
    </p:spTree>
    <p:extLst>
      <p:ext uri="{BB962C8B-B14F-4D97-AF65-F5344CB8AC3E}">
        <p14:creationId xmlns:p14="http://schemas.microsoft.com/office/powerpoint/2010/main" val="1705576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Module Summary">
    <p:bg>
      <p:bgPr>
        <a:solidFill>
          <a:srgbClr val="E7D9B1"/>
        </a:solid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7" name="Text Placeholder 16"/>
          <p:cNvSpPr>
            <a:spLocks noGrp="1"/>
          </p:cNvSpPr>
          <p:nvPr>
            <p:ph type="body" sz="quarter" idx="16" hasCustomPrompt="1"/>
          </p:nvPr>
        </p:nvSpPr>
        <p:spPr>
          <a:xfrm>
            <a:off x="628650" y="363112"/>
            <a:ext cx="8101584" cy="1325880"/>
          </a:xfrm>
          <a:solidFill>
            <a:schemeClr val="accent4"/>
          </a:solidFill>
        </p:spPr>
        <p:txBody>
          <a:bodyPr anchor="ctr">
            <a:normAutofit/>
          </a:bodyPr>
          <a:lstStyle>
            <a:lvl1pPr marL="0" indent="0" algn="l">
              <a:buFont typeface="Arial" panose="020B0604020202020204" pitchFamily="34" charset="0"/>
              <a:buNone/>
              <a:defRPr sz="3600" b="1" baseline="0">
                <a:solidFill>
                  <a:schemeClr val="bg1"/>
                </a:solidFill>
              </a:defRPr>
            </a:lvl1pPr>
          </a:lstStyle>
          <a:p>
            <a:pPr lvl="0"/>
            <a:r>
              <a:rPr lang="en-US" dirty="0"/>
              <a:t>Learning Target 1-1 Review</a:t>
            </a:r>
          </a:p>
        </p:txBody>
      </p:sp>
      <p:sp>
        <p:nvSpPr>
          <p:cNvPr id="19" name="Content Placeholder 18"/>
          <p:cNvSpPr>
            <a:spLocks noGrp="1"/>
          </p:cNvSpPr>
          <p:nvPr>
            <p:ph sz="quarter" idx="17"/>
          </p:nvPr>
        </p:nvSpPr>
        <p:spPr>
          <a:xfrm>
            <a:off x="628649" y="3187700"/>
            <a:ext cx="8101013" cy="3302000"/>
          </a:xfrm>
          <a:solidFill>
            <a:schemeClr val="bg1"/>
          </a:solidFill>
          <a:ln w="76200">
            <a:solidFill>
              <a:schemeClr val="accent4"/>
            </a:solidFill>
          </a:ln>
        </p:spPr>
        <p:txBody>
          <a:bodyPr>
            <a:normAutofit/>
          </a:bodyPr>
          <a:lstStyle>
            <a:lvl1pPr marL="0" indent="0" algn="l">
              <a:buNone/>
              <a:defRPr sz="2400"/>
            </a:lvl1pPr>
          </a:lstStyle>
          <a:p>
            <a:pPr lvl="0"/>
            <a:r>
              <a:rPr lang="en-US" dirty="0"/>
              <a:t>Click to edit Master text styles</a:t>
            </a:r>
          </a:p>
        </p:txBody>
      </p:sp>
      <p:sp>
        <p:nvSpPr>
          <p:cNvPr id="7" name="Content Placeholder 6"/>
          <p:cNvSpPr>
            <a:spLocks noGrp="1"/>
          </p:cNvSpPr>
          <p:nvPr>
            <p:ph sz="quarter" idx="18"/>
          </p:nvPr>
        </p:nvSpPr>
        <p:spPr>
          <a:xfrm>
            <a:off x="628650" y="1846363"/>
            <a:ext cx="8101013" cy="1066800"/>
          </a:xfrm>
          <a:solidFill>
            <a:srgbClr val="D4E5F4"/>
          </a:solidFill>
          <a:ln>
            <a:noFill/>
          </a:ln>
        </p:spPr>
        <p:txBody>
          <a:bodyPr>
            <a:normAutofit/>
          </a:bodyPr>
          <a:lstStyle>
            <a:lvl1pPr marL="0" indent="0">
              <a:buNone/>
              <a:defRPr sz="2800"/>
            </a:lvl1pPr>
          </a:lstStyle>
          <a:p>
            <a:pPr lvl="0"/>
            <a:r>
              <a:rPr lang="en-US" dirty="0"/>
              <a:t>Click to edit Master text styles</a:t>
            </a:r>
          </a:p>
        </p:txBody>
      </p:sp>
    </p:spTree>
    <p:extLst>
      <p:ext uri="{BB962C8B-B14F-4D97-AF65-F5344CB8AC3E}">
        <p14:creationId xmlns:p14="http://schemas.microsoft.com/office/powerpoint/2010/main" val="901868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sp>
        <p:nvSpPr>
          <p:cNvPr id="4" name="Date Placeholder 3"/>
          <p:cNvSpPr>
            <a:spLocks noGrp="1"/>
          </p:cNvSpPr>
          <p:nvPr>
            <p:ph type="dt" sz="half" idx="10"/>
          </p:nvPr>
        </p:nvSpPr>
        <p:spPr/>
        <p:txBody>
          <a:bodyPr/>
          <a:lstStyle/>
          <a:p>
            <a:fld id="{09717CA3-2C9E-4D1A-B2D9-67AA8605FE6D}" type="datetimeFigureOut">
              <a:rPr lang="en-US" smtClean="0"/>
              <a:t>12/29/2017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3912216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01584" cy="1325563"/>
          </a:xfrm>
        </p:spPr>
        <p:txBody>
          <a:bodyPr>
            <a:normAutofit/>
          </a:bodyPr>
          <a:lstStyle>
            <a:lvl1pPr algn="ctr">
              <a:lnSpc>
                <a:spcPct val="100000"/>
              </a:lnSpc>
              <a:defRPr sz="2800" b="1"/>
            </a:lvl1pPr>
          </a:lstStyle>
          <a:p>
            <a:r>
              <a:rPr lang="en-US" dirty="0"/>
              <a:t>Click to edit Master title style</a:t>
            </a:r>
          </a:p>
        </p:txBody>
      </p:sp>
      <p:sp>
        <p:nvSpPr>
          <p:cNvPr id="3" name="Content Placeholder 2"/>
          <p:cNvSpPr>
            <a:spLocks noGrp="1"/>
          </p:cNvSpPr>
          <p:nvPr>
            <p:ph idx="1"/>
          </p:nvPr>
        </p:nvSpPr>
        <p:spPr>
          <a:xfrm>
            <a:off x="628650" y="1825625"/>
            <a:ext cx="8101584" cy="4351338"/>
          </a:xfrm>
        </p:spPr>
        <p:txBody>
          <a:bodyPr/>
          <a:lstStyle>
            <a:lvl1pPr marL="0" indent="0">
              <a:buNone/>
              <a:defRPr sz="2600"/>
            </a:lvl1pPr>
            <a:lvl2pPr marL="342900" indent="0">
              <a:buNone/>
              <a:defRPr/>
            </a:lvl2pPr>
            <a:lvl3pPr marL="685800" indent="0">
              <a:buNone/>
              <a:defRPr/>
            </a:lvl3pPr>
            <a:lvl4pPr marL="1028700" indent="0">
              <a:buNone/>
              <a:defRPr/>
            </a:lvl4pPr>
            <a:lvl5pPr marL="1371600" indent="0">
              <a:buNone/>
              <a:defRPr/>
            </a:lvl5pPr>
          </a:lstStyle>
          <a:p>
            <a:pPr lvl="0"/>
            <a:r>
              <a:rPr lang="en-US" dirty="0"/>
              <a:t>Click to edit Master text styles</a:t>
            </a:r>
          </a:p>
        </p:txBody>
      </p:sp>
      <p:sp>
        <p:nvSpPr>
          <p:cNvPr id="4" name="Date Placeholder 3"/>
          <p:cNvSpPr>
            <a:spLocks noGrp="1"/>
          </p:cNvSpPr>
          <p:nvPr>
            <p:ph type="dt" sz="half" idx="10"/>
          </p:nvPr>
        </p:nvSpPr>
        <p:spPr/>
        <p:txBody>
          <a:bodyPr/>
          <a:lstStyle/>
          <a:p>
            <a:fld id="{09717CA3-2C9E-4D1A-B2D9-67AA8605FE6D}" type="datetimeFigureOut">
              <a:rPr lang="en-US" smtClean="0"/>
              <a:t>12/29/2017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84D7-83C2-438F-BB45-CD47C32E675F}" type="slidenum">
              <a:rPr lang="en-US" smtClean="0"/>
              <a:t>‹#›</a:t>
            </a:fld>
            <a:endParaRPr lang="en-US"/>
          </a:p>
        </p:txBody>
      </p:sp>
    </p:spTree>
    <p:extLst>
      <p:ext uri="{BB962C8B-B14F-4D97-AF65-F5344CB8AC3E}">
        <p14:creationId xmlns:p14="http://schemas.microsoft.com/office/powerpoint/2010/main" val="642332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28066" y="296068"/>
            <a:ext cx="8101584" cy="1325563"/>
          </a:xfrm>
        </p:spPr>
        <p:txBody>
          <a:bodyPr>
            <a:normAutofit/>
          </a:bodyPr>
          <a:lstStyle>
            <a:lvl1pPr algn="ctr">
              <a:lnSpc>
                <a:spcPct val="100000"/>
              </a:lnSpc>
              <a:defRPr sz="2800" b="1"/>
            </a:lvl1pPr>
          </a:lstStyle>
          <a:p>
            <a:r>
              <a:rPr lang="en-US" dirty="0"/>
              <a:t>Click to edit Master title style</a:t>
            </a:r>
          </a:p>
        </p:txBody>
      </p:sp>
      <p:sp>
        <p:nvSpPr>
          <p:cNvPr id="3" name="Content Placeholder 2"/>
          <p:cNvSpPr>
            <a:spLocks noGrp="1"/>
          </p:cNvSpPr>
          <p:nvPr>
            <p:ph idx="1"/>
          </p:nvPr>
        </p:nvSpPr>
        <p:spPr>
          <a:xfrm>
            <a:off x="521208" y="1825625"/>
            <a:ext cx="8101584" cy="2797175"/>
          </a:xfrm>
        </p:spPr>
        <p:txBody>
          <a:bodyPr/>
          <a:lstStyle>
            <a:lvl1pPr marL="0" indent="0" algn="ctr">
              <a:buNone/>
              <a:defRPr sz="2600"/>
            </a:lvl1pPr>
          </a:lstStyle>
          <a:p>
            <a:pPr lvl="0"/>
            <a:r>
              <a:rPr lang="en-US" dirty="0"/>
              <a:t>Click to edit Master text styles</a:t>
            </a:r>
          </a:p>
        </p:txBody>
      </p:sp>
      <p:sp>
        <p:nvSpPr>
          <p:cNvPr id="4" name="Date Placeholder 3"/>
          <p:cNvSpPr>
            <a:spLocks noGrp="1"/>
          </p:cNvSpPr>
          <p:nvPr>
            <p:ph type="dt" sz="half" idx="10"/>
          </p:nvPr>
        </p:nvSpPr>
        <p:spPr/>
        <p:txBody>
          <a:bodyPr/>
          <a:lstStyle/>
          <a:p>
            <a:fld id="{09717CA3-2C9E-4D1A-B2D9-67AA8605FE6D}" type="datetimeFigureOut">
              <a:rPr lang="en-US" smtClean="0"/>
              <a:t>12/29/2017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1284D7-83C2-438F-BB45-CD47C32E675F}" type="slidenum">
              <a:rPr lang="en-US" smtClean="0"/>
              <a:t>‹#›</a:t>
            </a:fld>
            <a:endParaRPr lang="en-US"/>
          </a:p>
        </p:txBody>
      </p:sp>
      <p:sp>
        <p:nvSpPr>
          <p:cNvPr id="9" name="Content Placeholder 8"/>
          <p:cNvSpPr>
            <a:spLocks noGrp="1"/>
          </p:cNvSpPr>
          <p:nvPr>
            <p:ph sz="quarter" idx="13"/>
          </p:nvPr>
        </p:nvSpPr>
        <p:spPr>
          <a:xfrm>
            <a:off x="528638" y="4864100"/>
            <a:ext cx="8101012" cy="1219200"/>
          </a:xfrm>
        </p:spPr>
        <p:txBody>
          <a:bodyPr anchor="ctr">
            <a:normAutofit/>
          </a:bodyPr>
          <a:lstStyle>
            <a:lvl1pPr marL="0" indent="0" algn="ctr">
              <a:lnSpc>
                <a:spcPct val="100000"/>
              </a:lnSpc>
              <a:spcBef>
                <a:spcPts val="0"/>
              </a:spcBef>
              <a:buNone/>
              <a:defRPr sz="2400"/>
            </a:lvl1pPr>
          </a:lstStyle>
          <a:p>
            <a:pPr lvl="0"/>
            <a:r>
              <a:rPr lang="en-US" dirty="0"/>
              <a:t>Click to edit Master text styles</a:t>
            </a:r>
          </a:p>
        </p:txBody>
      </p:sp>
    </p:spTree>
    <p:extLst>
      <p:ext uri="{BB962C8B-B14F-4D97-AF65-F5344CB8AC3E}">
        <p14:creationId xmlns:p14="http://schemas.microsoft.com/office/powerpoint/2010/main" val="270301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RY IT 1">
    <p:spTree>
      <p:nvGrpSpPr>
        <p:cNvPr id="1" name=""/>
        <p:cNvGrpSpPr/>
        <p:nvPr/>
      </p:nvGrpSpPr>
      <p:grpSpPr>
        <a:xfrm>
          <a:off x="0" y="0"/>
          <a:ext cx="0" cy="0"/>
          <a:chOff x="0" y="0"/>
          <a:chExt cx="0" cy="0"/>
        </a:xfrm>
      </p:grpSpPr>
      <p:sp>
        <p:nvSpPr>
          <p:cNvPr id="2" name="Title 1"/>
          <p:cNvSpPr>
            <a:spLocks noGrp="1"/>
          </p:cNvSpPr>
          <p:nvPr>
            <p:ph type="title"/>
          </p:nvPr>
        </p:nvSpPr>
        <p:spPr>
          <a:xfrm>
            <a:off x="628650" y="1377950"/>
            <a:ext cx="7886700" cy="852489"/>
          </a:xfrm>
          <a:solidFill>
            <a:srgbClr val="D4E5F4"/>
          </a:solidFill>
          <a:ln w="76200">
            <a:solidFill>
              <a:schemeClr val="tx1"/>
            </a:solidFill>
          </a:ln>
        </p:spPr>
        <p:txBody>
          <a:bodyPr/>
          <a:lstStyle>
            <a:lvl1pPr>
              <a:defRPr>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8" name="Text Placeholder 6"/>
          <p:cNvSpPr>
            <a:spLocks noGrp="1"/>
          </p:cNvSpPr>
          <p:nvPr>
            <p:ph type="body" sz="quarter" idx="14" hasCustomPrompt="1"/>
          </p:nvPr>
        </p:nvSpPr>
        <p:spPr>
          <a:xfrm>
            <a:off x="628650" y="2570161"/>
            <a:ext cx="1289050" cy="1244600"/>
          </a:xfrm>
          <a:ln>
            <a:solidFill>
              <a:srgbClr val="D4E5F4"/>
            </a:solidFill>
          </a:ln>
        </p:spPr>
        <p:txBody>
          <a:bodyPr/>
          <a:lstStyle>
            <a:lvl1pPr marL="0" indent="0">
              <a:buNone/>
              <a:defRPr/>
            </a:lvl1pPr>
          </a:lstStyle>
          <a:p>
            <a:pPr lvl="0"/>
            <a:r>
              <a:rPr lang="en-US" dirty="0"/>
              <a:t>click to edit Master text styles</a:t>
            </a:r>
          </a:p>
        </p:txBody>
      </p:sp>
      <p:sp>
        <p:nvSpPr>
          <p:cNvPr id="9" name="Text Placeholder 6"/>
          <p:cNvSpPr>
            <a:spLocks noGrp="1"/>
          </p:cNvSpPr>
          <p:nvPr>
            <p:ph type="body" sz="quarter" idx="15" hasCustomPrompt="1"/>
          </p:nvPr>
        </p:nvSpPr>
        <p:spPr>
          <a:xfrm>
            <a:off x="628650" y="4813300"/>
            <a:ext cx="1289050" cy="1244600"/>
          </a:xfrm>
          <a:ln>
            <a:solidFill>
              <a:srgbClr val="D4E5F4"/>
            </a:solidFill>
          </a:ln>
        </p:spPr>
        <p:txBody>
          <a:bodyPr/>
          <a:lstStyle>
            <a:lvl1pPr marL="0" indent="0">
              <a:buNone/>
              <a:defRPr/>
            </a:lvl1pPr>
          </a:lstStyle>
          <a:p>
            <a:pPr lvl="0"/>
            <a:r>
              <a:rPr lang="en-US" dirty="0"/>
              <a:t>click to edit Master text styles</a:t>
            </a:r>
          </a:p>
        </p:txBody>
      </p:sp>
      <p:sp>
        <p:nvSpPr>
          <p:cNvPr id="12" name="Text Placeholder 10"/>
          <p:cNvSpPr>
            <a:spLocks noGrp="1"/>
          </p:cNvSpPr>
          <p:nvPr>
            <p:ph type="body" sz="quarter" idx="17" hasCustomPrompt="1"/>
          </p:nvPr>
        </p:nvSpPr>
        <p:spPr>
          <a:xfrm>
            <a:off x="2235200" y="2541460"/>
            <a:ext cx="6280150" cy="1244600"/>
          </a:xfrm>
          <a:ln>
            <a:solidFill>
              <a:srgbClr val="D4E5F4"/>
            </a:solidFill>
          </a:ln>
        </p:spPr>
        <p:txBody>
          <a:bodyPr/>
          <a:lstStyle>
            <a:lvl1pPr marL="0" indent="0" algn="ctr">
              <a:buNone/>
              <a:defRPr/>
            </a:lvl1pPr>
          </a:lstStyle>
          <a:p>
            <a:pPr lvl="0"/>
            <a:r>
              <a:rPr lang="en-US" dirty="0"/>
              <a:t>click to edit Master text styles</a:t>
            </a:r>
          </a:p>
        </p:txBody>
      </p:sp>
      <p:sp>
        <p:nvSpPr>
          <p:cNvPr id="13" name="Text Placeholder 10"/>
          <p:cNvSpPr>
            <a:spLocks noGrp="1"/>
          </p:cNvSpPr>
          <p:nvPr>
            <p:ph type="body" sz="quarter" idx="18" hasCustomPrompt="1"/>
          </p:nvPr>
        </p:nvSpPr>
        <p:spPr>
          <a:xfrm>
            <a:off x="2235200" y="4813300"/>
            <a:ext cx="6280150" cy="1244600"/>
          </a:xfrm>
          <a:ln>
            <a:solidFill>
              <a:srgbClr val="D4E5F4"/>
            </a:solidFill>
          </a:ln>
        </p:spPr>
        <p:txBody>
          <a:bodyPr/>
          <a:lstStyle>
            <a:lvl1pPr marL="0" indent="0" algn="ctr">
              <a:buNone/>
              <a:defRPr/>
            </a:lvl1pPr>
          </a:lstStyle>
          <a:p>
            <a:pPr lvl="0"/>
            <a:r>
              <a:rPr lang="en-US" dirty="0"/>
              <a:t>click to edit Master text styles</a:t>
            </a:r>
          </a:p>
        </p:txBody>
      </p:sp>
      <p:pic>
        <p:nvPicPr>
          <p:cNvPr id="6" name="Picture 5"/>
          <p:cNvPicPr>
            <a:picLocks noChangeAspect="1"/>
          </p:cNvPicPr>
          <p:nvPr userDrawn="1"/>
        </p:nvPicPr>
        <p:blipFill>
          <a:blip r:embed="rId2"/>
          <a:stretch>
            <a:fillRect/>
          </a:stretch>
        </p:blipFill>
        <p:spPr>
          <a:xfrm>
            <a:off x="0" y="0"/>
            <a:ext cx="9144793" cy="1457070"/>
          </a:xfrm>
          <a:prstGeom prst="rect">
            <a:avLst/>
          </a:prstGeom>
        </p:spPr>
      </p:pic>
    </p:spTree>
    <p:extLst>
      <p:ext uri="{BB962C8B-B14F-4D97-AF65-F5344CB8AC3E}">
        <p14:creationId xmlns:p14="http://schemas.microsoft.com/office/powerpoint/2010/main" val="808627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RY IT 2">
    <p:spTree>
      <p:nvGrpSpPr>
        <p:cNvPr id="1" name=""/>
        <p:cNvGrpSpPr/>
        <p:nvPr/>
      </p:nvGrpSpPr>
      <p:grpSpPr>
        <a:xfrm>
          <a:off x="0" y="0"/>
          <a:ext cx="0" cy="0"/>
          <a:chOff x="0" y="0"/>
          <a:chExt cx="0" cy="0"/>
        </a:xfrm>
      </p:grpSpPr>
      <p:sp>
        <p:nvSpPr>
          <p:cNvPr id="2" name="Title 1"/>
          <p:cNvSpPr>
            <a:spLocks noGrp="1"/>
          </p:cNvSpPr>
          <p:nvPr>
            <p:ph type="title"/>
          </p:nvPr>
        </p:nvSpPr>
        <p:spPr>
          <a:xfrm>
            <a:off x="628650" y="1377949"/>
            <a:ext cx="7886700" cy="1371600"/>
          </a:xfrm>
          <a:solidFill>
            <a:srgbClr val="D4E5F4"/>
          </a:solidFill>
          <a:ln w="76200">
            <a:solidFill>
              <a:schemeClr val="tx1"/>
            </a:solidFill>
          </a:ln>
        </p:spPr>
        <p:txBody>
          <a:bodyPr/>
          <a:lstStyle>
            <a:lvl1pPr>
              <a:defRPr>
                <a:solidFill>
                  <a:schemeClr val="tx1"/>
                </a:solidFill>
              </a:defRPr>
            </a:lvl1pPr>
          </a:lstStyle>
          <a:p>
            <a:r>
              <a:rPr lang="en-US" dirty="0"/>
              <a:t>Click to edit Master title style</a:t>
            </a:r>
          </a:p>
        </p:txBody>
      </p:sp>
      <p:sp>
        <p:nvSpPr>
          <p:cNvPr id="3" name="Date Placeholder 2"/>
          <p:cNvSpPr>
            <a:spLocks noGrp="1"/>
          </p:cNvSpPr>
          <p:nvPr>
            <p:ph type="dt" sz="half" idx="10"/>
          </p:nvPr>
        </p:nvSpPr>
        <p:spPr/>
        <p:txBody>
          <a:bodyPr/>
          <a:lstStyle/>
          <a:p>
            <a:fld id="{09717CA3-2C9E-4D1A-B2D9-67AA8605FE6D}" type="datetimeFigureOut">
              <a:rPr lang="en-US" smtClean="0"/>
              <a:t>12/29/2017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1284D7-83C2-438F-BB45-CD47C32E675F}" type="slidenum">
              <a:rPr lang="en-US" smtClean="0"/>
              <a:t>‹#›</a:t>
            </a:fld>
            <a:endParaRPr lang="en-US"/>
          </a:p>
        </p:txBody>
      </p:sp>
      <p:sp>
        <p:nvSpPr>
          <p:cNvPr id="12" name="Text Placeholder 10"/>
          <p:cNvSpPr>
            <a:spLocks noGrp="1"/>
          </p:cNvSpPr>
          <p:nvPr>
            <p:ph type="body" sz="quarter" idx="17"/>
          </p:nvPr>
        </p:nvSpPr>
        <p:spPr>
          <a:xfrm>
            <a:off x="1431925" y="2878008"/>
            <a:ext cx="6280150" cy="914400"/>
          </a:xfrm>
          <a:ln>
            <a:solidFill>
              <a:srgbClr val="D4E5F4"/>
            </a:solidFill>
          </a:ln>
        </p:spPr>
        <p:txBody>
          <a:bodyPr/>
          <a:lstStyle>
            <a:lvl1pPr marL="0" indent="0" algn="ctr">
              <a:buNone/>
              <a:defRPr/>
            </a:lvl1pPr>
          </a:lstStyle>
          <a:p>
            <a:pPr lvl="0"/>
            <a:r>
              <a:rPr lang="en-US" dirty="0"/>
              <a:t>Click to edit Master text styles</a:t>
            </a:r>
          </a:p>
        </p:txBody>
      </p:sp>
      <p:sp>
        <p:nvSpPr>
          <p:cNvPr id="13" name="Text Placeholder 10"/>
          <p:cNvSpPr>
            <a:spLocks noGrp="1"/>
          </p:cNvSpPr>
          <p:nvPr>
            <p:ph type="body" sz="quarter" idx="18"/>
          </p:nvPr>
        </p:nvSpPr>
        <p:spPr>
          <a:xfrm>
            <a:off x="1431925" y="3928811"/>
            <a:ext cx="6280150" cy="914400"/>
          </a:xfrm>
          <a:ln>
            <a:solidFill>
              <a:srgbClr val="D4E5F4"/>
            </a:solidFill>
          </a:ln>
        </p:spPr>
        <p:txBody>
          <a:bodyPr/>
          <a:lstStyle>
            <a:lvl1pPr marL="0" indent="0" algn="ctr">
              <a:buNone/>
              <a:defRPr/>
            </a:lvl1pPr>
          </a:lstStyle>
          <a:p>
            <a:pPr lvl="0"/>
            <a:r>
              <a:rPr lang="en-US" dirty="0"/>
              <a:t>Click to edit Master text styles</a:t>
            </a:r>
          </a:p>
        </p:txBody>
      </p:sp>
      <p:pic>
        <p:nvPicPr>
          <p:cNvPr id="6" name="Picture 5"/>
          <p:cNvPicPr>
            <a:picLocks noChangeAspect="1"/>
          </p:cNvPicPr>
          <p:nvPr userDrawn="1"/>
        </p:nvPicPr>
        <p:blipFill>
          <a:blip r:embed="rId2"/>
          <a:stretch>
            <a:fillRect/>
          </a:stretch>
        </p:blipFill>
        <p:spPr>
          <a:xfrm>
            <a:off x="0" y="0"/>
            <a:ext cx="9144793" cy="1457070"/>
          </a:xfrm>
          <a:prstGeom prst="rect">
            <a:avLst/>
          </a:prstGeom>
        </p:spPr>
      </p:pic>
      <p:sp>
        <p:nvSpPr>
          <p:cNvPr id="11" name="Text Placeholder 10"/>
          <p:cNvSpPr>
            <a:spLocks noGrp="1"/>
          </p:cNvSpPr>
          <p:nvPr>
            <p:ph type="body" sz="quarter" idx="20"/>
          </p:nvPr>
        </p:nvSpPr>
        <p:spPr>
          <a:xfrm>
            <a:off x="1431925" y="5052570"/>
            <a:ext cx="6280150" cy="914400"/>
          </a:xfrm>
          <a:ln>
            <a:solidFill>
              <a:srgbClr val="D4E5F4"/>
            </a:solidFill>
          </a:ln>
        </p:spPr>
        <p:txBody>
          <a:bodyPr/>
          <a:lstStyle>
            <a:lvl1pPr marL="0" indent="0" algn="ctr">
              <a:buNone/>
              <a:defRPr/>
            </a:lvl1pPr>
          </a:lstStyle>
          <a:p>
            <a:pPr lvl="0"/>
            <a:r>
              <a:rPr lang="en-US" dirty="0"/>
              <a:t>Click to edit Master text styles</a:t>
            </a:r>
          </a:p>
        </p:txBody>
      </p:sp>
    </p:spTree>
    <p:extLst>
      <p:ext uri="{BB962C8B-B14F-4D97-AF65-F5344CB8AC3E}">
        <p14:creationId xmlns:p14="http://schemas.microsoft.com/office/powerpoint/2010/main" val="3771110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5.xml"/><Relationship Id="rId3" Type="http://schemas.openxmlformats.org/officeDocument/2006/relationships/slideLayout" Target="../slideLayouts/slideLayout30.xml"/><Relationship Id="rId7" Type="http://schemas.openxmlformats.org/officeDocument/2006/relationships/slideLayout" Target="../slideLayouts/slideLayout34.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a:solidFill>
            <a:schemeClr val="accent4"/>
          </a:solidFill>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a:solidFill>
            <a:srgbClr val="E7D9B1"/>
          </a:solidFill>
          <a:ln w="76200">
            <a:solidFill>
              <a:schemeClr val="accent4"/>
            </a:solidFill>
          </a:ln>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9717CA3-2C9E-4D1A-B2D9-67AA8605FE6D}" type="datetimeFigureOut">
              <a:rPr lang="en-US" smtClean="0"/>
              <a:t>12/29/2017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1284D7-83C2-438F-BB45-CD47C32E675F}" type="slidenum">
              <a:rPr lang="en-US" smtClean="0"/>
              <a:t>‹#›</a:t>
            </a:fld>
            <a:endParaRPr lang="en-US"/>
          </a:p>
        </p:txBody>
      </p:sp>
    </p:spTree>
    <p:extLst>
      <p:ext uri="{BB962C8B-B14F-4D97-AF65-F5344CB8AC3E}">
        <p14:creationId xmlns:p14="http://schemas.microsoft.com/office/powerpoint/2010/main" val="1351736392"/>
      </p:ext>
    </p:extLst>
  </p:cSld>
  <p:clrMap bg1="lt1" tx1="dk1" bg2="lt2" tx2="dk2" accent1="accent1" accent2="accent2" accent3="accent3" accent4="accent4" accent5="accent5" accent6="accent6" hlink="hlink" folHlink="folHlink"/>
  <p:sldLayoutIdLst>
    <p:sldLayoutId id="2147483717" r:id="rId1"/>
    <p:sldLayoutId id="2147483688" r:id="rId2"/>
    <p:sldLayoutId id="2147483712" r:id="rId3"/>
    <p:sldLayoutId id="2147483711" r:id="rId4"/>
    <p:sldLayoutId id="2147483673" r:id="rId5"/>
    <p:sldLayoutId id="2147483674" r:id="rId6"/>
    <p:sldLayoutId id="2147483709" r:id="rId7"/>
    <p:sldLayoutId id="2147483686" r:id="rId8"/>
    <p:sldLayoutId id="2147483710" r:id="rId9"/>
    <p:sldLayoutId id="2147483714" r:id="rId10"/>
    <p:sldLayoutId id="2147483716" r:id="rId11"/>
    <p:sldLayoutId id="2147483715" r:id="rId12"/>
    <p:sldLayoutId id="2147483708" r:id="rId13"/>
    <p:sldLayoutId id="2147483690" r:id="rId14"/>
    <p:sldLayoutId id="2147483685" r:id="rId15"/>
    <p:sldLayoutId id="2147483687" r:id="rId16"/>
    <p:sldLayoutId id="2147483691" r:id="rId17"/>
    <p:sldLayoutId id="2147483689" r:id="rId18"/>
    <p:sldLayoutId id="2147483684" r:id="rId19"/>
    <p:sldLayoutId id="2147483675" r:id="rId20"/>
    <p:sldLayoutId id="2147483676" r:id="rId21"/>
    <p:sldLayoutId id="2147483677" r:id="rId22"/>
    <p:sldLayoutId id="2147483678" r:id="rId23"/>
    <p:sldLayoutId id="2147483679" r:id="rId24"/>
    <p:sldLayoutId id="2147483680" r:id="rId25"/>
    <p:sldLayoutId id="2147483681" r:id="rId26"/>
    <p:sldLayoutId id="2147483705" r:id="rId27"/>
  </p:sldLayoutIdLst>
  <p:txStyles>
    <p:titleStyle>
      <a:lvl1pPr algn="ctr" defTabSz="685800" rtl="0" eaLnBrk="1" latinLnBrk="0" hangingPunct="1">
        <a:lnSpc>
          <a:spcPct val="100000"/>
        </a:lnSpc>
        <a:spcBef>
          <a:spcPct val="0"/>
        </a:spcBef>
        <a:buNone/>
        <a:defRPr sz="2800" b="1" kern="1200">
          <a:solidFill>
            <a:schemeClr val="bg1"/>
          </a:solidFill>
          <a:latin typeface="+mj-lt"/>
          <a:ea typeface="+mj-ea"/>
          <a:cs typeface="+mj-cs"/>
        </a:defRPr>
      </a:lvl1pPr>
    </p:titleStyle>
    <p:bodyStyle>
      <a:lvl1pPr marL="171450" indent="-171450" algn="ctr" defTabSz="685800" rtl="0" eaLnBrk="1" latinLnBrk="0" hangingPunct="1">
        <a:lnSpc>
          <a:spcPct val="100000"/>
        </a:lnSpc>
        <a:spcBef>
          <a:spcPts val="0"/>
        </a:spcBef>
        <a:buFont typeface="Arial" panose="020B0604020202020204" pitchFamily="34" charset="0"/>
        <a:buChar char="•"/>
        <a:defRPr sz="2600" kern="1200">
          <a:solidFill>
            <a:schemeClr val="tx1"/>
          </a:solidFill>
          <a:latin typeface="+mn-lt"/>
          <a:ea typeface="+mn-ea"/>
          <a:cs typeface="+mn-cs"/>
        </a:defRPr>
      </a:lvl1pPr>
      <a:lvl2pPr marL="514350" indent="-171450" algn="ctr" defTabSz="685800" rtl="0" eaLnBrk="1" latinLnBrk="0" hangingPunct="1">
        <a:lnSpc>
          <a:spcPct val="100000"/>
        </a:lnSpc>
        <a:spcBef>
          <a:spcPts val="0"/>
        </a:spcBef>
        <a:buFont typeface="Arial" panose="020B0604020202020204" pitchFamily="34" charset="0"/>
        <a:buChar char="•"/>
        <a:defRPr sz="2600" kern="1200">
          <a:solidFill>
            <a:schemeClr val="tx1"/>
          </a:solidFill>
          <a:latin typeface="+mn-lt"/>
          <a:ea typeface="+mn-ea"/>
          <a:cs typeface="+mn-cs"/>
        </a:defRPr>
      </a:lvl2pPr>
      <a:lvl3pPr marL="857250" indent="-171450" algn="ctr" defTabSz="685800" rtl="0" eaLnBrk="1" latinLnBrk="0" hangingPunct="1">
        <a:lnSpc>
          <a:spcPct val="100000"/>
        </a:lnSpc>
        <a:spcBef>
          <a:spcPts val="0"/>
        </a:spcBef>
        <a:buFont typeface="Arial" panose="020B0604020202020204" pitchFamily="34" charset="0"/>
        <a:buChar char="•"/>
        <a:defRPr sz="2600" kern="1200">
          <a:solidFill>
            <a:schemeClr val="tx1"/>
          </a:solidFill>
          <a:latin typeface="+mn-lt"/>
          <a:ea typeface="+mn-ea"/>
          <a:cs typeface="+mn-cs"/>
        </a:defRPr>
      </a:lvl3pPr>
      <a:lvl4pPr marL="1200150" indent="-171450" algn="ctr" defTabSz="685800" rtl="0" eaLnBrk="1" latinLnBrk="0" hangingPunct="1">
        <a:lnSpc>
          <a:spcPct val="100000"/>
        </a:lnSpc>
        <a:spcBef>
          <a:spcPts val="0"/>
        </a:spcBef>
        <a:buFont typeface="Arial" panose="020B0604020202020204" pitchFamily="34" charset="0"/>
        <a:buChar char="•"/>
        <a:defRPr sz="2600" kern="1200">
          <a:solidFill>
            <a:schemeClr val="tx1"/>
          </a:solidFill>
          <a:latin typeface="+mn-lt"/>
          <a:ea typeface="+mn-ea"/>
          <a:cs typeface="+mn-cs"/>
        </a:defRPr>
      </a:lvl4pPr>
      <a:lvl5pPr marL="1543050" indent="-171450" algn="ctr" defTabSz="685800" rtl="0" eaLnBrk="1" latinLnBrk="0" hangingPunct="1">
        <a:lnSpc>
          <a:spcPct val="100000"/>
        </a:lnSpc>
        <a:spcBef>
          <a:spcPts val="0"/>
        </a:spcBef>
        <a:buFont typeface="Arial" panose="020B0604020202020204" pitchFamily="34" charset="0"/>
        <a:buChar char="•"/>
        <a:defRPr sz="26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8101584" cy="1325563"/>
          </a:xfrm>
          <a:prstGeom prst="rect">
            <a:avLst/>
          </a:prstGeom>
          <a:solidFill>
            <a:schemeClr val="accent4"/>
          </a:solidFill>
        </p:spPr>
        <p:txBody>
          <a:bodyPr vert="horz" lIns="91440" tIns="45720" rIns="91440" bIns="45720" rtlCol="0" anchor="ctr">
            <a:normAutofit/>
          </a:bodyPr>
          <a:lstStyle/>
          <a:p>
            <a:r>
              <a:rPr lang="en-US" dirty="0"/>
              <a:t>Title of Slide</a:t>
            </a:r>
          </a:p>
        </p:txBody>
      </p:sp>
      <p:sp>
        <p:nvSpPr>
          <p:cNvPr id="3" name="Text Placeholder 2"/>
          <p:cNvSpPr>
            <a:spLocks noGrp="1"/>
          </p:cNvSpPr>
          <p:nvPr>
            <p:ph type="body" idx="1"/>
          </p:nvPr>
        </p:nvSpPr>
        <p:spPr>
          <a:xfrm>
            <a:off x="628650" y="2552699"/>
            <a:ext cx="8101584" cy="3268663"/>
          </a:xfrm>
          <a:prstGeom prst="rect">
            <a:avLst/>
          </a:prstGeom>
          <a:solidFill>
            <a:srgbClr val="E7D9B1"/>
          </a:solidFill>
          <a:ln w="76200">
            <a:solidFill>
              <a:schemeClr val="accent4"/>
            </a:solidFill>
          </a:ln>
        </p:spPr>
        <p:txBody>
          <a:bodyPr vert="horz" lIns="91440" tIns="45720" rIns="91440" bIns="45720" rtlCol="0">
            <a:normAutofit/>
          </a:bodyPr>
          <a:lstStyle/>
          <a:p>
            <a:pPr lvl="0"/>
            <a:r>
              <a:rPr lang="en-US" dirty="0"/>
              <a:t>Click to edit Master text styles</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4071B1-5285-4C1E-8055-97E38FBB88E6}" type="datetimeFigureOut">
              <a:rPr lang="en-US" smtClean="0"/>
              <a:t>12/29/2017</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C5028F-10DF-4864-BAFE-609F3695BD5D}" type="slidenum">
              <a:rPr lang="en-US" smtClean="0"/>
              <a:t>‹#›</a:t>
            </a:fld>
            <a:endParaRPr lang="en-US"/>
          </a:p>
        </p:txBody>
      </p:sp>
    </p:spTree>
    <p:extLst>
      <p:ext uri="{BB962C8B-B14F-4D97-AF65-F5344CB8AC3E}">
        <p14:creationId xmlns:p14="http://schemas.microsoft.com/office/powerpoint/2010/main" val="209987096"/>
      </p:ext>
    </p:extLst>
  </p:cSld>
  <p:clrMap bg1="lt1" tx1="dk1" bg2="lt2" tx2="dk2" accent1="accent1" accent2="accent2" accent3="accent3" accent4="accent4" accent5="accent5" accent6="accent6" hlink="hlink" folHlink="folHlink"/>
  <p:sldLayoutIdLst>
    <p:sldLayoutId id="2147483694" r:id="rId1"/>
    <p:sldLayoutId id="2147483696" r:id="rId2"/>
    <p:sldLayoutId id="2147483697" r:id="rId3"/>
    <p:sldLayoutId id="2147483713" r:id="rId4"/>
    <p:sldLayoutId id="2147483698" r:id="rId5"/>
    <p:sldLayoutId id="2147483699" r:id="rId6"/>
    <p:sldLayoutId id="2147483700" r:id="rId7"/>
    <p:sldLayoutId id="2147483701" r:id="rId8"/>
  </p:sldLayoutIdLst>
  <p:txStyles>
    <p:titleStyle>
      <a:lvl1pPr algn="ctr" defTabSz="914400" rtl="0" eaLnBrk="1" latinLnBrk="0" hangingPunct="1">
        <a:lnSpc>
          <a:spcPct val="100000"/>
        </a:lnSpc>
        <a:spcBef>
          <a:spcPct val="0"/>
        </a:spcBef>
        <a:buNone/>
        <a:defRPr sz="36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1000"/>
        </a:spcBef>
        <a:buFont typeface="Wingdings" panose="05000000000000000000" pitchFamily="2" charset="2"/>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7D9B1"/>
        </a:solidFill>
        <a:effectLst/>
      </p:bgPr>
    </p:bg>
    <p:spTree>
      <p:nvGrpSpPr>
        <p:cNvPr id="1" name=""/>
        <p:cNvGrpSpPr/>
        <p:nvPr/>
      </p:nvGrpSpPr>
      <p:grpSpPr>
        <a:xfrm>
          <a:off x="0" y="0"/>
          <a:ext cx="0" cy="0"/>
          <a:chOff x="0" y="0"/>
          <a:chExt cx="0" cy="0"/>
        </a:xfrm>
      </p:grpSpPr>
      <p:sp>
        <p:nvSpPr>
          <p:cNvPr id="5" name="Title 4" hidden="1">
            <a:extLst>
              <a:ext uri="{FF2B5EF4-FFF2-40B4-BE49-F238E27FC236}">
                <a16:creationId xmlns:a16="http://schemas.microsoft.com/office/drawing/2014/main" id="{E895C6C5-A3B5-4C78-8F12-CA5AF24D34A3}"/>
              </a:ext>
            </a:extLst>
          </p:cNvPr>
          <p:cNvSpPr>
            <a:spLocks noGrp="1"/>
          </p:cNvSpPr>
          <p:nvPr>
            <p:ph type="ctrTitle"/>
          </p:nvPr>
        </p:nvSpPr>
        <p:spPr>
          <a:xfrm>
            <a:off x="7173157" y="197687"/>
            <a:ext cx="1866530" cy="901746"/>
          </a:xfrm>
          <a:noFill/>
        </p:spPr>
        <p:txBody>
          <a:bodyPr>
            <a:normAutofit fontScale="90000"/>
          </a:bodyPr>
          <a:lstStyle/>
          <a:p>
            <a:r>
              <a:rPr lang="en-US" sz="1800" dirty="0"/>
              <a:t>Unit 13</a:t>
            </a:r>
            <a:br>
              <a:rPr lang="en-US" sz="1800" dirty="0"/>
            </a:br>
            <a:r>
              <a:rPr lang="en-US" sz="1800" dirty="0"/>
              <a:t>Treatment of Abnormal Behavior</a:t>
            </a:r>
          </a:p>
        </p:txBody>
      </p:sp>
      <p:pic>
        <p:nvPicPr>
          <p:cNvPr id="2" name="Picture 1" descr="Unit 13&#10;Treatment of Abnormal Behavior"/>
          <p:cNvPicPr>
            <a:picLocks noChangeAspect="1"/>
          </p:cNvPicPr>
          <p:nvPr/>
        </p:nvPicPr>
        <p:blipFill>
          <a:blip r:embed="rId2"/>
          <a:stretch>
            <a:fillRect/>
          </a:stretch>
        </p:blipFill>
        <p:spPr>
          <a:xfrm>
            <a:off x="-9833" y="0"/>
            <a:ext cx="9189505" cy="2320413"/>
          </a:xfrm>
          <a:prstGeom prst="rect">
            <a:avLst/>
          </a:prstGeom>
        </p:spPr>
      </p:pic>
      <p:pic>
        <p:nvPicPr>
          <p:cNvPr id="3" name="Picture 2" descr="Modules&#10;70. Introduction to Therapy, and Psychodynamic and Humanistic Therapies&#10;71. Behavior, Cognitive, and Group Therapies&#10;72. Evaluating Psychotherapies&#10;73. The Biomedical Therapies and Preventing Psychological Disorders"/>
          <p:cNvPicPr>
            <a:picLocks noChangeAspect="1"/>
          </p:cNvPicPr>
          <p:nvPr/>
        </p:nvPicPr>
        <p:blipFill>
          <a:blip r:embed="rId3"/>
          <a:stretch>
            <a:fillRect/>
          </a:stretch>
        </p:blipFill>
        <p:spPr>
          <a:xfrm>
            <a:off x="780586" y="2320413"/>
            <a:ext cx="2424729" cy="2542598"/>
          </a:xfrm>
          <a:prstGeom prst="rect">
            <a:avLst/>
          </a:prstGeom>
        </p:spPr>
      </p:pic>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25930" y="2468548"/>
            <a:ext cx="3620212" cy="4191765"/>
          </a:xfrm>
          <a:prstGeom prst="rect">
            <a:avLst/>
          </a:prstGeom>
        </p:spPr>
      </p:pic>
      <p:pic>
        <p:nvPicPr>
          <p:cNvPr id="6" name="Picture 5" descr="Steve Debenport/Getty Images"/>
          <p:cNvPicPr>
            <a:picLocks noChangeAspect="1"/>
          </p:cNvPicPr>
          <p:nvPr/>
        </p:nvPicPr>
        <p:blipFill>
          <a:blip r:embed="rId5"/>
          <a:stretch>
            <a:fillRect/>
          </a:stretch>
        </p:blipFill>
        <p:spPr>
          <a:xfrm>
            <a:off x="7724211" y="5982074"/>
            <a:ext cx="121931" cy="678239"/>
          </a:xfrm>
          <a:prstGeom prst="rect">
            <a:avLst/>
          </a:prstGeom>
        </p:spPr>
      </p:pic>
    </p:spTree>
    <p:extLst>
      <p:ext uri="{BB962C8B-B14F-4D97-AF65-F5344CB8AC3E}">
        <p14:creationId xmlns:p14="http://schemas.microsoft.com/office/powerpoint/2010/main" val="6595468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free association work?</a:t>
            </a:r>
          </a:p>
        </p:txBody>
      </p:sp>
      <p:sp>
        <p:nvSpPr>
          <p:cNvPr id="3" name="Content Placeholder 2"/>
          <p:cNvSpPr>
            <a:spLocks noGrp="1"/>
          </p:cNvSpPr>
          <p:nvPr>
            <p:ph idx="1"/>
          </p:nvPr>
        </p:nvSpPr>
        <p:spPr>
          <a:xfrm>
            <a:off x="628650" y="1825625"/>
            <a:ext cx="8101584" cy="4680106"/>
          </a:xfrm>
        </p:spPr>
        <p:txBody>
          <a:bodyPr>
            <a:noAutofit/>
          </a:bodyPr>
          <a:lstStyle/>
          <a:p>
            <a:r>
              <a:rPr lang="en-US" sz="2400" dirty="0"/>
              <a:t>Imagine yourself as a patient using free association. </a:t>
            </a:r>
          </a:p>
          <a:p>
            <a:endParaRPr lang="en-US" sz="2400" dirty="0"/>
          </a:p>
          <a:p>
            <a:r>
              <a:rPr lang="en-US" sz="2400" dirty="0"/>
              <a:t>You begin by relaxing, perhaps by lying on a couch. </a:t>
            </a:r>
          </a:p>
          <a:p>
            <a:endParaRPr lang="en-US" sz="2400" dirty="0"/>
          </a:p>
          <a:p>
            <a:r>
              <a:rPr lang="en-US" sz="2400" dirty="0"/>
              <a:t>The psychoanalyst, who sits out of your line of vision, asks you to say aloud whatever comes to mind. </a:t>
            </a:r>
          </a:p>
          <a:p>
            <a:endParaRPr lang="en-US" sz="2400" dirty="0"/>
          </a:p>
          <a:p>
            <a:r>
              <a:rPr lang="en-US" sz="2400" dirty="0"/>
              <a:t>At one moment, you’re relating a childhood memory. </a:t>
            </a:r>
          </a:p>
          <a:p>
            <a:endParaRPr lang="en-US" sz="2400" dirty="0"/>
          </a:p>
          <a:p>
            <a:r>
              <a:rPr lang="en-US" sz="2400" dirty="0"/>
              <a:t>At another, you’re describing a dream or recent experience. </a:t>
            </a:r>
          </a:p>
        </p:txBody>
      </p:sp>
      <p:pic>
        <p:nvPicPr>
          <p:cNvPr id="4" name="Picture 3" descr="decorative"/>
          <p:cNvPicPr>
            <a:picLocks noChangeAspect="1"/>
          </p:cNvPicPr>
          <p:nvPr/>
        </p:nvPicPr>
        <p:blipFill>
          <a:blip r:embed="rId2"/>
          <a:stretch>
            <a:fillRect/>
          </a:stretch>
        </p:blipFill>
        <p:spPr>
          <a:xfrm>
            <a:off x="680469" y="408241"/>
            <a:ext cx="688908" cy="688908"/>
          </a:xfrm>
          <a:prstGeom prst="rect">
            <a:avLst/>
          </a:prstGeom>
        </p:spPr>
      </p:pic>
    </p:spTree>
    <p:extLst>
      <p:ext uri="{BB962C8B-B14F-4D97-AF65-F5344CB8AC3E}">
        <p14:creationId xmlns:p14="http://schemas.microsoft.com/office/powerpoint/2010/main" val="3540199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our editing of our thoughts happen?</a:t>
            </a:r>
          </a:p>
        </p:txBody>
      </p:sp>
      <p:sp>
        <p:nvSpPr>
          <p:cNvPr id="3" name="Content Placeholder 2"/>
          <p:cNvSpPr>
            <a:spLocks noGrp="1"/>
          </p:cNvSpPr>
          <p:nvPr>
            <p:ph idx="1"/>
          </p:nvPr>
        </p:nvSpPr>
        <p:spPr>
          <a:xfrm>
            <a:off x="628650" y="1825625"/>
            <a:ext cx="8101584" cy="4815018"/>
          </a:xfrm>
        </p:spPr>
        <p:txBody>
          <a:bodyPr/>
          <a:lstStyle/>
          <a:p>
            <a:r>
              <a:rPr lang="en-US" sz="2400" dirty="0"/>
              <a:t>Soon you notice how often you edit your thoughts as you speak. You pause for a second before uttering an embarrassing thought. </a:t>
            </a:r>
          </a:p>
          <a:p>
            <a:endParaRPr lang="en-US" sz="2400" dirty="0"/>
          </a:p>
          <a:p>
            <a:r>
              <a:rPr lang="en-US" sz="2400" dirty="0"/>
              <a:t>You omit what seems trivial, irrelevant, or shameful. </a:t>
            </a:r>
          </a:p>
          <a:p>
            <a:endParaRPr lang="en-US" sz="2400" dirty="0"/>
          </a:p>
          <a:p>
            <a:r>
              <a:rPr lang="en-US" sz="2400" dirty="0"/>
              <a:t>Sometimes your mind goes blank or you clutch up, </a:t>
            </a:r>
          </a:p>
          <a:p>
            <a:r>
              <a:rPr lang="en-US" sz="2400" dirty="0"/>
              <a:t>unable to remember important details. </a:t>
            </a:r>
          </a:p>
          <a:p>
            <a:endParaRPr lang="en-US" sz="2400" dirty="0"/>
          </a:p>
          <a:p>
            <a:r>
              <a:rPr lang="en-US" sz="2400" dirty="0"/>
              <a:t>You may joke or change the subject to something </a:t>
            </a:r>
          </a:p>
          <a:p>
            <a:r>
              <a:rPr lang="en-US" sz="2400" dirty="0"/>
              <a:t>less threatening.</a:t>
            </a:r>
          </a:p>
          <a:p>
            <a:endParaRPr lang="en-US" dirty="0"/>
          </a:p>
        </p:txBody>
      </p:sp>
    </p:spTree>
    <p:extLst>
      <p:ext uri="{BB962C8B-B14F-4D97-AF65-F5344CB8AC3E}">
        <p14:creationId xmlns:p14="http://schemas.microsoft.com/office/powerpoint/2010/main" val="33979202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resistance</a:t>
            </a:r>
            <a:r>
              <a:rPr lang="en-US" dirty="0"/>
              <a:t>?</a:t>
            </a:r>
          </a:p>
        </p:txBody>
      </p:sp>
      <p:sp>
        <p:nvSpPr>
          <p:cNvPr id="3" name="Content Placeholder 2"/>
          <p:cNvSpPr>
            <a:spLocks noGrp="1"/>
          </p:cNvSpPr>
          <p:nvPr>
            <p:ph idx="1"/>
          </p:nvPr>
        </p:nvSpPr>
        <p:spPr>
          <a:xfrm>
            <a:off x="521208" y="1825625"/>
            <a:ext cx="8101584" cy="1112447"/>
          </a:xfrm>
        </p:spPr>
        <p:txBody>
          <a:bodyPr/>
          <a:lstStyle/>
          <a:p>
            <a:r>
              <a:rPr lang="en-US" dirty="0"/>
              <a:t>in psychoanalysis, the blocking from </a:t>
            </a:r>
          </a:p>
          <a:p>
            <a:r>
              <a:rPr lang="en-US" dirty="0"/>
              <a:t>consciousness of anxiety-laden material</a:t>
            </a:r>
          </a:p>
        </p:txBody>
      </p:sp>
      <p:sp>
        <p:nvSpPr>
          <p:cNvPr id="4" name="Content Placeholder 3"/>
          <p:cNvSpPr>
            <a:spLocks noGrp="1"/>
          </p:cNvSpPr>
          <p:nvPr>
            <p:ph sz="quarter" idx="13"/>
          </p:nvPr>
        </p:nvSpPr>
        <p:spPr>
          <a:xfrm>
            <a:off x="528638" y="3306959"/>
            <a:ext cx="8101012" cy="3018890"/>
          </a:xfrm>
        </p:spPr>
        <p:txBody>
          <a:bodyPr/>
          <a:lstStyle/>
          <a:p>
            <a:r>
              <a:rPr lang="en-US" dirty="0"/>
              <a:t>To the analyst, the mental blocks and editing that occur during </a:t>
            </a:r>
            <a:r>
              <a:rPr lang="en-US" b="1" i="1" dirty="0"/>
              <a:t>free association </a:t>
            </a:r>
            <a:r>
              <a:rPr lang="en-US" dirty="0"/>
              <a:t>indicate </a:t>
            </a:r>
            <a:r>
              <a:rPr lang="en-US" b="1" i="1" dirty="0"/>
              <a:t>resistance</a:t>
            </a:r>
            <a:r>
              <a:rPr lang="en-US" dirty="0"/>
              <a:t>. </a:t>
            </a:r>
          </a:p>
          <a:p>
            <a:endParaRPr lang="en-US" dirty="0"/>
          </a:p>
          <a:p>
            <a:r>
              <a:rPr lang="en-US" dirty="0"/>
              <a:t>They hint that anxiety lurks and you are defending </a:t>
            </a:r>
          </a:p>
          <a:p>
            <a:r>
              <a:rPr lang="en-US" dirty="0"/>
              <a:t>against sensitive material. </a:t>
            </a:r>
          </a:p>
          <a:p>
            <a:endParaRPr lang="en-US" dirty="0"/>
          </a:p>
          <a:p>
            <a:r>
              <a:rPr lang="en-US" dirty="0"/>
              <a:t>The analyst will note your resistance and then provide insight into its meaning.</a:t>
            </a:r>
          </a:p>
        </p:txBody>
      </p:sp>
      <p:pic>
        <p:nvPicPr>
          <p:cNvPr id="5" name="Picture 4" descr="decorative"/>
          <p:cNvPicPr>
            <a:picLocks noChangeAspect="1"/>
          </p:cNvPicPr>
          <p:nvPr/>
        </p:nvPicPr>
        <p:blipFill>
          <a:blip r:embed="rId2"/>
          <a:stretch>
            <a:fillRect/>
          </a:stretch>
        </p:blipFill>
        <p:spPr>
          <a:xfrm>
            <a:off x="590529" y="348281"/>
            <a:ext cx="688908" cy="688908"/>
          </a:xfrm>
          <a:prstGeom prst="rect">
            <a:avLst/>
          </a:prstGeom>
        </p:spPr>
      </p:pic>
    </p:spTree>
    <p:extLst>
      <p:ext uri="{BB962C8B-B14F-4D97-AF65-F5344CB8AC3E}">
        <p14:creationId xmlns:p14="http://schemas.microsoft.com/office/powerpoint/2010/main" val="2373632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443297"/>
            <a:ext cx="8321040" cy="1124712"/>
          </a:xfrm>
        </p:spPr>
        <p:txBody>
          <a:bodyPr/>
          <a:lstStyle/>
          <a:p>
            <a:r>
              <a:rPr lang="en-US" dirty="0"/>
              <a:t>2. What Would You Answer?</a:t>
            </a:r>
          </a:p>
        </p:txBody>
      </p:sp>
      <p:sp>
        <p:nvSpPr>
          <p:cNvPr id="3" name="Content Placeholder 2"/>
          <p:cNvSpPr>
            <a:spLocks noGrp="1"/>
          </p:cNvSpPr>
          <p:nvPr>
            <p:ph sz="quarter" idx="19"/>
          </p:nvPr>
        </p:nvSpPr>
        <p:spPr>
          <a:xfrm>
            <a:off x="745236" y="1784789"/>
            <a:ext cx="7653528" cy="4718304"/>
          </a:xfrm>
        </p:spPr>
        <p:txBody>
          <a:bodyPr/>
          <a:lstStyle/>
          <a:p>
            <a:r>
              <a:rPr lang="en-US" b="1" dirty="0"/>
              <a:t>What do psychodynamic therapists call the blocking of anxiety-laden material from conscious awareness?</a:t>
            </a:r>
          </a:p>
          <a:p>
            <a:endParaRPr lang="en-US" dirty="0"/>
          </a:p>
          <a:p>
            <a:pPr algn="l"/>
            <a:r>
              <a:rPr lang="en-US" dirty="0"/>
              <a:t>A. resistance</a:t>
            </a:r>
          </a:p>
          <a:p>
            <a:pPr algn="l"/>
            <a:r>
              <a:rPr lang="en-US" dirty="0"/>
              <a:t>B. interpretation</a:t>
            </a:r>
          </a:p>
          <a:p>
            <a:pPr algn="l"/>
            <a:r>
              <a:rPr lang="en-US" dirty="0"/>
              <a:t>C. transference</a:t>
            </a:r>
          </a:p>
          <a:p>
            <a:pPr algn="l"/>
            <a:r>
              <a:rPr lang="en-US" dirty="0"/>
              <a:t>D. face-to-face therapy</a:t>
            </a:r>
          </a:p>
          <a:p>
            <a:pPr algn="l"/>
            <a:r>
              <a:rPr lang="en-US" dirty="0"/>
              <a:t>E. interpersonal psychotherapy</a:t>
            </a:r>
          </a:p>
        </p:txBody>
      </p:sp>
    </p:spTree>
    <p:extLst>
      <p:ext uri="{BB962C8B-B14F-4D97-AF65-F5344CB8AC3E}">
        <p14:creationId xmlns:p14="http://schemas.microsoft.com/office/powerpoint/2010/main" val="250081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interpretation</a:t>
            </a:r>
            <a:r>
              <a:rPr lang="en-US" dirty="0"/>
              <a:t>?</a:t>
            </a:r>
          </a:p>
        </p:txBody>
      </p:sp>
      <p:sp>
        <p:nvSpPr>
          <p:cNvPr id="3" name="Content Placeholder 2"/>
          <p:cNvSpPr>
            <a:spLocks noGrp="1"/>
          </p:cNvSpPr>
          <p:nvPr>
            <p:ph idx="1"/>
          </p:nvPr>
        </p:nvSpPr>
        <p:spPr>
          <a:xfrm>
            <a:off x="521208" y="1825625"/>
            <a:ext cx="8101584" cy="1816985"/>
          </a:xfrm>
        </p:spPr>
        <p:txBody>
          <a:bodyPr/>
          <a:lstStyle/>
          <a:p>
            <a:r>
              <a:rPr lang="en-US" dirty="0"/>
              <a:t>in psychoanalysis, the analyst’s noting supposed</a:t>
            </a:r>
          </a:p>
          <a:p>
            <a:r>
              <a:rPr lang="en-US" dirty="0"/>
              <a:t>dream meanings, resistances, and other significant behaviors and events in order to promote insight</a:t>
            </a:r>
          </a:p>
        </p:txBody>
      </p:sp>
      <p:sp>
        <p:nvSpPr>
          <p:cNvPr id="4" name="Content Placeholder 3"/>
          <p:cNvSpPr>
            <a:spLocks noGrp="1"/>
          </p:cNvSpPr>
          <p:nvPr>
            <p:ph sz="quarter" idx="13"/>
          </p:nvPr>
        </p:nvSpPr>
        <p:spPr>
          <a:xfrm>
            <a:off x="528638" y="3846603"/>
            <a:ext cx="8101012" cy="2644137"/>
          </a:xfrm>
        </p:spPr>
        <p:txBody>
          <a:bodyPr/>
          <a:lstStyle/>
          <a:p>
            <a:r>
              <a:rPr lang="en-US" dirty="0"/>
              <a:t>If offered at the right moment, the therapist’s </a:t>
            </a:r>
            <a:r>
              <a:rPr lang="en-US" b="1" i="1" dirty="0"/>
              <a:t>interpretation</a:t>
            </a:r>
            <a:r>
              <a:rPr lang="en-US" dirty="0"/>
              <a:t>—of, say, your not wanting to talk about your mother or call, text, or message her—may illuminate the underlying wishes, feelings, and conflicts you are avoiding.</a:t>
            </a:r>
          </a:p>
        </p:txBody>
      </p:sp>
      <p:pic>
        <p:nvPicPr>
          <p:cNvPr id="5" name="Picture 4" descr="decorative"/>
          <p:cNvPicPr>
            <a:picLocks noChangeAspect="1"/>
          </p:cNvPicPr>
          <p:nvPr/>
        </p:nvPicPr>
        <p:blipFill>
          <a:blip r:embed="rId2"/>
          <a:stretch>
            <a:fillRect/>
          </a:stretch>
        </p:blipFill>
        <p:spPr>
          <a:xfrm>
            <a:off x="575539" y="348281"/>
            <a:ext cx="688908" cy="688908"/>
          </a:xfrm>
          <a:prstGeom prst="rect">
            <a:avLst/>
          </a:prstGeom>
        </p:spPr>
      </p:pic>
    </p:spTree>
    <p:extLst>
      <p:ext uri="{BB962C8B-B14F-4D97-AF65-F5344CB8AC3E}">
        <p14:creationId xmlns:p14="http://schemas.microsoft.com/office/powerpoint/2010/main" val="17697212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transference</a:t>
            </a:r>
            <a:r>
              <a:rPr lang="en-US" dirty="0"/>
              <a:t>?</a:t>
            </a:r>
          </a:p>
        </p:txBody>
      </p:sp>
      <p:sp>
        <p:nvSpPr>
          <p:cNvPr id="3" name="Content Placeholder 2"/>
          <p:cNvSpPr>
            <a:spLocks noGrp="1"/>
          </p:cNvSpPr>
          <p:nvPr>
            <p:ph idx="1"/>
          </p:nvPr>
        </p:nvSpPr>
        <p:spPr>
          <a:xfrm>
            <a:off x="521208" y="1825625"/>
            <a:ext cx="8101584" cy="1816985"/>
          </a:xfrm>
        </p:spPr>
        <p:txBody>
          <a:bodyPr/>
          <a:lstStyle/>
          <a:p>
            <a:r>
              <a:rPr lang="en-US" dirty="0"/>
              <a:t>in psychoanalysis, the patient’s transfer to the analyst</a:t>
            </a:r>
          </a:p>
          <a:p>
            <a:r>
              <a:rPr lang="en-US" dirty="0"/>
              <a:t>of emotions linked with other relationships (such as love or hatred for a parent)</a:t>
            </a:r>
          </a:p>
        </p:txBody>
      </p:sp>
      <p:sp>
        <p:nvSpPr>
          <p:cNvPr id="4" name="Content Placeholder 3"/>
          <p:cNvSpPr>
            <a:spLocks noGrp="1"/>
          </p:cNvSpPr>
          <p:nvPr>
            <p:ph sz="quarter" idx="13"/>
          </p:nvPr>
        </p:nvSpPr>
        <p:spPr>
          <a:xfrm>
            <a:off x="528638" y="3846604"/>
            <a:ext cx="8101012" cy="2689108"/>
          </a:xfrm>
        </p:spPr>
        <p:txBody>
          <a:bodyPr/>
          <a:lstStyle/>
          <a:p>
            <a:r>
              <a:rPr lang="en-US" dirty="0"/>
              <a:t>Over many sessions, your relationship patterns surface in your interaction with your therapist. You may find yourself experiencing strong positive or negative feelings for your analyst. The analyst may suggest you are </a:t>
            </a:r>
            <a:r>
              <a:rPr lang="en-US" b="1" i="1" dirty="0"/>
              <a:t>transferring </a:t>
            </a:r>
            <a:r>
              <a:rPr lang="en-US" dirty="0"/>
              <a:t>feelings, such as dependency or mingled love and anger, that you experienced in earlier relationships with family members or other important people. </a:t>
            </a:r>
          </a:p>
        </p:txBody>
      </p:sp>
      <p:pic>
        <p:nvPicPr>
          <p:cNvPr id="5" name="Picture 4" descr="decorative"/>
          <p:cNvPicPr>
            <a:picLocks noChangeAspect="1"/>
          </p:cNvPicPr>
          <p:nvPr/>
        </p:nvPicPr>
        <p:blipFill>
          <a:blip r:embed="rId2"/>
          <a:stretch>
            <a:fillRect/>
          </a:stretch>
        </p:blipFill>
        <p:spPr>
          <a:xfrm>
            <a:off x="590529" y="363271"/>
            <a:ext cx="688908" cy="688908"/>
          </a:xfrm>
          <a:prstGeom prst="rect">
            <a:avLst/>
          </a:prstGeom>
        </p:spPr>
      </p:pic>
    </p:spTree>
    <p:extLst>
      <p:ext uri="{BB962C8B-B14F-4D97-AF65-F5344CB8AC3E}">
        <p14:creationId xmlns:p14="http://schemas.microsoft.com/office/powerpoint/2010/main" val="2567177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some drawbacks to traditional </a:t>
            </a:r>
            <a:r>
              <a:rPr lang="en-US" i="1" dirty="0"/>
              <a:t>psychoanalysis</a:t>
            </a:r>
            <a:r>
              <a:rPr lang="en-US" dirty="0"/>
              <a:t>?</a:t>
            </a:r>
          </a:p>
        </p:txBody>
      </p:sp>
      <p:sp>
        <p:nvSpPr>
          <p:cNvPr id="3" name="Content Placeholder 2"/>
          <p:cNvSpPr>
            <a:spLocks noGrp="1"/>
          </p:cNvSpPr>
          <p:nvPr>
            <p:ph idx="1"/>
          </p:nvPr>
        </p:nvSpPr>
        <p:spPr>
          <a:xfrm>
            <a:off x="521208" y="1825625"/>
            <a:ext cx="8101584" cy="3375962"/>
          </a:xfrm>
        </p:spPr>
        <p:txBody>
          <a:bodyPr/>
          <a:lstStyle/>
          <a:p>
            <a:r>
              <a:rPr lang="en-US" dirty="0"/>
              <a:t>Relatively few North American therapists now offer traditional </a:t>
            </a:r>
            <a:r>
              <a:rPr lang="en-US" b="1" i="1" dirty="0"/>
              <a:t>psychoanalysis</a:t>
            </a:r>
            <a:r>
              <a:rPr lang="en-US" dirty="0"/>
              <a:t>. </a:t>
            </a:r>
          </a:p>
          <a:p>
            <a:r>
              <a:rPr lang="en-US" dirty="0"/>
              <a:t>Much of its underlying theory is not supported by scientific research. </a:t>
            </a:r>
          </a:p>
          <a:p>
            <a:r>
              <a:rPr lang="en-US" dirty="0"/>
              <a:t>Analysts’ interpretations cannot be proven or disproven. </a:t>
            </a:r>
          </a:p>
          <a:p>
            <a:r>
              <a:rPr lang="en-US" b="1" i="1" dirty="0"/>
              <a:t>Psychoanalysis</a:t>
            </a:r>
            <a:r>
              <a:rPr lang="en-US" dirty="0"/>
              <a:t> takes considerable time and money, often years of several sessions per week. </a:t>
            </a:r>
          </a:p>
        </p:txBody>
      </p:sp>
      <p:sp>
        <p:nvSpPr>
          <p:cNvPr id="4" name="Content Placeholder 3"/>
          <p:cNvSpPr>
            <a:spLocks noGrp="1"/>
          </p:cNvSpPr>
          <p:nvPr>
            <p:ph sz="quarter" idx="13"/>
          </p:nvPr>
        </p:nvSpPr>
        <p:spPr>
          <a:xfrm>
            <a:off x="528638" y="5373765"/>
            <a:ext cx="8101012" cy="1219200"/>
          </a:xfrm>
        </p:spPr>
        <p:txBody>
          <a:bodyPr/>
          <a:lstStyle/>
          <a:p>
            <a:r>
              <a:rPr lang="en-US" dirty="0"/>
              <a:t>Some of these problems have been addressed in the modern </a:t>
            </a:r>
            <a:r>
              <a:rPr lang="en-US" b="1" i="1" dirty="0"/>
              <a:t>psychodynamic perspective </a:t>
            </a:r>
            <a:r>
              <a:rPr lang="en-US" dirty="0"/>
              <a:t>that has evolved from psychoanalysis.</a:t>
            </a:r>
          </a:p>
        </p:txBody>
      </p:sp>
    </p:spTree>
    <p:extLst>
      <p:ext uri="{BB962C8B-B14F-4D97-AF65-F5344CB8AC3E}">
        <p14:creationId xmlns:p14="http://schemas.microsoft.com/office/powerpoint/2010/main" val="36409640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psychodynamic therapy</a:t>
            </a:r>
            <a:r>
              <a:rPr lang="en-US" dirty="0"/>
              <a:t>?</a:t>
            </a:r>
          </a:p>
        </p:txBody>
      </p:sp>
      <p:sp>
        <p:nvSpPr>
          <p:cNvPr id="3" name="Content Placeholder 2"/>
          <p:cNvSpPr>
            <a:spLocks noGrp="1"/>
          </p:cNvSpPr>
          <p:nvPr>
            <p:ph idx="1"/>
          </p:nvPr>
        </p:nvSpPr>
        <p:spPr>
          <a:xfrm>
            <a:off x="521208" y="1825625"/>
            <a:ext cx="8101584" cy="1861955"/>
          </a:xfrm>
        </p:spPr>
        <p:txBody>
          <a:bodyPr/>
          <a:lstStyle/>
          <a:p>
            <a:r>
              <a:rPr lang="en-US" dirty="0"/>
              <a:t>therapy deriving from the psychoanalytic tradition; views individuals as responding to unconscious forces and childhood experiences, and seeks to enhance self-insight</a:t>
            </a:r>
          </a:p>
        </p:txBody>
      </p:sp>
      <p:sp>
        <p:nvSpPr>
          <p:cNvPr id="4" name="Content Placeholder 3"/>
          <p:cNvSpPr>
            <a:spLocks noGrp="1"/>
          </p:cNvSpPr>
          <p:nvPr>
            <p:ph sz="quarter" idx="13"/>
          </p:nvPr>
        </p:nvSpPr>
        <p:spPr>
          <a:xfrm>
            <a:off x="521208" y="4002374"/>
            <a:ext cx="8101012" cy="2590592"/>
          </a:xfrm>
        </p:spPr>
        <p:txBody>
          <a:bodyPr>
            <a:normAutofit lnSpcReduction="10000"/>
          </a:bodyPr>
          <a:lstStyle/>
          <a:p>
            <a:r>
              <a:rPr lang="en-US" dirty="0"/>
              <a:t>Although influenced by Freud’s ideas, </a:t>
            </a:r>
            <a:r>
              <a:rPr lang="en-US" b="1" i="1" dirty="0"/>
              <a:t>psychodynamic therapists</a:t>
            </a:r>
            <a:r>
              <a:rPr lang="en-US" b="1" dirty="0"/>
              <a:t> </a:t>
            </a:r>
            <a:r>
              <a:rPr lang="en-US" dirty="0"/>
              <a:t>don’t talk much about id-ego-superego conflicts. </a:t>
            </a:r>
          </a:p>
          <a:p>
            <a:r>
              <a:rPr lang="en-US" dirty="0"/>
              <a:t>Instead they try to help people understand their current symptoms by focusing on important relationships, including childhood experiences and the therapist-client relationship.</a:t>
            </a:r>
          </a:p>
        </p:txBody>
      </p:sp>
    </p:spTree>
    <p:extLst>
      <p:ext uri="{BB962C8B-B14F-4D97-AF65-F5344CB8AC3E}">
        <p14:creationId xmlns:p14="http://schemas.microsoft.com/office/powerpoint/2010/main" val="3862017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some differences in </a:t>
            </a:r>
            <a:br>
              <a:rPr lang="en-US" dirty="0"/>
            </a:br>
            <a:r>
              <a:rPr lang="en-US" i="1" dirty="0"/>
              <a:t>psychodynamic therapy</a:t>
            </a:r>
            <a:r>
              <a:rPr lang="en-US" dirty="0"/>
              <a:t>?</a:t>
            </a:r>
          </a:p>
        </p:txBody>
      </p:sp>
      <p:sp>
        <p:nvSpPr>
          <p:cNvPr id="3" name="Content Placeholder 2"/>
          <p:cNvSpPr>
            <a:spLocks noGrp="1"/>
          </p:cNvSpPr>
          <p:nvPr>
            <p:ph idx="1"/>
          </p:nvPr>
        </p:nvSpPr>
        <p:spPr>
          <a:xfrm>
            <a:off x="521208" y="1825625"/>
            <a:ext cx="8101584" cy="1652093"/>
          </a:xfrm>
        </p:spPr>
        <p:txBody>
          <a:bodyPr/>
          <a:lstStyle/>
          <a:p>
            <a:r>
              <a:rPr lang="en-US" dirty="0"/>
              <a:t>Client-therapist meetings take place once or twice a week (rather than several times weekly) and often for</a:t>
            </a:r>
          </a:p>
          <a:p>
            <a:r>
              <a:rPr lang="en-US" dirty="0"/>
              <a:t>only a few weeks or months. </a:t>
            </a:r>
          </a:p>
        </p:txBody>
      </p:sp>
      <p:sp>
        <p:nvSpPr>
          <p:cNvPr id="4" name="Content Placeholder 3"/>
          <p:cNvSpPr>
            <a:spLocks noGrp="1"/>
          </p:cNvSpPr>
          <p:nvPr>
            <p:ph sz="quarter" idx="13"/>
          </p:nvPr>
        </p:nvSpPr>
        <p:spPr>
          <a:xfrm>
            <a:off x="528638" y="4017364"/>
            <a:ext cx="8101012" cy="2065936"/>
          </a:xfrm>
        </p:spPr>
        <p:txBody>
          <a:bodyPr/>
          <a:lstStyle/>
          <a:p>
            <a:r>
              <a:rPr lang="en-US" dirty="0"/>
              <a:t>Rather than lying on a couch, out of the therapist’s line of vision, clients meet with their therapist face-to-face and gain perspective by exploring defended-against thoughts and feelings.</a:t>
            </a:r>
          </a:p>
        </p:txBody>
      </p:sp>
    </p:spTree>
    <p:extLst>
      <p:ext uri="{BB962C8B-B14F-4D97-AF65-F5344CB8AC3E}">
        <p14:creationId xmlns:p14="http://schemas.microsoft.com/office/powerpoint/2010/main" val="3854992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a:t>
            </a:r>
            <a:r>
              <a:rPr lang="en-US" i="1" dirty="0"/>
              <a:t>insight therapies</a:t>
            </a:r>
            <a:r>
              <a:rPr lang="en-US" dirty="0"/>
              <a:t>?</a:t>
            </a:r>
          </a:p>
        </p:txBody>
      </p:sp>
      <p:sp>
        <p:nvSpPr>
          <p:cNvPr id="3" name="Content Placeholder 2"/>
          <p:cNvSpPr>
            <a:spLocks noGrp="1"/>
          </p:cNvSpPr>
          <p:nvPr>
            <p:ph idx="1"/>
          </p:nvPr>
        </p:nvSpPr>
        <p:spPr>
          <a:xfrm>
            <a:off x="521208" y="1825625"/>
            <a:ext cx="8101584" cy="1861955"/>
          </a:xfrm>
        </p:spPr>
        <p:txBody>
          <a:bodyPr/>
          <a:lstStyle/>
          <a:p>
            <a:r>
              <a:rPr lang="en-US" dirty="0"/>
              <a:t>therapies that aim to improve psychological</a:t>
            </a:r>
          </a:p>
          <a:p>
            <a:r>
              <a:rPr lang="en-US" dirty="0"/>
              <a:t>functioning by increasing a person’s awareness of underlying motives and defenses</a:t>
            </a:r>
          </a:p>
        </p:txBody>
      </p:sp>
      <p:sp>
        <p:nvSpPr>
          <p:cNvPr id="4" name="Content Placeholder 3"/>
          <p:cNvSpPr>
            <a:spLocks noGrp="1"/>
          </p:cNvSpPr>
          <p:nvPr>
            <p:ph sz="quarter" idx="13"/>
          </p:nvPr>
        </p:nvSpPr>
        <p:spPr>
          <a:xfrm>
            <a:off x="528638" y="4002374"/>
            <a:ext cx="8101012" cy="2548328"/>
          </a:xfrm>
        </p:spPr>
        <p:txBody>
          <a:bodyPr/>
          <a:lstStyle/>
          <a:p>
            <a:r>
              <a:rPr lang="en-US" dirty="0"/>
              <a:t>Because they share the goal of helping patients gain insight into their problems, the psychodynamic</a:t>
            </a:r>
          </a:p>
          <a:p>
            <a:r>
              <a:rPr lang="en-US" dirty="0"/>
              <a:t>and humanistic therapies are often referred to as </a:t>
            </a:r>
          </a:p>
          <a:p>
            <a:r>
              <a:rPr lang="en-US" b="1" i="1" dirty="0"/>
              <a:t>insight therapies. </a:t>
            </a:r>
          </a:p>
          <a:p>
            <a:r>
              <a:rPr lang="en-US" dirty="0"/>
              <a:t>But humanistic therapies differ from psychodynamic therapies in many ways.</a:t>
            </a:r>
          </a:p>
        </p:txBody>
      </p:sp>
    </p:spTree>
    <p:extLst>
      <p:ext uri="{BB962C8B-B14F-4D97-AF65-F5344CB8AC3E}">
        <p14:creationId xmlns:p14="http://schemas.microsoft.com/office/powerpoint/2010/main" val="60085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103852" y="204536"/>
            <a:ext cx="2463800" cy="6448927"/>
          </a:xfrm>
          <a:ln>
            <a:noFill/>
          </a:ln>
        </p:spPr>
        <p:txBody>
          <a:bodyPr>
            <a:normAutofit/>
          </a:bodyPr>
          <a:lstStyle/>
          <a:p>
            <a:pPr marL="0" indent="0">
              <a:buNone/>
            </a:pPr>
            <a:r>
              <a:rPr lang="en-US" sz="4100" dirty="0"/>
              <a:t>Module 70</a:t>
            </a:r>
          </a:p>
          <a:p>
            <a:pPr marL="0" indent="0">
              <a:buNone/>
            </a:pPr>
            <a:endParaRPr lang="en-US" sz="4100" dirty="0"/>
          </a:p>
        </p:txBody>
      </p:sp>
      <p:sp>
        <p:nvSpPr>
          <p:cNvPr id="4" name="Text Placeholder 3"/>
          <p:cNvSpPr>
            <a:spLocks noGrp="1"/>
          </p:cNvSpPr>
          <p:nvPr>
            <p:ph type="body" sz="quarter" idx="4294967295"/>
          </p:nvPr>
        </p:nvSpPr>
        <p:spPr>
          <a:xfrm>
            <a:off x="104076" y="4386263"/>
            <a:ext cx="2476500" cy="1790700"/>
          </a:xfrm>
          <a:noFill/>
          <a:ln>
            <a:noFill/>
          </a:ln>
        </p:spPr>
        <p:txBody>
          <a:bodyPr>
            <a:noAutofit/>
          </a:bodyPr>
          <a:lstStyle/>
          <a:p>
            <a:pPr marL="0" indent="0">
              <a:buNone/>
            </a:pPr>
            <a:r>
              <a:rPr lang="en-US" sz="2400" dirty="0"/>
              <a:t>Introduction to Therapy, and Psychodynamic and Humanistic Therapies</a:t>
            </a:r>
          </a:p>
        </p:txBody>
      </p:sp>
      <p:sp>
        <p:nvSpPr>
          <p:cNvPr id="8" name="Title 7">
            <a:extLst>
              <a:ext uri="{FF2B5EF4-FFF2-40B4-BE49-F238E27FC236}">
                <a16:creationId xmlns:a16="http://schemas.microsoft.com/office/drawing/2014/main" id="{61213852-0324-421E-AEA8-8402DC86414D}"/>
              </a:ext>
            </a:extLst>
          </p:cNvPr>
          <p:cNvSpPr>
            <a:spLocks noGrp="1"/>
          </p:cNvSpPr>
          <p:nvPr>
            <p:ph type="title"/>
          </p:nvPr>
        </p:nvSpPr>
        <p:spPr>
          <a:xfrm>
            <a:off x="359142" y="430634"/>
            <a:ext cx="8101584" cy="1325563"/>
          </a:xfrm>
        </p:spPr>
        <p:txBody>
          <a:bodyPr>
            <a:normAutofit/>
          </a:bodyPr>
          <a:lstStyle/>
          <a:p>
            <a:pPr algn="l"/>
            <a:r>
              <a:rPr lang="en-US" sz="3600" dirty="0"/>
              <a:t>Learning Targets</a:t>
            </a:r>
          </a:p>
        </p:txBody>
      </p:sp>
      <p:pic>
        <p:nvPicPr>
          <p:cNvPr id="11" name="Picture 10" descr="decorative"/>
          <p:cNvPicPr>
            <a:picLocks noChangeAspect="1"/>
          </p:cNvPicPr>
          <p:nvPr/>
        </p:nvPicPr>
        <p:blipFill>
          <a:blip r:embed="rId2"/>
          <a:stretch>
            <a:fillRect/>
          </a:stretch>
        </p:blipFill>
        <p:spPr>
          <a:xfrm>
            <a:off x="2712146" y="2004144"/>
            <a:ext cx="457240" cy="457240"/>
          </a:xfrm>
          <a:prstGeom prst="rect">
            <a:avLst/>
          </a:prstGeom>
        </p:spPr>
      </p:pic>
      <p:sp>
        <p:nvSpPr>
          <p:cNvPr id="6" name="Content Placeholder 5"/>
          <p:cNvSpPr>
            <a:spLocks noGrp="1"/>
          </p:cNvSpPr>
          <p:nvPr>
            <p:ph idx="1"/>
          </p:nvPr>
        </p:nvSpPr>
        <p:spPr>
          <a:xfrm>
            <a:off x="3188369" y="1920831"/>
            <a:ext cx="5541865" cy="994789"/>
          </a:xfrm>
          <a:noFill/>
          <a:ln>
            <a:noFill/>
          </a:ln>
        </p:spPr>
        <p:txBody>
          <a:bodyPr>
            <a:normAutofit/>
          </a:bodyPr>
          <a:lstStyle/>
          <a:p>
            <a:pPr algn="l"/>
            <a:r>
              <a:rPr lang="en-US" sz="2400" b="1" dirty="0">
                <a:solidFill>
                  <a:srgbClr val="C00000"/>
                </a:solidFill>
              </a:rPr>
              <a:t>70-1</a:t>
            </a:r>
            <a:r>
              <a:rPr lang="en-US" sz="2400" dirty="0"/>
              <a:t> Contrast </a:t>
            </a:r>
            <a:r>
              <a:rPr lang="en-US" sz="2400" b="1" i="1" dirty="0"/>
              <a:t>psychotherapy</a:t>
            </a:r>
            <a:r>
              <a:rPr lang="en-US" sz="2400" dirty="0"/>
              <a:t> and the </a:t>
            </a:r>
            <a:r>
              <a:rPr lang="en-US" sz="2400" b="1" i="1" dirty="0"/>
              <a:t>biomedical therapies.</a:t>
            </a:r>
          </a:p>
        </p:txBody>
      </p:sp>
      <p:pic>
        <p:nvPicPr>
          <p:cNvPr id="12" name="Picture 11" descr="decorative"/>
          <p:cNvPicPr>
            <a:picLocks noChangeAspect="1"/>
          </p:cNvPicPr>
          <p:nvPr/>
        </p:nvPicPr>
        <p:blipFill>
          <a:blip r:embed="rId2"/>
          <a:stretch>
            <a:fillRect/>
          </a:stretch>
        </p:blipFill>
        <p:spPr>
          <a:xfrm>
            <a:off x="2731129" y="3062887"/>
            <a:ext cx="457240" cy="457240"/>
          </a:xfrm>
          <a:prstGeom prst="rect">
            <a:avLst/>
          </a:prstGeom>
        </p:spPr>
      </p:pic>
      <p:sp>
        <p:nvSpPr>
          <p:cNvPr id="7" name="Content Placeholder 6"/>
          <p:cNvSpPr>
            <a:spLocks noGrp="1"/>
          </p:cNvSpPr>
          <p:nvPr>
            <p:ph sz="quarter" idx="4294967295"/>
          </p:nvPr>
        </p:nvSpPr>
        <p:spPr>
          <a:xfrm>
            <a:off x="3188369" y="3357963"/>
            <a:ext cx="5715000" cy="909637"/>
          </a:xfrm>
          <a:noFill/>
          <a:ln>
            <a:noFill/>
          </a:ln>
        </p:spPr>
        <p:txBody>
          <a:bodyPr>
            <a:noAutofit/>
          </a:bodyPr>
          <a:lstStyle/>
          <a:p>
            <a:pPr marL="0" indent="0" algn="l">
              <a:buNone/>
            </a:pPr>
            <a:r>
              <a:rPr lang="en-US" sz="2400" b="1" dirty="0">
                <a:solidFill>
                  <a:srgbClr val="C00000"/>
                </a:solidFill>
              </a:rPr>
              <a:t>70-2</a:t>
            </a:r>
            <a:r>
              <a:rPr lang="en-US" sz="2400" b="1" dirty="0">
                <a:solidFill>
                  <a:srgbClr val="FF0000"/>
                </a:solidFill>
              </a:rPr>
              <a:t> </a:t>
            </a:r>
            <a:r>
              <a:rPr lang="en-US" sz="2400" dirty="0"/>
              <a:t>Discuss the goals and techniques of </a:t>
            </a:r>
            <a:r>
              <a:rPr lang="en-US" sz="2400" b="1" i="1" dirty="0"/>
              <a:t>psychoanalysis</a:t>
            </a:r>
            <a:r>
              <a:rPr lang="en-US" sz="2400" dirty="0"/>
              <a:t>, and examine how they have been adapted in </a:t>
            </a:r>
            <a:r>
              <a:rPr lang="en-US" sz="2400" b="1" i="1" dirty="0"/>
              <a:t>psychodynamic therapy</a:t>
            </a:r>
            <a:r>
              <a:rPr lang="en-US" sz="2400" dirty="0"/>
              <a:t>.</a:t>
            </a:r>
          </a:p>
        </p:txBody>
      </p:sp>
      <p:pic>
        <p:nvPicPr>
          <p:cNvPr id="13" name="Picture 12" descr="decorative"/>
          <p:cNvPicPr>
            <a:picLocks noChangeAspect="1"/>
          </p:cNvPicPr>
          <p:nvPr/>
        </p:nvPicPr>
        <p:blipFill>
          <a:blip r:embed="rId2"/>
          <a:stretch>
            <a:fillRect/>
          </a:stretch>
        </p:blipFill>
        <p:spPr>
          <a:xfrm>
            <a:off x="2712146" y="4775175"/>
            <a:ext cx="457240" cy="457240"/>
          </a:xfrm>
          <a:prstGeom prst="rect">
            <a:avLst/>
          </a:prstGeom>
        </p:spPr>
      </p:pic>
      <p:sp>
        <p:nvSpPr>
          <p:cNvPr id="19" name="Content Placeholder 6"/>
          <p:cNvSpPr>
            <a:spLocks noGrp="1"/>
          </p:cNvSpPr>
          <p:nvPr>
            <p:ph sz="quarter" idx="4294967295"/>
          </p:nvPr>
        </p:nvSpPr>
        <p:spPr>
          <a:xfrm>
            <a:off x="3188369" y="5232415"/>
            <a:ext cx="5715000" cy="685800"/>
          </a:xfrm>
          <a:noFill/>
          <a:ln>
            <a:noFill/>
          </a:ln>
        </p:spPr>
        <p:txBody>
          <a:bodyPr>
            <a:noAutofit/>
          </a:bodyPr>
          <a:lstStyle/>
          <a:p>
            <a:pPr marL="0" indent="0" algn="l">
              <a:buNone/>
            </a:pPr>
            <a:r>
              <a:rPr lang="en-US" sz="2400" b="1" dirty="0">
                <a:solidFill>
                  <a:srgbClr val="C00000"/>
                </a:solidFill>
              </a:rPr>
              <a:t>70-3</a:t>
            </a:r>
            <a:r>
              <a:rPr lang="en-US" sz="2400" b="1" dirty="0">
                <a:solidFill>
                  <a:srgbClr val="FF0000"/>
                </a:solidFill>
              </a:rPr>
              <a:t> </a:t>
            </a:r>
            <a:r>
              <a:rPr lang="en-US" sz="2400" dirty="0"/>
              <a:t>Distinguish the basic themes of humanistic therapy, and describe the specific goals and techniques of Rogers’ </a:t>
            </a:r>
            <a:r>
              <a:rPr lang="en-US" sz="2400" b="1" i="1" dirty="0"/>
              <a:t>client-centered approach</a:t>
            </a:r>
            <a:r>
              <a:rPr lang="en-US" sz="2400" dirty="0"/>
              <a:t>.</a:t>
            </a:r>
          </a:p>
        </p:txBody>
      </p:sp>
    </p:spTree>
    <p:extLst>
      <p:ext uri="{BB962C8B-B14F-4D97-AF65-F5344CB8AC3E}">
        <p14:creationId xmlns:p14="http://schemas.microsoft.com/office/powerpoint/2010/main" val="19521400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168A684-5217-4DA1-A0DC-32DA5691430D}"/>
              </a:ext>
            </a:extLst>
          </p:cNvPr>
          <p:cNvSpPr>
            <a:spLocks noGrp="1"/>
          </p:cNvSpPr>
          <p:nvPr>
            <p:ph type="title"/>
          </p:nvPr>
        </p:nvSpPr>
        <p:spPr>
          <a:xfrm>
            <a:off x="515579" y="372348"/>
            <a:ext cx="8101584" cy="1325563"/>
          </a:xfrm>
        </p:spPr>
        <p:txBody>
          <a:bodyPr>
            <a:normAutofit/>
          </a:bodyPr>
          <a:lstStyle/>
          <a:p>
            <a:r>
              <a:rPr lang="en-US" dirty="0"/>
              <a:t>In what ways is humanistic therapy </a:t>
            </a:r>
            <a:br>
              <a:rPr lang="en-US" dirty="0"/>
            </a:br>
            <a:r>
              <a:rPr lang="en-US" dirty="0"/>
              <a:t>different from psychoanalytic therapy?</a:t>
            </a:r>
          </a:p>
        </p:txBody>
      </p:sp>
      <p:sp>
        <p:nvSpPr>
          <p:cNvPr id="3" name="Text Placeholder 2"/>
          <p:cNvSpPr>
            <a:spLocks noGrp="1"/>
          </p:cNvSpPr>
          <p:nvPr>
            <p:ph type="body" sz="quarter" idx="4294967295"/>
          </p:nvPr>
        </p:nvSpPr>
        <p:spPr>
          <a:xfrm>
            <a:off x="516150" y="1913087"/>
            <a:ext cx="8101013" cy="1515913"/>
          </a:xfrm>
        </p:spPr>
        <p:txBody>
          <a:bodyPr>
            <a:noAutofit/>
          </a:bodyPr>
          <a:lstStyle/>
          <a:p>
            <a:pPr marL="0" indent="0">
              <a:buNone/>
            </a:pPr>
            <a:r>
              <a:rPr lang="en-US" sz="2400" dirty="0"/>
              <a:t>Humanistic therapists aim to boost people’s self-fulfillment by helping them grow in self-awareness and self-acceptance.</a:t>
            </a:r>
          </a:p>
        </p:txBody>
      </p:sp>
      <p:sp>
        <p:nvSpPr>
          <p:cNvPr id="4" name="Text Placeholder 3"/>
          <p:cNvSpPr>
            <a:spLocks noGrp="1"/>
          </p:cNvSpPr>
          <p:nvPr>
            <p:ph type="body" sz="quarter" idx="4294967295"/>
          </p:nvPr>
        </p:nvSpPr>
        <p:spPr>
          <a:xfrm>
            <a:off x="521493" y="3644176"/>
            <a:ext cx="8101013" cy="1325562"/>
          </a:xfrm>
        </p:spPr>
        <p:txBody>
          <a:bodyPr>
            <a:normAutofit/>
          </a:bodyPr>
          <a:lstStyle/>
          <a:p>
            <a:pPr marL="0" indent="0">
              <a:buNone/>
            </a:pPr>
            <a:r>
              <a:rPr lang="en-US" sz="2400" dirty="0"/>
              <a:t>The path to growth is taking immediate responsibility for one’s feelings and actions, rather than uncovering hidden determinants.</a:t>
            </a:r>
          </a:p>
        </p:txBody>
      </p:sp>
      <p:sp>
        <p:nvSpPr>
          <p:cNvPr id="5" name="Text Placeholder 4"/>
          <p:cNvSpPr>
            <a:spLocks noGrp="1"/>
          </p:cNvSpPr>
          <p:nvPr>
            <p:ph type="body" sz="quarter" idx="4294967295"/>
          </p:nvPr>
        </p:nvSpPr>
        <p:spPr>
          <a:xfrm>
            <a:off x="515579" y="5199246"/>
            <a:ext cx="8101013" cy="1286405"/>
          </a:xfrm>
        </p:spPr>
        <p:txBody>
          <a:bodyPr>
            <a:normAutofit/>
          </a:bodyPr>
          <a:lstStyle/>
          <a:p>
            <a:pPr marL="0" indent="0">
              <a:buNone/>
            </a:pPr>
            <a:r>
              <a:rPr lang="en-US" sz="2400" dirty="0"/>
              <a:t>Promoting growth, not curing illness, is the therapy focus. Individuals in therapy are referred to as “clients” rather than “patients.”</a:t>
            </a:r>
          </a:p>
        </p:txBody>
      </p:sp>
      <p:pic>
        <p:nvPicPr>
          <p:cNvPr id="6" name="Picture 5" descr="decorative"/>
          <p:cNvPicPr>
            <a:picLocks noChangeAspect="1"/>
          </p:cNvPicPr>
          <p:nvPr/>
        </p:nvPicPr>
        <p:blipFill>
          <a:blip r:embed="rId2"/>
          <a:stretch>
            <a:fillRect/>
          </a:stretch>
        </p:blipFill>
        <p:spPr>
          <a:xfrm>
            <a:off x="620082" y="440827"/>
            <a:ext cx="688908" cy="688908"/>
          </a:xfrm>
          <a:prstGeom prst="rect">
            <a:avLst/>
          </a:prstGeom>
        </p:spPr>
      </p:pic>
    </p:spTree>
    <p:extLst>
      <p:ext uri="{BB962C8B-B14F-4D97-AF65-F5344CB8AC3E}">
        <p14:creationId xmlns:p14="http://schemas.microsoft.com/office/powerpoint/2010/main" val="288515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B7A0767-446A-4A87-AB7F-C45AF7E6161E}"/>
              </a:ext>
            </a:extLst>
          </p:cNvPr>
          <p:cNvSpPr>
            <a:spLocks noGrp="1"/>
          </p:cNvSpPr>
          <p:nvPr>
            <p:ph type="title"/>
          </p:nvPr>
        </p:nvSpPr>
        <p:spPr>
          <a:xfrm>
            <a:off x="628650" y="365126"/>
            <a:ext cx="8101584" cy="1646554"/>
          </a:xfrm>
        </p:spPr>
        <p:txBody>
          <a:bodyPr>
            <a:normAutofit/>
          </a:bodyPr>
          <a:lstStyle/>
          <a:p>
            <a:r>
              <a:rPr lang="en-US" dirty="0"/>
              <a:t>In what other ways does humanistic </a:t>
            </a:r>
            <a:br>
              <a:rPr lang="en-US" dirty="0"/>
            </a:br>
            <a:r>
              <a:rPr lang="en-US" dirty="0"/>
              <a:t>therapy differ from psychoanalytic therapy?</a:t>
            </a:r>
          </a:p>
        </p:txBody>
      </p:sp>
      <p:sp>
        <p:nvSpPr>
          <p:cNvPr id="3" name="Text Placeholder 2"/>
          <p:cNvSpPr>
            <a:spLocks noGrp="1"/>
          </p:cNvSpPr>
          <p:nvPr>
            <p:ph type="body" sz="quarter" idx="4294967295"/>
          </p:nvPr>
        </p:nvSpPr>
        <p:spPr>
          <a:xfrm>
            <a:off x="628650" y="2295525"/>
            <a:ext cx="8101013" cy="1133475"/>
          </a:xfrm>
        </p:spPr>
        <p:txBody>
          <a:bodyPr>
            <a:noAutofit/>
          </a:bodyPr>
          <a:lstStyle/>
          <a:p>
            <a:pPr marL="0" indent="0">
              <a:buNone/>
            </a:pPr>
            <a:r>
              <a:rPr lang="en-US" sz="2400" dirty="0"/>
              <a:t>Conscious thoughts are more important than the unconscious.</a:t>
            </a:r>
          </a:p>
        </p:txBody>
      </p:sp>
      <p:sp>
        <p:nvSpPr>
          <p:cNvPr id="4" name="Text Placeholder 3"/>
          <p:cNvSpPr>
            <a:spLocks noGrp="1"/>
          </p:cNvSpPr>
          <p:nvPr>
            <p:ph type="body" sz="quarter" idx="4294967295"/>
          </p:nvPr>
        </p:nvSpPr>
        <p:spPr>
          <a:xfrm>
            <a:off x="628650" y="3712845"/>
            <a:ext cx="8101013" cy="2051050"/>
          </a:xfrm>
        </p:spPr>
        <p:txBody>
          <a:bodyPr/>
          <a:lstStyle/>
          <a:p>
            <a:pPr marL="0" indent="0">
              <a:buNone/>
            </a:pPr>
            <a:r>
              <a:rPr lang="en-US" sz="2400" dirty="0"/>
              <a:t>The present and future are more important than the past. Therapy focuses on exploring feelings as they occur, rather than on achieving insights into the childhood origins of those feelings.</a:t>
            </a:r>
          </a:p>
        </p:txBody>
      </p:sp>
      <p:pic>
        <p:nvPicPr>
          <p:cNvPr id="7" name="Picture 6" descr="decorative"/>
          <p:cNvPicPr>
            <a:picLocks noChangeAspect="1"/>
          </p:cNvPicPr>
          <p:nvPr/>
        </p:nvPicPr>
        <p:blipFill>
          <a:blip r:embed="rId2"/>
          <a:stretch>
            <a:fillRect/>
          </a:stretch>
        </p:blipFill>
        <p:spPr>
          <a:xfrm>
            <a:off x="717974" y="454058"/>
            <a:ext cx="688908" cy="688908"/>
          </a:xfrm>
          <a:prstGeom prst="rect">
            <a:avLst/>
          </a:prstGeom>
        </p:spPr>
      </p:pic>
    </p:spTree>
    <p:extLst>
      <p:ext uri="{BB962C8B-B14F-4D97-AF65-F5344CB8AC3E}">
        <p14:creationId xmlns:p14="http://schemas.microsoft.com/office/powerpoint/2010/main" val="14489562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client-centered therapy</a:t>
            </a:r>
            <a:r>
              <a:rPr lang="en-US" dirty="0"/>
              <a:t>?</a:t>
            </a:r>
          </a:p>
        </p:txBody>
      </p:sp>
      <p:sp>
        <p:nvSpPr>
          <p:cNvPr id="3" name="Content Placeholder 2"/>
          <p:cNvSpPr>
            <a:spLocks noGrp="1"/>
          </p:cNvSpPr>
          <p:nvPr>
            <p:ph idx="1"/>
          </p:nvPr>
        </p:nvSpPr>
        <p:spPr>
          <a:xfrm>
            <a:off x="521208" y="1825626"/>
            <a:ext cx="8101584" cy="2626454"/>
          </a:xfrm>
        </p:spPr>
        <p:txBody>
          <a:bodyPr/>
          <a:lstStyle/>
          <a:p>
            <a:r>
              <a:rPr lang="en-US" dirty="0"/>
              <a:t>a </a:t>
            </a:r>
            <a:r>
              <a:rPr lang="en-US" b="1" i="1" dirty="0"/>
              <a:t>humanistic therapy</a:t>
            </a:r>
            <a:r>
              <a:rPr lang="en-US" dirty="0"/>
              <a:t>, developed by Carl Rogers, in which the therapist uses techniques such as</a:t>
            </a:r>
          </a:p>
          <a:p>
            <a:r>
              <a:rPr lang="en-US" i="1" dirty="0"/>
              <a:t>active listening </a:t>
            </a:r>
            <a:r>
              <a:rPr lang="en-US" dirty="0"/>
              <a:t>within an accepting, genuine, empathic environment to facilitate clients’ growth (Also called </a:t>
            </a:r>
            <a:r>
              <a:rPr lang="en-US" i="1" dirty="0"/>
              <a:t>person-centered therapy</a:t>
            </a:r>
            <a:r>
              <a:rPr lang="en-US" dirty="0"/>
              <a:t>)</a:t>
            </a:r>
          </a:p>
        </p:txBody>
      </p:sp>
      <p:sp>
        <p:nvSpPr>
          <p:cNvPr id="4" name="Content Placeholder 3"/>
          <p:cNvSpPr>
            <a:spLocks noGrp="1"/>
          </p:cNvSpPr>
          <p:nvPr>
            <p:ph sz="quarter" idx="13"/>
          </p:nvPr>
        </p:nvSpPr>
        <p:spPr>
          <a:xfrm>
            <a:off x="528638" y="4656075"/>
            <a:ext cx="8101012" cy="2014547"/>
          </a:xfrm>
        </p:spPr>
        <p:txBody>
          <a:bodyPr/>
          <a:lstStyle/>
          <a:p>
            <a:r>
              <a:rPr lang="en-US" dirty="0"/>
              <a:t>In this </a:t>
            </a:r>
            <a:r>
              <a:rPr lang="en-US" i="1" dirty="0"/>
              <a:t>nondirective therapy, </a:t>
            </a:r>
            <a:r>
              <a:rPr lang="en-US" dirty="0"/>
              <a:t>the client leads the discussion. </a:t>
            </a:r>
          </a:p>
          <a:p>
            <a:r>
              <a:rPr lang="en-US" dirty="0"/>
              <a:t>The therapist listens, without judging or interpreting,</a:t>
            </a:r>
          </a:p>
          <a:p>
            <a:r>
              <a:rPr lang="en-US" dirty="0"/>
              <a:t>and refrains from directing the client toward </a:t>
            </a:r>
          </a:p>
          <a:p>
            <a:r>
              <a:rPr lang="en-US" dirty="0"/>
              <a:t>certain insights.</a:t>
            </a:r>
          </a:p>
        </p:txBody>
      </p:sp>
      <p:pic>
        <p:nvPicPr>
          <p:cNvPr id="5" name="Picture 4" descr="decorative"/>
          <p:cNvPicPr>
            <a:picLocks noChangeAspect="1"/>
          </p:cNvPicPr>
          <p:nvPr/>
        </p:nvPicPr>
        <p:blipFill>
          <a:blip r:embed="rId2"/>
          <a:stretch>
            <a:fillRect/>
          </a:stretch>
        </p:blipFill>
        <p:spPr>
          <a:xfrm>
            <a:off x="575539" y="348281"/>
            <a:ext cx="688908" cy="688908"/>
          </a:xfrm>
          <a:prstGeom prst="rect">
            <a:avLst/>
          </a:prstGeom>
        </p:spPr>
      </p:pic>
    </p:spTree>
    <p:extLst>
      <p:ext uri="{BB962C8B-B14F-4D97-AF65-F5344CB8AC3E}">
        <p14:creationId xmlns:p14="http://schemas.microsoft.com/office/powerpoint/2010/main" val="2768143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1208" y="172387"/>
            <a:ext cx="8101584" cy="1325563"/>
          </a:xfrm>
        </p:spPr>
        <p:txBody>
          <a:bodyPr/>
          <a:lstStyle/>
          <a:p>
            <a:r>
              <a:rPr lang="en-US" dirty="0"/>
              <a:t>What were Carl Roger’s beliefs about growth and how to help clients achieve it?</a:t>
            </a:r>
          </a:p>
        </p:txBody>
      </p:sp>
      <p:sp>
        <p:nvSpPr>
          <p:cNvPr id="3" name="Content Placeholder 2"/>
          <p:cNvSpPr>
            <a:spLocks noGrp="1"/>
          </p:cNvSpPr>
          <p:nvPr>
            <p:ph idx="1"/>
          </p:nvPr>
        </p:nvSpPr>
        <p:spPr>
          <a:xfrm>
            <a:off x="521208" y="1645920"/>
            <a:ext cx="8101584" cy="5039693"/>
          </a:xfrm>
        </p:spPr>
        <p:txBody>
          <a:bodyPr/>
          <a:lstStyle/>
          <a:p>
            <a:r>
              <a:rPr lang="en-US" dirty="0"/>
              <a:t>Believing that most people</a:t>
            </a:r>
          </a:p>
          <a:p>
            <a:r>
              <a:rPr lang="en-US" dirty="0"/>
              <a:t>possess the resources for growth, Carl Rogers encouraged therapists to foster that</a:t>
            </a:r>
          </a:p>
          <a:p>
            <a:r>
              <a:rPr lang="en-US" dirty="0"/>
              <a:t>growth by exhibiting </a:t>
            </a:r>
            <a:r>
              <a:rPr lang="en-US" i="1" dirty="0"/>
              <a:t>acceptance, genuineness, </a:t>
            </a:r>
            <a:r>
              <a:rPr lang="en-US" dirty="0"/>
              <a:t>and </a:t>
            </a:r>
            <a:r>
              <a:rPr lang="en-US" i="1" dirty="0"/>
              <a:t>empathy. </a:t>
            </a:r>
          </a:p>
          <a:p>
            <a:r>
              <a:rPr lang="en-US" dirty="0"/>
              <a:t>When therapists enable their clients to feel unconditionally accepted, drop their facades and genuinely express their true feelings, and empathically sense and reflect their clients’ </a:t>
            </a:r>
          </a:p>
          <a:p>
            <a:r>
              <a:rPr lang="en-US" dirty="0"/>
              <a:t>feelings, the clients may deepen</a:t>
            </a:r>
          </a:p>
          <a:p>
            <a:r>
              <a:rPr lang="en-US" dirty="0"/>
              <a:t>their self-understanding and self-acceptance.</a:t>
            </a:r>
          </a:p>
          <a:p>
            <a:r>
              <a:rPr lang="en-US" sz="2400" i="1" dirty="0"/>
              <a:t> (Hill &amp; Nakayama, 2000)</a:t>
            </a:r>
          </a:p>
        </p:txBody>
      </p:sp>
    </p:spTree>
    <p:extLst>
      <p:ext uri="{BB962C8B-B14F-4D97-AF65-F5344CB8AC3E}">
        <p14:creationId xmlns:p14="http://schemas.microsoft.com/office/powerpoint/2010/main" val="18799966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Consider this quote:</a:t>
            </a:r>
          </a:p>
        </p:txBody>
      </p:sp>
      <p:sp>
        <p:nvSpPr>
          <p:cNvPr id="4" name="Content Placeholder 3"/>
          <p:cNvSpPr>
            <a:spLocks noGrp="1"/>
          </p:cNvSpPr>
          <p:nvPr>
            <p:ph sz="quarter" idx="19"/>
          </p:nvPr>
        </p:nvSpPr>
        <p:spPr/>
        <p:txBody>
          <a:bodyPr/>
          <a:lstStyle/>
          <a:p>
            <a:r>
              <a:rPr lang="en-US" i="1" dirty="0"/>
              <a:t>“ We have two ears and one</a:t>
            </a:r>
          </a:p>
          <a:p>
            <a:r>
              <a:rPr lang="en-US" i="1" dirty="0"/>
              <a:t>mouth that we may listen the more</a:t>
            </a:r>
          </a:p>
          <a:p>
            <a:r>
              <a:rPr lang="en-US" i="1" dirty="0"/>
              <a:t>and talk the less.” </a:t>
            </a:r>
          </a:p>
          <a:p>
            <a:endParaRPr lang="en-US" i="1" dirty="0"/>
          </a:p>
          <a:p>
            <a:pPr algn="r"/>
            <a:r>
              <a:rPr lang="en-US" sz="2400" i="1" dirty="0"/>
              <a:t>~Zeno, 335–263 </a:t>
            </a:r>
            <a:r>
              <a:rPr lang="en-US" sz="2400" i="1" dirty="0" err="1"/>
              <a:t>b.c.e</a:t>
            </a:r>
            <a:r>
              <a:rPr lang="en-US" sz="2400" i="1" dirty="0"/>
              <a:t>., Diogenes Laertius</a:t>
            </a:r>
          </a:p>
        </p:txBody>
      </p:sp>
      <p:sp>
        <p:nvSpPr>
          <p:cNvPr id="3" name="Text Placeholder 2"/>
          <p:cNvSpPr>
            <a:spLocks noGrp="1"/>
          </p:cNvSpPr>
          <p:nvPr>
            <p:ph type="body" sz="quarter" idx="18"/>
          </p:nvPr>
        </p:nvSpPr>
        <p:spPr>
          <a:xfrm>
            <a:off x="628650" y="5790576"/>
            <a:ext cx="7994650" cy="762000"/>
          </a:xfrm>
        </p:spPr>
        <p:txBody>
          <a:bodyPr>
            <a:normAutofit fontScale="92500" lnSpcReduction="10000"/>
          </a:bodyPr>
          <a:lstStyle/>
          <a:p>
            <a:r>
              <a:rPr lang="en-US" dirty="0"/>
              <a:t>How does this quote apply to Carl Roger’s therapy design?</a:t>
            </a:r>
          </a:p>
        </p:txBody>
      </p:sp>
    </p:spTree>
    <p:extLst>
      <p:ext uri="{BB962C8B-B14F-4D97-AF65-F5344CB8AC3E}">
        <p14:creationId xmlns:p14="http://schemas.microsoft.com/office/powerpoint/2010/main" val="4025037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active listening</a:t>
            </a:r>
            <a:r>
              <a:rPr lang="en-US" dirty="0"/>
              <a:t>?</a:t>
            </a:r>
          </a:p>
        </p:txBody>
      </p:sp>
      <p:sp>
        <p:nvSpPr>
          <p:cNvPr id="3" name="Content Placeholder 2"/>
          <p:cNvSpPr>
            <a:spLocks noGrp="1"/>
          </p:cNvSpPr>
          <p:nvPr>
            <p:ph idx="1"/>
          </p:nvPr>
        </p:nvSpPr>
        <p:spPr>
          <a:xfrm>
            <a:off x="521208" y="1825626"/>
            <a:ext cx="8101584" cy="1232368"/>
          </a:xfrm>
        </p:spPr>
        <p:txBody>
          <a:bodyPr/>
          <a:lstStyle/>
          <a:p>
            <a:r>
              <a:rPr lang="en-US" dirty="0"/>
              <a:t>empathic listening in which the listener echoes, restates, and clarifies</a:t>
            </a:r>
          </a:p>
        </p:txBody>
      </p:sp>
      <p:sp>
        <p:nvSpPr>
          <p:cNvPr id="4" name="Content Placeholder 3"/>
          <p:cNvSpPr>
            <a:spLocks noGrp="1"/>
          </p:cNvSpPr>
          <p:nvPr>
            <p:ph sz="quarter" idx="13"/>
          </p:nvPr>
        </p:nvSpPr>
        <p:spPr>
          <a:xfrm>
            <a:off x="528638" y="3432748"/>
            <a:ext cx="8101012" cy="3147934"/>
          </a:xfrm>
        </p:spPr>
        <p:txBody>
          <a:bodyPr/>
          <a:lstStyle/>
          <a:p>
            <a:r>
              <a:rPr lang="en-US" dirty="0"/>
              <a:t>To Rogers, “hearing” was </a:t>
            </a:r>
            <a:r>
              <a:rPr lang="en-US" b="1" i="1" dirty="0"/>
              <a:t>active listening</a:t>
            </a:r>
            <a:r>
              <a:rPr lang="en-US" i="1" dirty="0"/>
              <a:t>. </a:t>
            </a:r>
            <a:r>
              <a:rPr lang="en-US" dirty="0"/>
              <a:t>The client-centered therapist echoes, restates, and seeks</a:t>
            </a:r>
          </a:p>
          <a:p>
            <a:r>
              <a:rPr lang="en-US" dirty="0"/>
              <a:t>clarification of what the person expresses (verbally or nonverbally) and acknowledges those expressed feelings.</a:t>
            </a:r>
          </a:p>
          <a:p>
            <a:r>
              <a:rPr lang="en-US" dirty="0"/>
              <a:t> </a:t>
            </a:r>
          </a:p>
          <a:p>
            <a:r>
              <a:rPr lang="en-US" dirty="0"/>
              <a:t>Active listening is now an accepted part of counseling practices in many schools, colleges, and clinics.</a:t>
            </a:r>
          </a:p>
        </p:txBody>
      </p:sp>
    </p:spTree>
    <p:extLst>
      <p:ext uri="{BB962C8B-B14F-4D97-AF65-F5344CB8AC3E}">
        <p14:creationId xmlns:p14="http://schemas.microsoft.com/office/powerpoint/2010/main" val="3302626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active listening look and sound like?</a:t>
            </a:r>
          </a:p>
        </p:txBody>
      </p:sp>
      <p:sp>
        <p:nvSpPr>
          <p:cNvPr id="4" name="Content Placeholder 3"/>
          <p:cNvSpPr>
            <a:spLocks noGrp="1"/>
          </p:cNvSpPr>
          <p:nvPr>
            <p:ph sz="quarter" idx="13"/>
          </p:nvPr>
        </p:nvSpPr>
        <p:spPr>
          <a:xfrm>
            <a:off x="522659" y="5223863"/>
            <a:ext cx="8101012" cy="1219200"/>
          </a:xfrm>
        </p:spPr>
        <p:txBody>
          <a:bodyPr/>
          <a:lstStyle/>
          <a:p>
            <a:r>
              <a:rPr lang="en-US" dirty="0"/>
              <a:t>Carl Rogers practiced active listening in this therapy session.</a:t>
            </a:r>
          </a:p>
        </p:txBody>
      </p:sp>
      <p:pic>
        <p:nvPicPr>
          <p:cNvPr id="5" name="Content Placeholder 4"/>
          <p:cNvPicPr>
            <a:picLocks noGrp="1" noChangeAspect="1"/>
          </p:cNvPicPr>
          <p:nvPr>
            <p:ph idx="1"/>
          </p:nvPr>
        </p:nvPicPr>
        <p:blipFill>
          <a:blip r:embed="rId2"/>
          <a:stretch>
            <a:fillRect/>
          </a:stretch>
        </p:blipFill>
        <p:spPr>
          <a:xfrm>
            <a:off x="1735360" y="1792000"/>
            <a:ext cx="5675610" cy="3154754"/>
          </a:xfrm>
          <a:prstGeom prst="rect">
            <a:avLst/>
          </a:prstGeom>
        </p:spPr>
      </p:pic>
    </p:spTree>
    <p:extLst>
      <p:ext uri="{BB962C8B-B14F-4D97-AF65-F5344CB8AC3E}">
        <p14:creationId xmlns:p14="http://schemas.microsoft.com/office/powerpoint/2010/main" val="368105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example of </a:t>
            </a:r>
            <a:r>
              <a:rPr lang="en-US" i="1" dirty="0"/>
              <a:t>active listening </a:t>
            </a:r>
            <a:r>
              <a:rPr lang="en-US" dirty="0"/>
              <a:t>in dialogue.</a:t>
            </a:r>
          </a:p>
        </p:txBody>
      </p:sp>
      <p:pic>
        <p:nvPicPr>
          <p:cNvPr id="4" name="Content Placeholder 3"/>
          <p:cNvPicPr>
            <a:picLocks noGrp="1" noChangeAspect="1"/>
          </p:cNvPicPr>
          <p:nvPr>
            <p:ph idx="1"/>
          </p:nvPr>
        </p:nvPicPr>
        <p:blipFill>
          <a:blip r:embed="rId2"/>
          <a:stretch>
            <a:fillRect/>
          </a:stretch>
        </p:blipFill>
        <p:spPr>
          <a:xfrm>
            <a:off x="1035681" y="1891454"/>
            <a:ext cx="7287521" cy="4524336"/>
          </a:xfrm>
          <a:prstGeom prst="rect">
            <a:avLst/>
          </a:prstGeom>
        </p:spPr>
      </p:pic>
    </p:spTree>
    <p:extLst>
      <p:ext uri="{BB962C8B-B14F-4D97-AF65-F5344CB8AC3E}">
        <p14:creationId xmlns:p14="http://schemas.microsoft.com/office/powerpoint/2010/main" val="3496704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Practice with a classmate by reading </a:t>
            </a:r>
            <a:br>
              <a:rPr lang="en-US" dirty="0"/>
            </a:br>
            <a:r>
              <a:rPr lang="en-US" dirty="0"/>
              <a:t>the dialogue aloud.   </a:t>
            </a:r>
          </a:p>
        </p:txBody>
      </p:sp>
      <p:pic>
        <p:nvPicPr>
          <p:cNvPr id="5" name="Content Placeholder 4"/>
          <p:cNvPicPr>
            <a:picLocks noGrp="1" noChangeAspect="1"/>
          </p:cNvPicPr>
          <p:nvPr>
            <p:ph sz="quarter" idx="19"/>
          </p:nvPr>
        </p:nvPicPr>
        <p:blipFill>
          <a:blip r:embed="rId2"/>
          <a:stretch>
            <a:fillRect/>
          </a:stretch>
        </p:blipFill>
        <p:spPr>
          <a:xfrm>
            <a:off x="1544125" y="2544190"/>
            <a:ext cx="6163699" cy="3826630"/>
          </a:xfrm>
          <a:prstGeom prst="rect">
            <a:avLst/>
          </a:prstGeom>
        </p:spPr>
      </p:pic>
    </p:spTree>
    <p:extLst>
      <p:ext uri="{BB962C8B-B14F-4D97-AF65-F5344CB8AC3E}">
        <p14:creationId xmlns:p14="http://schemas.microsoft.com/office/powerpoint/2010/main" val="3700263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unconditional positive regard</a:t>
            </a:r>
            <a:r>
              <a:rPr lang="en-US" dirty="0"/>
              <a:t>?</a:t>
            </a:r>
          </a:p>
        </p:txBody>
      </p:sp>
      <p:sp>
        <p:nvSpPr>
          <p:cNvPr id="3" name="Content Placeholder 2"/>
          <p:cNvSpPr>
            <a:spLocks noGrp="1"/>
          </p:cNvSpPr>
          <p:nvPr>
            <p:ph idx="1"/>
          </p:nvPr>
        </p:nvSpPr>
        <p:spPr>
          <a:xfrm>
            <a:off x="521208" y="1825626"/>
            <a:ext cx="8101584" cy="1742034"/>
          </a:xfrm>
        </p:spPr>
        <p:txBody>
          <a:bodyPr/>
          <a:lstStyle/>
          <a:p>
            <a:r>
              <a:rPr lang="en-US" dirty="0"/>
              <a:t>a caring, accepting, nonjudgmental attitude, which Carl Rogers believed would help clients</a:t>
            </a:r>
          </a:p>
          <a:p>
            <a:r>
              <a:rPr lang="en-US" dirty="0"/>
              <a:t>develop self-awareness and self-acceptance</a:t>
            </a:r>
          </a:p>
        </p:txBody>
      </p:sp>
      <p:sp>
        <p:nvSpPr>
          <p:cNvPr id="4" name="Content Placeholder 3"/>
          <p:cNvSpPr>
            <a:spLocks noGrp="1"/>
          </p:cNvSpPr>
          <p:nvPr>
            <p:ph sz="quarter" idx="13"/>
          </p:nvPr>
        </p:nvSpPr>
        <p:spPr>
          <a:xfrm>
            <a:off x="528638" y="4176391"/>
            <a:ext cx="8101012" cy="1879636"/>
          </a:xfrm>
        </p:spPr>
        <p:txBody>
          <a:bodyPr/>
          <a:lstStyle/>
          <a:p>
            <a:r>
              <a:rPr lang="en-US" dirty="0"/>
              <a:t>Given a nonjudgmental, grace-filled environment that provides </a:t>
            </a:r>
            <a:r>
              <a:rPr lang="en-US" b="1" i="1" dirty="0"/>
              <a:t>unconditional positive regard</a:t>
            </a:r>
            <a:r>
              <a:rPr lang="en-US" dirty="0"/>
              <a:t>, people</a:t>
            </a:r>
          </a:p>
          <a:p>
            <a:r>
              <a:rPr lang="en-US" dirty="0"/>
              <a:t>may accept even their worst traits and feel valued </a:t>
            </a:r>
          </a:p>
          <a:p>
            <a:r>
              <a:rPr lang="en-US" dirty="0"/>
              <a:t>and whole.</a:t>
            </a:r>
          </a:p>
        </p:txBody>
      </p:sp>
    </p:spTree>
    <p:extLst>
      <p:ext uri="{BB962C8B-B14F-4D97-AF65-F5344CB8AC3E}">
        <p14:creationId xmlns:p14="http://schemas.microsoft.com/office/powerpoint/2010/main" val="329273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difference between </a:t>
            </a:r>
            <a:br>
              <a:rPr lang="en-US" dirty="0"/>
            </a:br>
            <a:r>
              <a:rPr lang="en-US" i="1" dirty="0"/>
              <a:t>psychotherapy</a:t>
            </a:r>
            <a:r>
              <a:rPr lang="en-US" dirty="0"/>
              <a:t> and </a:t>
            </a:r>
            <a:r>
              <a:rPr lang="en-US" i="1" dirty="0"/>
              <a:t>biomedical therapy</a:t>
            </a:r>
            <a:r>
              <a:rPr lang="en-US" dirty="0"/>
              <a:t>?</a:t>
            </a:r>
          </a:p>
        </p:txBody>
      </p:sp>
      <p:sp>
        <p:nvSpPr>
          <p:cNvPr id="3" name="Text Placeholder 2"/>
          <p:cNvSpPr>
            <a:spLocks noGrp="1"/>
          </p:cNvSpPr>
          <p:nvPr>
            <p:ph type="body" idx="1"/>
          </p:nvPr>
        </p:nvSpPr>
        <p:spPr/>
        <p:txBody>
          <a:bodyPr>
            <a:normAutofit/>
          </a:bodyPr>
          <a:lstStyle/>
          <a:p>
            <a:pPr marL="0" lvl="1" algn="ctr">
              <a:lnSpc>
                <a:spcPct val="100000"/>
              </a:lnSpc>
              <a:spcBef>
                <a:spcPts val="0"/>
              </a:spcBef>
            </a:pPr>
            <a:r>
              <a:rPr lang="en-US" sz="2600" b="1" i="1" dirty="0">
                <a:latin typeface="Arial" panose="020B0604020202020204" pitchFamily="34" charset="0"/>
                <a:cs typeface="Arial" panose="020B0604020202020204" pitchFamily="34" charset="0"/>
              </a:rPr>
              <a:t>psychotherapy</a:t>
            </a:r>
          </a:p>
        </p:txBody>
      </p:sp>
      <p:sp>
        <p:nvSpPr>
          <p:cNvPr id="4" name="Content Placeholder 3"/>
          <p:cNvSpPr>
            <a:spLocks noGrp="1"/>
          </p:cNvSpPr>
          <p:nvPr>
            <p:ph sz="half" idx="2"/>
          </p:nvPr>
        </p:nvSpPr>
        <p:spPr/>
        <p:txBody>
          <a:bodyPr/>
          <a:lstStyle/>
          <a:p>
            <a:r>
              <a:rPr lang="en-US" dirty="0"/>
              <a:t>treatment involving psychological techniques; consists of interactions</a:t>
            </a:r>
          </a:p>
          <a:p>
            <a:r>
              <a:rPr lang="en-US" dirty="0"/>
              <a:t>between a trained therapist and someone seeking to overcome psychological difficulties or achieve personal growth</a:t>
            </a:r>
          </a:p>
        </p:txBody>
      </p:sp>
      <p:sp>
        <p:nvSpPr>
          <p:cNvPr id="5" name="Text Placeholder 4"/>
          <p:cNvSpPr>
            <a:spLocks noGrp="1"/>
          </p:cNvSpPr>
          <p:nvPr>
            <p:ph type="body" sz="quarter" idx="3"/>
          </p:nvPr>
        </p:nvSpPr>
        <p:spPr/>
        <p:txBody>
          <a:bodyPr/>
          <a:lstStyle/>
          <a:p>
            <a:r>
              <a:rPr lang="en-US" b="1" i="1" dirty="0"/>
              <a:t>biomedical therapy</a:t>
            </a:r>
          </a:p>
        </p:txBody>
      </p:sp>
      <p:sp>
        <p:nvSpPr>
          <p:cNvPr id="6" name="Content Placeholder 5"/>
          <p:cNvSpPr>
            <a:spLocks noGrp="1"/>
          </p:cNvSpPr>
          <p:nvPr>
            <p:ph sz="quarter" idx="4"/>
          </p:nvPr>
        </p:nvSpPr>
        <p:spPr/>
        <p:txBody>
          <a:bodyPr/>
          <a:lstStyle/>
          <a:p>
            <a:r>
              <a:rPr lang="en-US" dirty="0"/>
              <a:t>prescribed medications or procedures that act</a:t>
            </a:r>
          </a:p>
          <a:p>
            <a:r>
              <a:rPr lang="en-US" dirty="0"/>
              <a:t>directly on the person’s physiology</a:t>
            </a:r>
          </a:p>
        </p:txBody>
      </p:sp>
      <p:pic>
        <p:nvPicPr>
          <p:cNvPr id="7" name="Picture 6" descr="decorative"/>
          <p:cNvPicPr>
            <a:picLocks noChangeAspect="1"/>
          </p:cNvPicPr>
          <p:nvPr/>
        </p:nvPicPr>
        <p:blipFill>
          <a:blip r:embed="rId2"/>
          <a:stretch>
            <a:fillRect/>
          </a:stretch>
        </p:blipFill>
        <p:spPr>
          <a:xfrm>
            <a:off x="575539" y="408241"/>
            <a:ext cx="688908" cy="688908"/>
          </a:xfrm>
          <a:prstGeom prst="rect">
            <a:avLst/>
          </a:prstGeom>
        </p:spPr>
      </p:pic>
    </p:spTree>
    <p:extLst>
      <p:ext uri="{BB962C8B-B14F-4D97-AF65-F5344CB8AC3E}">
        <p14:creationId xmlns:p14="http://schemas.microsoft.com/office/powerpoint/2010/main" val="24739628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we listen more actively?</a:t>
            </a:r>
          </a:p>
        </p:txBody>
      </p:sp>
      <p:sp>
        <p:nvSpPr>
          <p:cNvPr id="3" name="Text Placeholder 2"/>
          <p:cNvSpPr>
            <a:spLocks noGrp="1"/>
          </p:cNvSpPr>
          <p:nvPr>
            <p:ph type="body" sz="quarter" idx="13"/>
          </p:nvPr>
        </p:nvSpPr>
        <p:spPr>
          <a:xfrm>
            <a:off x="628650" y="2007394"/>
            <a:ext cx="2000250" cy="1244600"/>
          </a:xfrm>
        </p:spPr>
        <p:txBody>
          <a:bodyPr/>
          <a:lstStyle/>
          <a:p>
            <a:r>
              <a:rPr lang="en-US" dirty="0"/>
              <a:t>paraphrase</a:t>
            </a:r>
          </a:p>
        </p:txBody>
      </p:sp>
      <p:sp>
        <p:nvSpPr>
          <p:cNvPr id="6" name="Text Placeholder 5"/>
          <p:cNvSpPr>
            <a:spLocks noGrp="1"/>
          </p:cNvSpPr>
          <p:nvPr>
            <p:ph type="body" sz="quarter" idx="16"/>
          </p:nvPr>
        </p:nvSpPr>
        <p:spPr>
          <a:xfrm>
            <a:off x="2939144" y="2008188"/>
            <a:ext cx="5576206" cy="1244600"/>
          </a:xfrm>
        </p:spPr>
        <p:txBody>
          <a:bodyPr/>
          <a:lstStyle/>
          <a:p>
            <a:r>
              <a:rPr lang="en-US" dirty="0"/>
              <a:t>Check your understanding by summarizing the person’s words out loud, in your own words.</a:t>
            </a:r>
          </a:p>
        </p:txBody>
      </p:sp>
      <p:sp>
        <p:nvSpPr>
          <p:cNvPr id="4" name="Text Placeholder 3"/>
          <p:cNvSpPr>
            <a:spLocks noGrp="1"/>
          </p:cNvSpPr>
          <p:nvPr>
            <p:ph type="body" sz="quarter" idx="14"/>
          </p:nvPr>
        </p:nvSpPr>
        <p:spPr>
          <a:xfrm>
            <a:off x="628650" y="3419475"/>
            <a:ext cx="2000250" cy="1244600"/>
          </a:xfrm>
        </p:spPr>
        <p:txBody>
          <a:bodyPr/>
          <a:lstStyle/>
          <a:p>
            <a:r>
              <a:rPr lang="en-US" dirty="0"/>
              <a:t>invite clarification</a:t>
            </a:r>
          </a:p>
        </p:txBody>
      </p:sp>
      <p:sp>
        <p:nvSpPr>
          <p:cNvPr id="7" name="Text Placeholder 6"/>
          <p:cNvSpPr>
            <a:spLocks noGrp="1"/>
          </p:cNvSpPr>
          <p:nvPr>
            <p:ph type="body" sz="quarter" idx="17"/>
          </p:nvPr>
        </p:nvSpPr>
        <p:spPr>
          <a:xfrm>
            <a:off x="2939144" y="3422650"/>
            <a:ext cx="5576206" cy="1244600"/>
          </a:xfrm>
        </p:spPr>
        <p:txBody>
          <a:bodyPr/>
          <a:lstStyle/>
          <a:p>
            <a:r>
              <a:rPr lang="en-US" dirty="0"/>
              <a:t>“What might be an example of that?” may encourage the person</a:t>
            </a:r>
          </a:p>
          <a:p>
            <a:r>
              <a:rPr lang="en-US" dirty="0"/>
              <a:t>to say more.</a:t>
            </a:r>
          </a:p>
        </p:txBody>
      </p:sp>
      <p:sp>
        <p:nvSpPr>
          <p:cNvPr id="5" name="Text Placeholder 4"/>
          <p:cNvSpPr>
            <a:spLocks noGrp="1"/>
          </p:cNvSpPr>
          <p:nvPr>
            <p:ph type="body" sz="quarter" idx="15"/>
          </p:nvPr>
        </p:nvSpPr>
        <p:spPr>
          <a:xfrm>
            <a:off x="628650" y="4813300"/>
            <a:ext cx="2000250" cy="1244600"/>
          </a:xfrm>
        </p:spPr>
        <p:txBody>
          <a:bodyPr/>
          <a:lstStyle/>
          <a:p>
            <a:r>
              <a:rPr lang="en-US" dirty="0"/>
              <a:t>reflect feelings</a:t>
            </a:r>
          </a:p>
        </p:txBody>
      </p:sp>
      <p:sp>
        <p:nvSpPr>
          <p:cNvPr id="8" name="Text Placeholder 7"/>
          <p:cNvSpPr>
            <a:spLocks noGrp="1"/>
          </p:cNvSpPr>
          <p:nvPr>
            <p:ph type="body" sz="quarter" idx="18"/>
          </p:nvPr>
        </p:nvSpPr>
        <p:spPr>
          <a:xfrm>
            <a:off x="2939144" y="4813300"/>
            <a:ext cx="5576206" cy="1244600"/>
          </a:xfrm>
        </p:spPr>
        <p:txBody>
          <a:bodyPr/>
          <a:lstStyle/>
          <a:p>
            <a:r>
              <a:rPr lang="en-US" dirty="0"/>
              <a:t>“It sounds frustrating” might mirror what you’re sensing from the</a:t>
            </a:r>
          </a:p>
          <a:p>
            <a:r>
              <a:rPr lang="en-US" dirty="0"/>
              <a:t>person’s body language and intensity.</a:t>
            </a:r>
          </a:p>
        </p:txBody>
      </p:sp>
    </p:spTree>
    <p:extLst>
      <p:ext uri="{BB962C8B-B14F-4D97-AF65-F5344CB8AC3E}">
        <p14:creationId xmlns:p14="http://schemas.microsoft.com/office/powerpoint/2010/main" val="1075049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 with your classmates.</a:t>
            </a:r>
          </a:p>
        </p:txBody>
      </p:sp>
      <p:sp>
        <p:nvSpPr>
          <p:cNvPr id="4" name="Content Placeholder 3"/>
          <p:cNvSpPr>
            <a:spLocks noGrp="1"/>
          </p:cNvSpPr>
          <p:nvPr>
            <p:ph sz="quarter" idx="19"/>
          </p:nvPr>
        </p:nvSpPr>
        <p:spPr>
          <a:xfrm>
            <a:off x="628650" y="2400299"/>
            <a:ext cx="7994650" cy="3715687"/>
          </a:xfrm>
        </p:spPr>
        <p:txBody>
          <a:bodyPr/>
          <a:lstStyle/>
          <a:p>
            <a:r>
              <a:rPr lang="en-US" dirty="0"/>
              <a:t>Think of your closest friends. </a:t>
            </a:r>
          </a:p>
          <a:p>
            <a:endParaRPr lang="en-US" dirty="0"/>
          </a:p>
          <a:p>
            <a:r>
              <a:rPr lang="en-US" dirty="0"/>
              <a:t>Do they tend to express more empathy than those you don’t feel as close to? </a:t>
            </a:r>
          </a:p>
          <a:p>
            <a:endParaRPr lang="en-US" dirty="0"/>
          </a:p>
          <a:p>
            <a:r>
              <a:rPr lang="en-US" dirty="0"/>
              <a:t>How have your own active-listening skills changed as you’ve gotten older?</a:t>
            </a:r>
          </a:p>
        </p:txBody>
      </p:sp>
    </p:spTree>
    <p:extLst>
      <p:ext uri="{BB962C8B-B14F-4D97-AF65-F5344CB8AC3E}">
        <p14:creationId xmlns:p14="http://schemas.microsoft.com/office/powerpoint/2010/main" val="9970529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443297"/>
            <a:ext cx="8321040" cy="1124712"/>
          </a:xfrm>
        </p:spPr>
        <p:txBody>
          <a:bodyPr/>
          <a:lstStyle/>
          <a:p>
            <a:r>
              <a:rPr lang="en-US" dirty="0"/>
              <a:t>3. What Would You Answer?</a:t>
            </a:r>
          </a:p>
        </p:txBody>
      </p:sp>
      <p:sp>
        <p:nvSpPr>
          <p:cNvPr id="3" name="Content Placeholder 2"/>
          <p:cNvSpPr>
            <a:spLocks noGrp="1"/>
          </p:cNvSpPr>
          <p:nvPr>
            <p:ph sz="quarter" idx="19"/>
          </p:nvPr>
        </p:nvSpPr>
        <p:spPr>
          <a:xfrm>
            <a:off x="745236" y="1776269"/>
            <a:ext cx="7653528" cy="4718304"/>
          </a:xfrm>
        </p:spPr>
        <p:txBody>
          <a:bodyPr/>
          <a:lstStyle/>
          <a:p>
            <a:r>
              <a:rPr lang="en-US" b="1" dirty="0"/>
              <a:t>No matter how embarrassing her discussions with her therapist might be, Jenny recognizes that he always treats her with respect. This acceptance illustrates the client-centered technique of</a:t>
            </a:r>
          </a:p>
          <a:p>
            <a:endParaRPr lang="en-US" dirty="0"/>
          </a:p>
          <a:p>
            <a:pPr algn="l"/>
            <a:r>
              <a:rPr lang="en-US" dirty="0"/>
              <a:t>A. free association.</a:t>
            </a:r>
          </a:p>
          <a:p>
            <a:pPr algn="l"/>
            <a:r>
              <a:rPr lang="en-US" dirty="0"/>
              <a:t>B. active listening.</a:t>
            </a:r>
          </a:p>
          <a:p>
            <a:pPr algn="l"/>
            <a:r>
              <a:rPr lang="en-US" dirty="0"/>
              <a:t>C. resistance.</a:t>
            </a:r>
          </a:p>
          <a:p>
            <a:pPr algn="l"/>
            <a:r>
              <a:rPr lang="en-US" dirty="0"/>
              <a:t>D. Freudian interpretation.</a:t>
            </a:r>
          </a:p>
          <a:p>
            <a:pPr algn="l"/>
            <a:r>
              <a:rPr lang="en-US" dirty="0"/>
              <a:t>E. unconditional positive regard.</a:t>
            </a:r>
          </a:p>
        </p:txBody>
      </p:sp>
    </p:spTree>
    <p:extLst>
      <p:ext uri="{BB962C8B-B14F-4D97-AF65-F5344CB8AC3E}">
        <p14:creationId xmlns:p14="http://schemas.microsoft.com/office/powerpoint/2010/main" val="30106607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E7D9B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E46FD53-9AE7-4908-AA3B-243B07EBCC18}"/>
              </a:ext>
            </a:extLst>
          </p:cNvPr>
          <p:cNvSpPr>
            <a:spLocks noGrp="1"/>
          </p:cNvSpPr>
          <p:nvPr>
            <p:ph type="title"/>
          </p:nvPr>
        </p:nvSpPr>
        <p:spPr>
          <a:xfrm>
            <a:off x="521208" y="379366"/>
            <a:ext cx="8101584" cy="1325563"/>
          </a:xfrm>
        </p:spPr>
        <p:txBody>
          <a:bodyPr>
            <a:normAutofit/>
          </a:bodyPr>
          <a:lstStyle/>
          <a:p>
            <a:pPr algn="l"/>
            <a:r>
              <a:rPr lang="en-US" sz="3600" dirty="0"/>
              <a:t>Learning Target 70-1 Review</a:t>
            </a:r>
          </a:p>
        </p:txBody>
      </p:sp>
      <p:sp>
        <p:nvSpPr>
          <p:cNvPr id="4" name="Content Placeholder 3"/>
          <p:cNvSpPr>
            <a:spLocks noGrp="1"/>
          </p:cNvSpPr>
          <p:nvPr>
            <p:ph sz="quarter" idx="4294967295"/>
          </p:nvPr>
        </p:nvSpPr>
        <p:spPr>
          <a:xfrm>
            <a:off x="521208" y="1825625"/>
            <a:ext cx="8101012" cy="863600"/>
          </a:xfrm>
          <a:solidFill>
            <a:srgbClr val="D4E5F4"/>
          </a:solidFill>
          <a:ln>
            <a:noFill/>
          </a:ln>
        </p:spPr>
        <p:txBody>
          <a:bodyPr>
            <a:noAutofit/>
          </a:bodyPr>
          <a:lstStyle/>
          <a:p>
            <a:pPr marL="0" indent="0">
              <a:buNone/>
            </a:pPr>
            <a:r>
              <a:rPr lang="en-US" dirty="0"/>
              <a:t>Contrast psychotherapy and the</a:t>
            </a:r>
          </a:p>
          <a:p>
            <a:pPr marL="0" indent="0">
              <a:buNone/>
            </a:pPr>
            <a:r>
              <a:rPr lang="en-US" dirty="0"/>
              <a:t>biomedical therapies.</a:t>
            </a:r>
            <a:endParaRPr lang="en-US" sz="2800" dirty="0"/>
          </a:p>
        </p:txBody>
      </p:sp>
      <p:sp>
        <p:nvSpPr>
          <p:cNvPr id="3" name="Content Placeholder 2"/>
          <p:cNvSpPr>
            <a:spLocks noGrp="1"/>
          </p:cNvSpPr>
          <p:nvPr>
            <p:ph idx="1"/>
          </p:nvPr>
        </p:nvSpPr>
        <p:spPr>
          <a:xfrm>
            <a:off x="521208" y="2887578"/>
            <a:ext cx="8101584" cy="3591056"/>
          </a:xfrm>
          <a:solidFill>
            <a:schemeClr val="bg1"/>
          </a:solidFill>
        </p:spPr>
        <p:txBody>
          <a:bodyPr>
            <a:noAutofit/>
          </a:bodyPr>
          <a:lstStyle/>
          <a:p>
            <a:pPr marL="285750" indent="-285750" algn="l">
              <a:buFont typeface="Wingdings" panose="05000000000000000000" pitchFamily="2" charset="2"/>
              <a:buChar char="§"/>
            </a:pPr>
            <a:r>
              <a:rPr lang="en-US" b="1" i="1" dirty="0"/>
              <a:t>Psychotherapy</a:t>
            </a:r>
            <a:r>
              <a:rPr lang="en-US" i="1" dirty="0"/>
              <a:t> </a:t>
            </a:r>
            <a:r>
              <a:rPr lang="en-US" dirty="0"/>
              <a:t>is treatment involving psychological techniques; it consists of interactions between a trained therapist and someone seeking to overcome psychological difficulties or achieve personal growth.</a:t>
            </a:r>
          </a:p>
          <a:p>
            <a:pPr marL="285750" indent="-285750" algn="l">
              <a:buFont typeface="Wingdings" panose="05000000000000000000" pitchFamily="2" charset="2"/>
              <a:buChar char="§"/>
            </a:pPr>
            <a:r>
              <a:rPr lang="en-US" dirty="0"/>
              <a:t>The major psychotherapies derive from psychology’s psychodynamic, humanistic, behavioral, and cognitive perspectives.</a:t>
            </a:r>
          </a:p>
        </p:txBody>
      </p:sp>
      <p:pic>
        <p:nvPicPr>
          <p:cNvPr id="5" name="Picture 4" descr="decorative&#10;"/>
          <p:cNvPicPr>
            <a:picLocks noChangeAspect="1"/>
          </p:cNvPicPr>
          <p:nvPr/>
        </p:nvPicPr>
        <p:blipFill>
          <a:blip r:embed="rId2"/>
          <a:stretch>
            <a:fillRect/>
          </a:stretch>
        </p:blipFill>
        <p:spPr>
          <a:xfrm>
            <a:off x="600121" y="1884384"/>
            <a:ext cx="688908" cy="688908"/>
          </a:xfrm>
          <a:prstGeom prst="rect">
            <a:avLst/>
          </a:prstGeom>
        </p:spPr>
      </p:pic>
    </p:spTree>
    <p:extLst>
      <p:ext uri="{BB962C8B-B14F-4D97-AF65-F5344CB8AC3E}">
        <p14:creationId xmlns:p14="http://schemas.microsoft.com/office/powerpoint/2010/main" val="11487494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E7D9B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3892657-B89E-41BB-9A5A-16189485B7B4}"/>
              </a:ext>
            </a:extLst>
          </p:cNvPr>
          <p:cNvSpPr>
            <a:spLocks noGrp="1"/>
          </p:cNvSpPr>
          <p:nvPr>
            <p:ph type="title"/>
          </p:nvPr>
        </p:nvSpPr>
        <p:spPr>
          <a:xfrm>
            <a:off x="521208" y="379366"/>
            <a:ext cx="8101584" cy="1325563"/>
          </a:xfrm>
        </p:spPr>
        <p:txBody>
          <a:bodyPr>
            <a:normAutofit/>
          </a:bodyPr>
          <a:lstStyle/>
          <a:p>
            <a:pPr algn="l"/>
            <a:r>
              <a:rPr lang="en-US" sz="3600" dirty="0"/>
              <a:t>Learning Target 70-1 Review cont.</a:t>
            </a:r>
          </a:p>
        </p:txBody>
      </p:sp>
      <p:sp>
        <p:nvSpPr>
          <p:cNvPr id="4" name="Content Placeholder 3"/>
          <p:cNvSpPr>
            <a:spLocks noGrp="1"/>
          </p:cNvSpPr>
          <p:nvPr>
            <p:ph sz="quarter" idx="4294967295"/>
          </p:nvPr>
        </p:nvSpPr>
        <p:spPr>
          <a:xfrm>
            <a:off x="521780" y="1851326"/>
            <a:ext cx="8101012" cy="863600"/>
          </a:xfrm>
          <a:solidFill>
            <a:srgbClr val="D4E5F4"/>
          </a:solidFill>
          <a:ln>
            <a:noFill/>
          </a:ln>
        </p:spPr>
        <p:txBody>
          <a:bodyPr>
            <a:noAutofit/>
          </a:bodyPr>
          <a:lstStyle/>
          <a:p>
            <a:pPr marL="0" indent="0">
              <a:buNone/>
            </a:pPr>
            <a:r>
              <a:rPr lang="en-US" dirty="0"/>
              <a:t>Contrast psychotherapy and the</a:t>
            </a:r>
          </a:p>
          <a:p>
            <a:pPr marL="0" indent="0">
              <a:buNone/>
            </a:pPr>
            <a:r>
              <a:rPr lang="en-US" dirty="0"/>
              <a:t>biomedical therapies.</a:t>
            </a:r>
            <a:endParaRPr lang="en-US" sz="2800" dirty="0"/>
          </a:p>
        </p:txBody>
      </p:sp>
      <p:sp>
        <p:nvSpPr>
          <p:cNvPr id="3" name="Content Placeholder 2"/>
          <p:cNvSpPr>
            <a:spLocks noGrp="1"/>
          </p:cNvSpPr>
          <p:nvPr>
            <p:ph idx="1"/>
          </p:nvPr>
        </p:nvSpPr>
        <p:spPr>
          <a:xfrm>
            <a:off x="521208" y="2861323"/>
            <a:ext cx="8101584" cy="3315640"/>
          </a:xfrm>
          <a:solidFill>
            <a:schemeClr val="bg1"/>
          </a:solidFill>
        </p:spPr>
        <p:txBody>
          <a:bodyPr>
            <a:noAutofit/>
          </a:bodyPr>
          <a:lstStyle/>
          <a:p>
            <a:pPr marL="285750" indent="-285750" algn="l">
              <a:buFont typeface="Wingdings" panose="05000000000000000000" pitchFamily="2" charset="2"/>
              <a:buChar char="§"/>
            </a:pPr>
            <a:r>
              <a:rPr lang="en-US" dirty="0"/>
              <a:t>An </a:t>
            </a:r>
            <a:r>
              <a:rPr lang="en-US" b="1" i="1" dirty="0"/>
              <a:t>eclectic approach </a:t>
            </a:r>
            <a:r>
              <a:rPr lang="en-US" dirty="0"/>
              <a:t>combines techniques from various forms of psychotherapy.</a:t>
            </a:r>
          </a:p>
          <a:p>
            <a:pPr marL="285750" indent="-285750" algn="l">
              <a:buFont typeface="Wingdings" panose="05000000000000000000" pitchFamily="2" charset="2"/>
              <a:buChar char="§"/>
            </a:pPr>
            <a:r>
              <a:rPr lang="en-US" b="1" i="1" dirty="0"/>
              <a:t>Biomedical</a:t>
            </a:r>
            <a:r>
              <a:rPr lang="en-US" i="1" dirty="0"/>
              <a:t> </a:t>
            </a:r>
            <a:r>
              <a:rPr lang="en-US" b="1" i="1" dirty="0"/>
              <a:t>therapy</a:t>
            </a:r>
            <a:r>
              <a:rPr lang="en-US" i="1" dirty="0"/>
              <a:t> </a:t>
            </a:r>
            <a:r>
              <a:rPr lang="en-US" dirty="0"/>
              <a:t>treats psychological disorders with medications or procedures that act directly on a patient’s physiology.</a:t>
            </a:r>
          </a:p>
        </p:txBody>
      </p:sp>
      <p:pic>
        <p:nvPicPr>
          <p:cNvPr id="5" name="Picture 4" descr="decorative"/>
          <p:cNvPicPr>
            <a:picLocks noChangeAspect="1"/>
          </p:cNvPicPr>
          <p:nvPr/>
        </p:nvPicPr>
        <p:blipFill>
          <a:blip r:embed="rId2"/>
          <a:stretch>
            <a:fillRect/>
          </a:stretch>
        </p:blipFill>
        <p:spPr>
          <a:xfrm>
            <a:off x="600121" y="1884384"/>
            <a:ext cx="688908" cy="688908"/>
          </a:xfrm>
          <a:prstGeom prst="rect">
            <a:avLst/>
          </a:prstGeom>
        </p:spPr>
      </p:pic>
    </p:spTree>
    <p:extLst>
      <p:ext uri="{BB962C8B-B14F-4D97-AF65-F5344CB8AC3E}">
        <p14:creationId xmlns:p14="http://schemas.microsoft.com/office/powerpoint/2010/main" val="41702454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E7D9B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09C6F49-E9E5-48BC-A274-556930EDA50C}"/>
              </a:ext>
            </a:extLst>
          </p:cNvPr>
          <p:cNvSpPr>
            <a:spLocks noGrp="1"/>
          </p:cNvSpPr>
          <p:nvPr>
            <p:ph type="title"/>
          </p:nvPr>
        </p:nvSpPr>
        <p:spPr>
          <a:xfrm>
            <a:off x="521208" y="365126"/>
            <a:ext cx="8101584" cy="1325563"/>
          </a:xfrm>
        </p:spPr>
        <p:txBody>
          <a:bodyPr>
            <a:normAutofit/>
          </a:bodyPr>
          <a:lstStyle/>
          <a:p>
            <a:pPr algn="l"/>
            <a:r>
              <a:rPr lang="en-US" sz="3600" dirty="0"/>
              <a:t>Learning Target 70-2 Review</a:t>
            </a:r>
          </a:p>
        </p:txBody>
      </p:sp>
      <p:sp>
        <p:nvSpPr>
          <p:cNvPr id="4" name="Content Placeholder 3"/>
          <p:cNvSpPr>
            <a:spLocks noGrp="1"/>
          </p:cNvSpPr>
          <p:nvPr>
            <p:ph sz="quarter" idx="4294967295"/>
          </p:nvPr>
        </p:nvSpPr>
        <p:spPr>
          <a:xfrm>
            <a:off x="521780" y="1825625"/>
            <a:ext cx="8101012" cy="1287462"/>
          </a:xfrm>
          <a:solidFill>
            <a:srgbClr val="D4E5F4"/>
          </a:solidFill>
          <a:ln>
            <a:noFill/>
          </a:ln>
        </p:spPr>
        <p:txBody>
          <a:bodyPr>
            <a:noAutofit/>
          </a:bodyPr>
          <a:lstStyle/>
          <a:p>
            <a:pPr marL="0" indent="0">
              <a:buNone/>
            </a:pPr>
            <a:r>
              <a:rPr lang="en-US" dirty="0"/>
              <a:t>Discuss the goals and techniques of</a:t>
            </a:r>
          </a:p>
          <a:p>
            <a:pPr marL="0" indent="0">
              <a:buNone/>
            </a:pPr>
            <a:r>
              <a:rPr lang="en-US" dirty="0"/>
              <a:t>psychoanalysis, and examine how they</a:t>
            </a:r>
          </a:p>
          <a:p>
            <a:pPr marL="0" indent="0">
              <a:buNone/>
            </a:pPr>
            <a:r>
              <a:rPr lang="en-US" dirty="0"/>
              <a:t>have been adapted in psychodynamic therapy.</a:t>
            </a:r>
            <a:endParaRPr lang="en-US" sz="2800" dirty="0"/>
          </a:p>
        </p:txBody>
      </p:sp>
      <p:sp>
        <p:nvSpPr>
          <p:cNvPr id="3" name="Content Placeholder 2"/>
          <p:cNvSpPr>
            <a:spLocks noGrp="1"/>
          </p:cNvSpPr>
          <p:nvPr>
            <p:ph idx="1"/>
          </p:nvPr>
        </p:nvSpPr>
        <p:spPr>
          <a:xfrm>
            <a:off x="521208" y="3279305"/>
            <a:ext cx="8101584" cy="3213569"/>
          </a:xfrm>
          <a:solidFill>
            <a:schemeClr val="bg1"/>
          </a:solidFill>
        </p:spPr>
        <p:txBody>
          <a:bodyPr>
            <a:noAutofit/>
          </a:bodyPr>
          <a:lstStyle/>
          <a:p>
            <a:pPr marL="342900" indent="-342900" algn="l">
              <a:buFont typeface="Wingdings" panose="05000000000000000000" pitchFamily="2" charset="2"/>
              <a:buChar char="§"/>
            </a:pPr>
            <a:r>
              <a:rPr lang="en-US" dirty="0"/>
              <a:t>Through </a:t>
            </a:r>
            <a:r>
              <a:rPr lang="en-US" b="1" i="1" dirty="0"/>
              <a:t>psychoanalysis</a:t>
            </a:r>
            <a:r>
              <a:rPr lang="en-US" i="1" dirty="0"/>
              <a:t>, </a:t>
            </a:r>
            <a:r>
              <a:rPr lang="en-US" dirty="0"/>
              <a:t>Sigmund Freud tried to give people self-insight and relief from their disorders by bringing anxiety-laden feelings and thoughts into conscious awareness.</a:t>
            </a:r>
          </a:p>
          <a:p>
            <a:pPr marL="857250" lvl="1" indent="-342900" algn="l">
              <a:buFont typeface="Wingdings" panose="05000000000000000000" pitchFamily="2" charset="2"/>
              <a:buChar char="§"/>
            </a:pPr>
            <a:r>
              <a:rPr lang="en-US" sz="2400" dirty="0"/>
              <a:t>Techniques included using free association and </a:t>
            </a:r>
            <a:r>
              <a:rPr lang="en-US" sz="2400" b="1" i="1" dirty="0"/>
              <a:t>interpretation</a:t>
            </a:r>
            <a:r>
              <a:rPr lang="en-US" sz="2400" i="1" dirty="0"/>
              <a:t> </a:t>
            </a:r>
            <a:r>
              <a:rPr lang="en-US" sz="2400" dirty="0"/>
              <a:t>of instances of </a:t>
            </a:r>
            <a:r>
              <a:rPr lang="en-US" sz="2400" b="1" i="1" dirty="0"/>
              <a:t>resistance</a:t>
            </a:r>
            <a:r>
              <a:rPr lang="en-US" sz="2400" i="1" dirty="0"/>
              <a:t> </a:t>
            </a:r>
            <a:r>
              <a:rPr lang="en-US" sz="2400" dirty="0"/>
              <a:t>and </a:t>
            </a:r>
            <a:r>
              <a:rPr lang="en-US" sz="2400" b="1" i="1" dirty="0"/>
              <a:t>transference</a:t>
            </a:r>
            <a:r>
              <a:rPr lang="en-US" sz="2400" i="1" dirty="0"/>
              <a:t>.</a:t>
            </a:r>
          </a:p>
        </p:txBody>
      </p:sp>
      <p:pic>
        <p:nvPicPr>
          <p:cNvPr id="5" name="Picture 4" descr="decorative"/>
          <p:cNvPicPr>
            <a:picLocks noChangeAspect="1"/>
          </p:cNvPicPr>
          <p:nvPr/>
        </p:nvPicPr>
        <p:blipFill>
          <a:blip r:embed="rId2"/>
          <a:stretch>
            <a:fillRect/>
          </a:stretch>
        </p:blipFill>
        <p:spPr>
          <a:xfrm>
            <a:off x="600121" y="1884384"/>
            <a:ext cx="688908" cy="688908"/>
          </a:xfrm>
          <a:prstGeom prst="rect">
            <a:avLst/>
          </a:prstGeom>
        </p:spPr>
      </p:pic>
    </p:spTree>
    <p:extLst>
      <p:ext uri="{BB962C8B-B14F-4D97-AF65-F5344CB8AC3E}">
        <p14:creationId xmlns:p14="http://schemas.microsoft.com/office/powerpoint/2010/main" val="32813286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E7D9B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9C09424-F2C8-4AE7-B7A8-034D3C08FE62}"/>
              </a:ext>
            </a:extLst>
          </p:cNvPr>
          <p:cNvSpPr>
            <a:spLocks noGrp="1"/>
          </p:cNvSpPr>
          <p:nvPr>
            <p:ph type="title"/>
          </p:nvPr>
        </p:nvSpPr>
        <p:spPr>
          <a:xfrm>
            <a:off x="521208" y="345876"/>
            <a:ext cx="8101584" cy="1325563"/>
          </a:xfrm>
        </p:spPr>
        <p:txBody>
          <a:bodyPr>
            <a:normAutofit/>
          </a:bodyPr>
          <a:lstStyle/>
          <a:p>
            <a:pPr algn="l"/>
            <a:r>
              <a:rPr lang="en-US" sz="3600" dirty="0"/>
              <a:t>Learning Target 70-2 Review cont.</a:t>
            </a:r>
          </a:p>
        </p:txBody>
      </p:sp>
      <p:sp>
        <p:nvSpPr>
          <p:cNvPr id="4" name="Content Placeholder 3"/>
          <p:cNvSpPr>
            <a:spLocks noGrp="1"/>
          </p:cNvSpPr>
          <p:nvPr>
            <p:ph sz="quarter" idx="4294967295"/>
          </p:nvPr>
        </p:nvSpPr>
        <p:spPr>
          <a:xfrm>
            <a:off x="521208" y="1825625"/>
            <a:ext cx="8101012" cy="1287462"/>
          </a:xfrm>
          <a:solidFill>
            <a:srgbClr val="D4E5F4"/>
          </a:solidFill>
          <a:ln>
            <a:noFill/>
          </a:ln>
        </p:spPr>
        <p:txBody>
          <a:bodyPr>
            <a:noAutofit/>
          </a:bodyPr>
          <a:lstStyle/>
          <a:p>
            <a:pPr marL="0" indent="0">
              <a:buNone/>
            </a:pPr>
            <a:r>
              <a:rPr lang="en-US" dirty="0"/>
              <a:t>Discuss the goals and techniques of</a:t>
            </a:r>
          </a:p>
          <a:p>
            <a:pPr marL="0" indent="0">
              <a:buNone/>
            </a:pPr>
            <a:r>
              <a:rPr lang="en-US" dirty="0"/>
              <a:t>psychoanalysis, and examine how they</a:t>
            </a:r>
          </a:p>
          <a:p>
            <a:pPr marL="0" indent="0">
              <a:buNone/>
            </a:pPr>
            <a:r>
              <a:rPr lang="en-US" dirty="0"/>
              <a:t>have been adapted in psychodynamic therapy.</a:t>
            </a:r>
            <a:endParaRPr lang="en-US" sz="2800" dirty="0"/>
          </a:p>
        </p:txBody>
      </p:sp>
      <p:sp>
        <p:nvSpPr>
          <p:cNvPr id="3" name="Content Placeholder 2"/>
          <p:cNvSpPr>
            <a:spLocks noGrp="1"/>
          </p:cNvSpPr>
          <p:nvPr>
            <p:ph idx="1"/>
          </p:nvPr>
        </p:nvSpPr>
        <p:spPr>
          <a:xfrm>
            <a:off x="520636" y="3267273"/>
            <a:ext cx="8101584" cy="2909690"/>
          </a:xfrm>
          <a:solidFill>
            <a:schemeClr val="bg1"/>
          </a:solidFill>
        </p:spPr>
        <p:txBody>
          <a:bodyPr>
            <a:noAutofit/>
          </a:bodyPr>
          <a:lstStyle/>
          <a:p>
            <a:pPr marL="342900" indent="-342900" algn="l">
              <a:buFont typeface="Wingdings" panose="05000000000000000000" pitchFamily="2" charset="2"/>
              <a:buChar char="§"/>
            </a:pPr>
            <a:r>
              <a:rPr lang="en-US" dirty="0"/>
              <a:t>Contemporary </a:t>
            </a:r>
            <a:r>
              <a:rPr lang="en-US" b="1" i="1" dirty="0"/>
              <a:t>psychodynamic therapy </a:t>
            </a:r>
            <a:r>
              <a:rPr lang="en-US" dirty="0"/>
              <a:t>has been influenced by traditional psychoanalysis but is briefer, less expensive, and more focused on helping the client find relief from current symptoms.</a:t>
            </a:r>
          </a:p>
          <a:p>
            <a:pPr marL="857250" lvl="1" indent="-342900" algn="l">
              <a:buFont typeface="Wingdings" panose="05000000000000000000" pitchFamily="2" charset="2"/>
              <a:buChar char="§"/>
            </a:pPr>
            <a:r>
              <a:rPr lang="en-US" sz="2400" dirty="0"/>
              <a:t>Therapists help clients understand themes that run through past and current relationships.</a:t>
            </a:r>
          </a:p>
        </p:txBody>
      </p:sp>
      <p:pic>
        <p:nvPicPr>
          <p:cNvPr id="5" name="Picture 4" descr="decorative"/>
          <p:cNvPicPr>
            <a:picLocks noChangeAspect="1"/>
          </p:cNvPicPr>
          <p:nvPr/>
        </p:nvPicPr>
        <p:blipFill>
          <a:blip r:embed="rId2"/>
          <a:stretch>
            <a:fillRect/>
          </a:stretch>
        </p:blipFill>
        <p:spPr>
          <a:xfrm>
            <a:off x="600121" y="1884384"/>
            <a:ext cx="688908" cy="688908"/>
          </a:xfrm>
          <a:prstGeom prst="rect">
            <a:avLst/>
          </a:prstGeom>
        </p:spPr>
      </p:pic>
    </p:spTree>
    <p:extLst>
      <p:ext uri="{BB962C8B-B14F-4D97-AF65-F5344CB8AC3E}">
        <p14:creationId xmlns:p14="http://schemas.microsoft.com/office/powerpoint/2010/main" val="1888061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7D9B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582BB80-890D-4A03-831C-F70D5588E8C1}"/>
              </a:ext>
            </a:extLst>
          </p:cNvPr>
          <p:cNvSpPr>
            <a:spLocks noGrp="1"/>
          </p:cNvSpPr>
          <p:nvPr>
            <p:ph type="title"/>
          </p:nvPr>
        </p:nvSpPr>
        <p:spPr>
          <a:xfrm>
            <a:off x="521208" y="175657"/>
            <a:ext cx="8101584" cy="1210381"/>
          </a:xfrm>
        </p:spPr>
        <p:txBody>
          <a:bodyPr>
            <a:normAutofit/>
          </a:bodyPr>
          <a:lstStyle/>
          <a:p>
            <a:pPr algn="l"/>
            <a:r>
              <a:rPr lang="en-US" sz="3600" dirty="0"/>
              <a:t>Learning Target 70-3 Review</a:t>
            </a:r>
          </a:p>
        </p:txBody>
      </p:sp>
      <p:sp>
        <p:nvSpPr>
          <p:cNvPr id="4" name="Content Placeholder 3"/>
          <p:cNvSpPr>
            <a:spLocks noGrp="1"/>
          </p:cNvSpPr>
          <p:nvPr>
            <p:ph sz="quarter" idx="4294967295"/>
          </p:nvPr>
        </p:nvSpPr>
        <p:spPr>
          <a:xfrm>
            <a:off x="521780" y="1501542"/>
            <a:ext cx="8101012" cy="1626669"/>
          </a:xfrm>
          <a:solidFill>
            <a:srgbClr val="D4E5F4"/>
          </a:solidFill>
          <a:ln>
            <a:noFill/>
          </a:ln>
        </p:spPr>
        <p:txBody>
          <a:bodyPr>
            <a:noAutofit/>
          </a:bodyPr>
          <a:lstStyle/>
          <a:p>
            <a:pPr marL="0" indent="0">
              <a:buNone/>
            </a:pPr>
            <a:r>
              <a:rPr lang="en-US" dirty="0"/>
              <a:t>Distinguish the basic themes of </a:t>
            </a:r>
          </a:p>
          <a:p>
            <a:pPr marL="0" indent="0">
              <a:buNone/>
            </a:pPr>
            <a:r>
              <a:rPr lang="en-US" dirty="0"/>
              <a:t>humanistic therapy, and describe the </a:t>
            </a:r>
          </a:p>
          <a:p>
            <a:pPr marL="0" indent="0">
              <a:buNone/>
            </a:pPr>
            <a:r>
              <a:rPr lang="en-US" dirty="0"/>
              <a:t>specific goals and techniques of Rogers’ </a:t>
            </a:r>
          </a:p>
          <a:p>
            <a:pPr marL="0" indent="0">
              <a:buNone/>
            </a:pPr>
            <a:r>
              <a:rPr lang="en-US" dirty="0"/>
              <a:t>client-centered approach.</a:t>
            </a:r>
            <a:endParaRPr lang="en-US" sz="2800" dirty="0"/>
          </a:p>
        </p:txBody>
      </p:sp>
      <p:sp>
        <p:nvSpPr>
          <p:cNvPr id="3" name="Content Placeholder 2"/>
          <p:cNvSpPr>
            <a:spLocks noGrp="1"/>
          </p:cNvSpPr>
          <p:nvPr>
            <p:ph idx="1"/>
          </p:nvPr>
        </p:nvSpPr>
        <p:spPr>
          <a:xfrm>
            <a:off x="521208" y="3243715"/>
            <a:ext cx="8101584" cy="3438628"/>
          </a:xfrm>
          <a:solidFill>
            <a:schemeClr val="bg1"/>
          </a:solidFill>
        </p:spPr>
        <p:txBody>
          <a:bodyPr>
            <a:noAutofit/>
          </a:bodyPr>
          <a:lstStyle/>
          <a:p>
            <a:pPr marL="342900" indent="-342900" algn="l">
              <a:buFont typeface="Wingdings" panose="05000000000000000000" pitchFamily="2" charset="2"/>
              <a:buChar char="§"/>
            </a:pPr>
            <a:r>
              <a:rPr lang="en-US" sz="2400" dirty="0"/>
              <a:t>Both psychoanalytic and humanistic therapies are </a:t>
            </a:r>
            <a:r>
              <a:rPr lang="en-US" sz="2400" b="1" i="1" dirty="0"/>
              <a:t>insight</a:t>
            </a:r>
            <a:r>
              <a:rPr lang="en-US" sz="2400" i="1" dirty="0"/>
              <a:t> </a:t>
            </a:r>
            <a:r>
              <a:rPr lang="en-US" sz="2400" b="1" i="1" dirty="0"/>
              <a:t>therapies</a:t>
            </a:r>
            <a:r>
              <a:rPr lang="en-US" sz="2400" i="1" dirty="0"/>
              <a:t>—</a:t>
            </a:r>
            <a:r>
              <a:rPr lang="en-US" sz="2400" dirty="0"/>
              <a:t>they attempt to improve functioning by increasing clients’ awareness of motives and defenses.</a:t>
            </a:r>
          </a:p>
          <a:p>
            <a:pPr marL="342900" indent="-342900" algn="l">
              <a:buFont typeface="Wingdings" panose="05000000000000000000" pitchFamily="2" charset="2"/>
              <a:buChar char="§"/>
            </a:pPr>
            <a:r>
              <a:rPr lang="en-US" sz="2400" dirty="0"/>
              <a:t>Carl Rogers’ </a:t>
            </a:r>
            <a:r>
              <a:rPr lang="en-US" sz="2400" b="1" i="1" dirty="0"/>
              <a:t>client-centered</a:t>
            </a:r>
            <a:r>
              <a:rPr lang="en-US" sz="2400" i="1" dirty="0"/>
              <a:t> </a:t>
            </a:r>
            <a:r>
              <a:rPr lang="en-US" sz="2400" b="1" i="1" dirty="0"/>
              <a:t>therapy</a:t>
            </a:r>
            <a:r>
              <a:rPr lang="en-US" sz="2400" i="1" dirty="0"/>
              <a:t> </a:t>
            </a:r>
            <a:r>
              <a:rPr lang="en-US" sz="2400" dirty="0"/>
              <a:t>proposed that therapists’ most important contributions are to function as a psychological mirror through </a:t>
            </a:r>
            <a:r>
              <a:rPr lang="en-US" sz="2400" b="1" i="1" dirty="0"/>
              <a:t>active</a:t>
            </a:r>
            <a:r>
              <a:rPr lang="en-US" sz="2400" i="1" dirty="0"/>
              <a:t> </a:t>
            </a:r>
            <a:r>
              <a:rPr lang="en-US" sz="2400" b="1" i="1" dirty="0"/>
              <a:t>listening</a:t>
            </a:r>
            <a:r>
              <a:rPr lang="en-US" sz="2400" i="1" dirty="0"/>
              <a:t> </a:t>
            </a:r>
            <a:r>
              <a:rPr lang="en-US" sz="2400" dirty="0"/>
              <a:t>and to provide a growth-fostering environment of </a:t>
            </a:r>
            <a:r>
              <a:rPr lang="en-US" sz="2400" b="1" i="1" dirty="0"/>
              <a:t>unconditional</a:t>
            </a:r>
            <a:r>
              <a:rPr lang="en-US" sz="2400" i="1" dirty="0"/>
              <a:t> </a:t>
            </a:r>
            <a:r>
              <a:rPr lang="en-US" sz="2400" b="1" i="1" dirty="0"/>
              <a:t>positive</a:t>
            </a:r>
            <a:r>
              <a:rPr lang="en-US" sz="2400" i="1" dirty="0"/>
              <a:t> </a:t>
            </a:r>
            <a:r>
              <a:rPr lang="en-US" sz="2400" b="1" i="1" dirty="0"/>
              <a:t>regard.</a:t>
            </a:r>
            <a:endParaRPr lang="en-US" sz="2400" dirty="0"/>
          </a:p>
        </p:txBody>
      </p:sp>
      <p:pic>
        <p:nvPicPr>
          <p:cNvPr id="5" name="Picture 4" descr="decorative"/>
          <p:cNvPicPr>
            <a:picLocks noChangeAspect="1"/>
          </p:cNvPicPr>
          <p:nvPr/>
        </p:nvPicPr>
        <p:blipFill>
          <a:blip r:embed="rId2"/>
          <a:stretch>
            <a:fillRect/>
          </a:stretch>
        </p:blipFill>
        <p:spPr>
          <a:xfrm>
            <a:off x="619371" y="1625968"/>
            <a:ext cx="688908" cy="688908"/>
          </a:xfrm>
          <a:prstGeom prst="rect">
            <a:avLst/>
          </a:prstGeom>
        </p:spPr>
      </p:pic>
    </p:spTree>
    <p:extLst>
      <p:ext uri="{BB962C8B-B14F-4D97-AF65-F5344CB8AC3E}">
        <p14:creationId xmlns:p14="http://schemas.microsoft.com/office/powerpoint/2010/main" val="2372495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E7D9B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562FEBC-ED2E-43AF-BF76-A09DC63A93C1}"/>
              </a:ext>
            </a:extLst>
          </p:cNvPr>
          <p:cNvSpPr>
            <a:spLocks noGrp="1"/>
          </p:cNvSpPr>
          <p:nvPr>
            <p:ph type="title"/>
          </p:nvPr>
        </p:nvSpPr>
        <p:spPr>
          <a:xfrm>
            <a:off x="521208" y="258738"/>
            <a:ext cx="8101584" cy="1325563"/>
          </a:xfrm>
        </p:spPr>
        <p:txBody>
          <a:bodyPr>
            <a:normAutofit/>
          </a:bodyPr>
          <a:lstStyle/>
          <a:p>
            <a:pPr algn="l"/>
            <a:r>
              <a:rPr lang="en-US" sz="3600" dirty="0"/>
              <a:t>Learning Target 70-3 Review cont.</a:t>
            </a:r>
          </a:p>
        </p:txBody>
      </p:sp>
      <p:sp>
        <p:nvSpPr>
          <p:cNvPr id="4" name="Content Placeholder 3"/>
          <p:cNvSpPr>
            <a:spLocks noGrp="1"/>
          </p:cNvSpPr>
          <p:nvPr>
            <p:ph sz="quarter" idx="4294967295"/>
          </p:nvPr>
        </p:nvSpPr>
        <p:spPr>
          <a:xfrm>
            <a:off x="521208" y="1707344"/>
            <a:ext cx="8101012" cy="1042987"/>
          </a:xfrm>
          <a:solidFill>
            <a:srgbClr val="D4E5F4"/>
          </a:solidFill>
          <a:ln>
            <a:noFill/>
          </a:ln>
        </p:spPr>
        <p:txBody>
          <a:bodyPr>
            <a:noAutofit/>
          </a:bodyPr>
          <a:lstStyle/>
          <a:p>
            <a:pPr marL="0" indent="0">
              <a:buNone/>
            </a:pPr>
            <a:r>
              <a:rPr lang="en-US" dirty="0"/>
              <a:t>Distinguish the basic themes of </a:t>
            </a:r>
          </a:p>
          <a:p>
            <a:pPr marL="0" indent="0">
              <a:buNone/>
            </a:pPr>
            <a:r>
              <a:rPr lang="en-US" dirty="0"/>
              <a:t>humanistic therapy.</a:t>
            </a:r>
            <a:endParaRPr lang="en-US" sz="2800" dirty="0"/>
          </a:p>
        </p:txBody>
      </p:sp>
      <p:sp>
        <p:nvSpPr>
          <p:cNvPr id="3" name="Content Placeholder 2"/>
          <p:cNvSpPr>
            <a:spLocks noGrp="1"/>
          </p:cNvSpPr>
          <p:nvPr>
            <p:ph idx="1"/>
          </p:nvPr>
        </p:nvSpPr>
        <p:spPr>
          <a:xfrm>
            <a:off x="521208" y="2927370"/>
            <a:ext cx="8101584" cy="3671891"/>
          </a:xfrm>
          <a:solidFill>
            <a:schemeClr val="bg1"/>
          </a:solidFill>
        </p:spPr>
        <p:txBody>
          <a:bodyPr>
            <a:normAutofit fontScale="92500"/>
          </a:bodyPr>
          <a:lstStyle/>
          <a:p>
            <a:pPr marL="342900" indent="-342900" algn="l">
              <a:buFont typeface="Wingdings" panose="05000000000000000000" pitchFamily="2" charset="2"/>
              <a:buChar char="§"/>
            </a:pPr>
            <a:r>
              <a:rPr lang="en-US" dirty="0"/>
              <a:t>Humanistic therapy’s goals:</a:t>
            </a:r>
          </a:p>
          <a:p>
            <a:pPr marL="342900" indent="-342900" algn="l">
              <a:buFont typeface="Wingdings" panose="05000000000000000000" pitchFamily="2" charset="2"/>
              <a:buChar char="§"/>
            </a:pPr>
            <a:r>
              <a:rPr lang="en-US" dirty="0"/>
              <a:t>helping clients grow in self-awareness and self-acceptance, </a:t>
            </a:r>
          </a:p>
          <a:p>
            <a:pPr marL="342900" indent="-342900" algn="l">
              <a:buFont typeface="Wingdings" panose="05000000000000000000" pitchFamily="2" charset="2"/>
              <a:buChar char="§"/>
            </a:pPr>
            <a:r>
              <a:rPr lang="en-US" dirty="0"/>
              <a:t>promoting personal growth rather than curing illness,</a:t>
            </a:r>
          </a:p>
          <a:p>
            <a:pPr marL="342900" indent="-342900" algn="l">
              <a:buFont typeface="Wingdings" panose="05000000000000000000" pitchFamily="2" charset="2"/>
              <a:buChar char="§"/>
            </a:pPr>
            <a:r>
              <a:rPr lang="en-US" dirty="0"/>
              <a:t>helping clients take responsibility for their own growth,</a:t>
            </a:r>
          </a:p>
          <a:p>
            <a:pPr marL="342900" indent="-342900" algn="l">
              <a:buFont typeface="Wingdings" panose="05000000000000000000" pitchFamily="2" charset="2"/>
              <a:buChar char="§"/>
            </a:pPr>
            <a:r>
              <a:rPr lang="en-US" dirty="0"/>
              <a:t>focusing on conscious thoughts rather than unconscious motivations, and </a:t>
            </a:r>
          </a:p>
          <a:p>
            <a:pPr marL="342900" indent="-342900" algn="l">
              <a:buFont typeface="Wingdings" panose="05000000000000000000" pitchFamily="2" charset="2"/>
              <a:buChar char="§"/>
            </a:pPr>
            <a:r>
              <a:rPr lang="en-US" dirty="0"/>
              <a:t>seeing the present and future as more important than the past.</a:t>
            </a:r>
          </a:p>
        </p:txBody>
      </p:sp>
      <p:pic>
        <p:nvPicPr>
          <p:cNvPr id="5" name="Picture 4" descr="decorative"/>
          <p:cNvPicPr>
            <a:picLocks noChangeAspect="1"/>
          </p:cNvPicPr>
          <p:nvPr/>
        </p:nvPicPr>
        <p:blipFill>
          <a:blip r:embed="rId2"/>
          <a:stretch>
            <a:fillRect/>
          </a:stretch>
        </p:blipFill>
        <p:spPr>
          <a:xfrm>
            <a:off x="628996" y="1761340"/>
            <a:ext cx="688908" cy="688908"/>
          </a:xfrm>
          <a:prstGeom prst="rect">
            <a:avLst/>
          </a:prstGeom>
        </p:spPr>
      </p:pic>
    </p:spTree>
    <p:extLst>
      <p:ext uri="{BB962C8B-B14F-4D97-AF65-F5344CB8AC3E}">
        <p14:creationId xmlns:p14="http://schemas.microsoft.com/office/powerpoint/2010/main" val="3534723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might an illness be treated in </a:t>
            </a:r>
            <a:br>
              <a:rPr lang="en-US" dirty="0"/>
            </a:br>
            <a:r>
              <a:rPr lang="en-US" dirty="0"/>
              <a:t>each of the therapies?</a:t>
            </a:r>
          </a:p>
        </p:txBody>
      </p:sp>
      <p:sp>
        <p:nvSpPr>
          <p:cNvPr id="3" name="Text Placeholder 2"/>
          <p:cNvSpPr>
            <a:spLocks noGrp="1"/>
          </p:cNvSpPr>
          <p:nvPr>
            <p:ph type="body" idx="1"/>
          </p:nvPr>
        </p:nvSpPr>
        <p:spPr/>
        <p:txBody>
          <a:bodyPr>
            <a:normAutofit/>
          </a:bodyPr>
          <a:lstStyle/>
          <a:p>
            <a:pPr marL="0" lvl="1" algn="ctr">
              <a:lnSpc>
                <a:spcPct val="100000"/>
              </a:lnSpc>
              <a:spcBef>
                <a:spcPts val="0"/>
              </a:spcBef>
            </a:pPr>
            <a:r>
              <a:rPr lang="en-US" sz="2600" b="1" i="1" dirty="0">
                <a:latin typeface="Arial" panose="020B0604020202020204" pitchFamily="34" charset="0"/>
                <a:cs typeface="Arial" panose="020B0604020202020204" pitchFamily="34" charset="0"/>
              </a:rPr>
              <a:t>psychotherapy</a:t>
            </a:r>
          </a:p>
        </p:txBody>
      </p:sp>
      <p:sp>
        <p:nvSpPr>
          <p:cNvPr id="4" name="Content Placeholder 3"/>
          <p:cNvSpPr>
            <a:spLocks noGrp="1"/>
          </p:cNvSpPr>
          <p:nvPr>
            <p:ph sz="half" idx="2"/>
          </p:nvPr>
        </p:nvSpPr>
        <p:spPr/>
        <p:txBody>
          <a:bodyPr/>
          <a:lstStyle/>
          <a:p>
            <a:r>
              <a:rPr lang="en-US" dirty="0"/>
              <a:t>The therapist may</a:t>
            </a:r>
          </a:p>
          <a:p>
            <a:r>
              <a:rPr lang="en-US" dirty="0"/>
              <a:t>explore a client’s early relationships, encourage the client to adopt new ways of thinking,</a:t>
            </a:r>
          </a:p>
          <a:p>
            <a:r>
              <a:rPr lang="en-US" dirty="0"/>
              <a:t>or coach the client in replacing old behaviors with new ones.</a:t>
            </a:r>
          </a:p>
        </p:txBody>
      </p:sp>
      <p:sp>
        <p:nvSpPr>
          <p:cNvPr id="5" name="Text Placeholder 4"/>
          <p:cNvSpPr>
            <a:spLocks noGrp="1"/>
          </p:cNvSpPr>
          <p:nvPr>
            <p:ph type="body" sz="quarter" idx="3"/>
          </p:nvPr>
        </p:nvSpPr>
        <p:spPr/>
        <p:txBody>
          <a:bodyPr/>
          <a:lstStyle/>
          <a:p>
            <a:r>
              <a:rPr lang="en-US" b="1" i="1" dirty="0"/>
              <a:t>biomedical therapy</a:t>
            </a:r>
          </a:p>
        </p:txBody>
      </p:sp>
      <p:sp>
        <p:nvSpPr>
          <p:cNvPr id="6" name="Content Placeholder 5"/>
          <p:cNvSpPr>
            <a:spLocks noGrp="1"/>
          </p:cNvSpPr>
          <p:nvPr>
            <p:ph sz="quarter" idx="4"/>
          </p:nvPr>
        </p:nvSpPr>
        <p:spPr/>
        <p:txBody>
          <a:bodyPr/>
          <a:lstStyle/>
          <a:p>
            <a:r>
              <a:rPr lang="en-US" dirty="0"/>
              <a:t>The psychiatrist or doctor  may prescribe antidepressants for a person with severe depression or may suggest, electroconvulsive shock therapy (ECT), or deep-brain stimulation.</a:t>
            </a:r>
          </a:p>
        </p:txBody>
      </p:sp>
      <p:pic>
        <p:nvPicPr>
          <p:cNvPr id="7" name="Picture 6" descr="decorative"/>
          <p:cNvPicPr>
            <a:picLocks noChangeAspect="1"/>
          </p:cNvPicPr>
          <p:nvPr/>
        </p:nvPicPr>
        <p:blipFill>
          <a:blip r:embed="rId2"/>
          <a:stretch>
            <a:fillRect/>
          </a:stretch>
        </p:blipFill>
        <p:spPr>
          <a:xfrm>
            <a:off x="575539" y="408241"/>
            <a:ext cx="688908" cy="688908"/>
          </a:xfrm>
          <a:prstGeom prst="rect">
            <a:avLst/>
          </a:prstGeom>
        </p:spPr>
      </p:pic>
    </p:spTree>
    <p:extLst>
      <p:ext uri="{BB962C8B-B14F-4D97-AF65-F5344CB8AC3E}">
        <p14:creationId xmlns:p14="http://schemas.microsoft.com/office/powerpoint/2010/main" val="3548292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p:spPr>
        <p:txBody>
          <a:bodyPr/>
          <a:lstStyle/>
          <a:p>
            <a:r>
              <a:rPr lang="en-US" dirty="0">
                <a:solidFill>
                  <a:schemeClr val="bg1"/>
                </a:solidFill>
              </a:rPr>
              <a:t>AP</a:t>
            </a:r>
            <a:r>
              <a:rPr lang="en-US" baseline="30000" dirty="0">
                <a:solidFill>
                  <a:schemeClr val="bg1"/>
                </a:solidFill>
              </a:rPr>
              <a:t>®</a:t>
            </a:r>
            <a:r>
              <a:rPr lang="en-US" dirty="0">
                <a:solidFill>
                  <a:schemeClr val="bg1"/>
                </a:solidFill>
              </a:rPr>
              <a:t> Exam Tip</a:t>
            </a:r>
          </a:p>
        </p:txBody>
      </p:sp>
      <p:sp>
        <p:nvSpPr>
          <p:cNvPr id="3" name="Content Placeholder 2"/>
          <p:cNvSpPr>
            <a:spLocks noGrp="1"/>
          </p:cNvSpPr>
          <p:nvPr>
            <p:ph idx="1"/>
          </p:nvPr>
        </p:nvSpPr>
        <p:spPr>
          <a:xfrm>
            <a:off x="628650" y="1897038"/>
            <a:ext cx="8101584" cy="4380932"/>
          </a:xfrm>
          <a:solidFill>
            <a:srgbClr val="E7D9B1"/>
          </a:solidFill>
          <a:ln w="76200">
            <a:solidFill>
              <a:schemeClr val="accent4"/>
            </a:solidFill>
          </a:ln>
        </p:spPr>
        <p:txBody>
          <a:bodyPr>
            <a:normAutofit/>
          </a:bodyPr>
          <a:lstStyle/>
          <a:p>
            <a:r>
              <a:rPr lang="en-US" sz="2400" dirty="0"/>
              <a:t>Most of the treatments discussed in this unit come from the perspectives you’ve been learning about since Unit I (Psychology’s History and Approaches). </a:t>
            </a:r>
          </a:p>
          <a:p>
            <a:endParaRPr lang="en-US" sz="2400" dirty="0"/>
          </a:p>
          <a:p>
            <a:r>
              <a:rPr lang="en-US" sz="2400" dirty="0"/>
              <a:t>While reading each major section on therapy, try</a:t>
            </a:r>
          </a:p>
          <a:p>
            <a:r>
              <a:rPr lang="en-US" sz="2400" dirty="0"/>
              <a:t>to anticipate how a psychologist from that perspective would approach therapy </a:t>
            </a:r>
          </a:p>
          <a:p>
            <a:r>
              <a:rPr lang="en-US" sz="2400" dirty="0"/>
              <a:t>(for example, “What would Freud do?”)</a:t>
            </a:r>
          </a:p>
          <a:p>
            <a:endParaRPr lang="en-US" sz="2400" dirty="0"/>
          </a:p>
          <a:p>
            <a:r>
              <a:rPr lang="en-US" sz="2400" dirty="0"/>
              <a:t>This should help organize the information and aid in remembering for the AP</a:t>
            </a:r>
            <a:r>
              <a:rPr lang="en-US" sz="2400" baseline="30000" dirty="0"/>
              <a:t>®</a:t>
            </a:r>
            <a:r>
              <a:rPr lang="en-US" sz="2400" dirty="0"/>
              <a:t> Exam.</a:t>
            </a:r>
          </a:p>
        </p:txBody>
      </p:sp>
      <p:pic>
        <p:nvPicPr>
          <p:cNvPr id="4" name="Picture 3" descr="decorative"/>
          <p:cNvPicPr>
            <a:picLocks noChangeAspect="1"/>
          </p:cNvPicPr>
          <p:nvPr/>
        </p:nvPicPr>
        <p:blipFill>
          <a:blip r:embed="rId2"/>
          <a:stretch>
            <a:fillRect/>
          </a:stretch>
        </p:blipFill>
        <p:spPr>
          <a:xfrm>
            <a:off x="702818" y="413735"/>
            <a:ext cx="914479" cy="914479"/>
          </a:xfrm>
          <a:prstGeom prst="rect">
            <a:avLst/>
          </a:prstGeom>
        </p:spPr>
      </p:pic>
    </p:spTree>
    <p:extLst>
      <p:ext uri="{BB962C8B-B14F-4D97-AF65-F5344CB8AC3E}">
        <p14:creationId xmlns:p14="http://schemas.microsoft.com/office/powerpoint/2010/main" val="2738296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a:t>
            </a:r>
            <a:r>
              <a:rPr lang="en-US" i="1" dirty="0"/>
              <a:t>eclectic approach </a:t>
            </a:r>
            <a:r>
              <a:rPr lang="en-US" dirty="0"/>
              <a:t>to </a:t>
            </a:r>
            <a:r>
              <a:rPr lang="en-US" i="1" dirty="0"/>
              <a:t>psychotherapy</a:t>
            </a:r>
            <a:r>
              <a:rPr lang="en-US" dirty="0"/>
              <a:t>?</a:t>
            </a:r>
          </a:p>
        </p:txBody>
      </p:sp>
      <p:sp>
        <p:nvSpPr>
          <p:cNvPr id="3" name="Content Placeholder 2"/>
          <p:cNvSpPr>
            <a:spLocks noGrp="1"/>
          </p:cNvSpPr>
          <p:nvPr>
            <p:ph idx="1"/>
          </p:nvPr>
        </p:nvSpPr>
        <p:spPr>
          <a:xfrm>
            <a:off x="521208" y="1825626"/>
            <a:ext cx="8101584" cy="1157418"/>
          </a:xfrm>
        </p:spPr>
        <p:txBody>
          <a:bodyPr/>
          <a:lstStyle/>
          <a:p>
            <a:r>
              <a:rPr lang="en-US" dirty="0"/>
              <a:t>an approach to psychotherapy that uses</a:t>
            </a:r>
          </a:p>
          <a:p>
            <a:r>
              <a:rPr lang="en-US" dirty="0"/>
              <a:t>techniques from various forms of therapy</a:t>
            </a:r>
          </a:p>
        </p:txBody>
      </p:sp>
      <p:sp>
        <p:nvSpPr>
          <p:cNvPr id="4" name="Content Placeholder 3"/>
          <p:cNvSpPr>
            <a:spLocks noGrp="1"/>
          </p:cNvSpPr>
          <p:nvPr>
            <p:ph sz="quarter" idx="13"/>
          </p:nvPr>
        </p:nvSpPr>
        <p:spPr>
          <a:xfrm>
            <a:off x="528638" y="3312827"/>
            <a:ext cx="8101012" cy="3387776"/>
          </a:xfrm>
        </p:spPr>
        <p:txBody>
          <a:bodyPr/>
          <a:lstStyle/>
          <a:p>
            <a:r>
              <a:rPr lang="en-US" dirty="0"/>
              <a:t>Some therapists combine techniques. Indeed, many psychotherapists describe their approach as </a:t>
            </a:r>
            <a:r>
              <a:rPr lang="en-US" b="1" i="1" dirty="0"/>
              <a:t>eclectic</a:t>
            </a:r>
            <a:r>
              <a:rPr lang="en-US" dirty="0"/>
              <a:t>, using a blend of therapies.</a:t>
            </a:r>
          </a:p>
          <a:p>
            <a:endParaRPr lang="en-US" dirty="0"/>
          </a:p>
          <a:p>
            <a:r>
              <a:rPr lang="en-US" i="1" dirty="0"/>
              <a:t>For instance, a therapist may use dream interpretation or free association during sessions (psychoanalytic), but also help you to change your flawed or faulty thinking patterns (cognitive).</a:t>
            </a:r>
          </a:p>
        </p:txBody>
      </p:sp>
    </p:spTree>
    <p:extLst>
      <p:ext uri="{BB962C8B-B14F-4D97-AF65-F5344CB8AC3E}">
        <p14:creationId xmlns:p14="http://schemas.microsoft.com/office/powerpoint/2010/main" val="4077792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424046"/>
            <a:ext cx="8321040" cy="1124712"/>
          </a:xfrm>
        </p:spPr>
        <p:txBody>
          <a:bodyPr/>
          <a:lstStyle/>
          <a:p>
            <a:r>
              <a:rPr lang="en-US" dirty="0"/>
              <a:t>1. What Would You Answer?</a:t>
            </a:r>
          </a:p>
        </p:txBody>
      </p:sp>
      <p:sp>
        <p:nvSpPr>
          <p:cNvPr id="3" name="Content Placeholder 2"/>
          <p:cNvSpPr>
            <a:spLocks noGrp="1"/>
          </p:cNvSpPr>
          <p:nvPr>
            <p:ph sz="quarter" idx="19"/>
          </p:nvPr>
        </p:nvSpPr>
        <p:spPr>
          <a:xfrm>
            <a:off x="745236" y="1715650"/>
            <a:ext cx="7653528" cy="4718304"/>
          </a:xfrm>
        </p:spPr>
        <p:txBody>
          <a:bodyPr/>
          <a:lstStyle/>
          <a:p>
            <a:r>
              <a:rPr lang="en-US" b="1" dirty="0"/>
              <a:t>Dr. Carlson advises his depressed patients to discuss their childhood as well as their present lives. He also prescribes medications for them. His therapeutic style would be best described as</a:t>
            </a:r>
          </a:p>
          <a:p>
            <a:endParaRPr lang="en-US" dirty="0"/>
          </a:p>
          <a:p>
            <a:pPr algn="l"/>
            <a:r>
              <a:rPr lang="en-US" dirty="0"/>
              <a:t>A. eclectic.</a:t>
            </a:r>
          </a:p>
          <a:p>
            <a:pPr algn="l"/>
            <a:r>
              <a:rPr lang="en-US" dirty="0"/>
              <a:t>B. biomedical.</a:t>
            </a:r>
          </a:p>
          <a:p>
            <a:pPr algn="l"/>
            <a:r>
              <a:rPr lang="en-US" dirty="0"/>
              <a:t>C. psychoanalytic.</a:t>
            </a:r>
          </a:p>
          <a:p>
            <a:pPr algn="l"/>
            <a:r>
              <a:rPr lang="en-US" dirty="0"/>
              <a:t>D. transference.</a:t>
            </a:r>
          </a:p>
          <a:p>
            <a:pPr algn="l"/>
            <a:r>
              <a:rPr lang="en-US" dirty="0"/>
              <a:t>E. psychodynamic.</a:t>
            </a:r>
          </a:p>
        </p:txBody>
      </p:sp>
    </p:spTree>
    <p:extLst>
      <p:ext uri="{BB962C8B-B14F-4D97-AF65-F5344CB8AC3E}">
        <p14:creationId xmlns:p14="http://schemas.microsoft.com/office/powerpoint/2010/main" val="861843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i="1" dirty="0"/>
              <a:t>psychoanalysis</a:t>
            </a:r>
            <a:r>
              <a:rPr lang="en-US" dirty="0"/>
              <a:t>?</a:t>
            </a:r>
          </a:p>
        </p:txBody>
      </p:sp>
      <p:sp>
        <p:nvSpPr>
          <p:cNvPr id="4" name="Text Placeholder 3"/>
          <p:cNvSpPr>
            <a:spLocks noGrp="1"/>
          </p:cNvSpPr>
          <p:nvPr>
            <p:ph type="body" sz="quarter" idx="14"/>
          </p:nvPr>
        </p:nvSpPr>
        <p:spPr>
          <a:xfrm>
            <a:off x="3882452" y="1897088"/>
            <a:ext cx="4632898" cy="4398781"/>
          </a:xfrm>
        </p:spPr>
        <p:txBody>
          <a:bodyPr/>
          <a:lstStyle/>
          <a:p>
            <a:r>
              <a:rPr lang="en-US" dirty="0"/>
              <a:t>Freud believed the patient’s</a:t>
            </a:r>
          </a:p>
          <a:p>
            <a:r>
              <a:rPr lang="en-US" dirty="0"/>
              <a:t>free associations, resistances,</a:t>
            </a:r>
          </a:p>
          <a:p>
            <a:r>
              <a:rPr lang="en-US" dirty="0"/>
              <a:t>dreams, and transferences—and the therapist’s interpretations of them—released previously</a:t>
            </a:r>
          </a:p>
          <a:p>
            <a:r>
              <a:rPr lang="en-US" dirty="0"/>
              <a:t>repressed feelings, allowing the patient to gain self-insight.</a:t>
            </a:r>
          </a:p>
          <a:p>
            <a:r>
              <a:rPr lang="en-US" dirty="0"/>
              <a:t>He called this technique psychoanalysis.</a:t>
            </a:r>
          </a:p>
        </p:txBody>
      </p:sp>
      <p:sp>
        <p:nvSpPr>
          <p:cNvPr id="8" name="TextBox 7"/>
          <p:cNvSpPr txBox="1"/>
          <p:nvPr/>
        </p:nvSpPr>
        <p:spPr>
          <a:xfrm>
            <a:off x="494674" y="5464872"/>
            <a:ext cx="2878112" cy="830997"/>
          </a:xfrm>
          <a:prstGeom prst="rect">
            <a:avLst/>
          </a:prstGeom>
          <a:solidFill>
            <a:srgbClr val="E7D9B1"/>
          </a:solidFill>
          <a:ln w="76200">
            <a:solidFill>
              <a:schemeClr val="accent4"/>
            </a:solidFill>
          </a:ln>
        </p:spPr>
        <p:txBody>
          <a:bodyPr wrap="square" rtlCol="0">
            <a:spAutoFit/>
          </a:bodyPr>
          <a:lstStyle/>
          <a:p>
            <a:pPr algn="ctr"/>
            <a:r>
              <a:rPr lang="en-US" sz="2400" dirty="0"/>
              <a:t>Sigmund Freud</a:t>
            </a:r>
          </a:p>
          <a:p>
            <a:pPr algn="ctr"/>
            <a:r>
              <a:rPr lang="en-US" sz="2400" dirty="0"/>
              <a:t>(1856-1939)</a:t>
            </a:r>
          </a:p>
        </p:txBody>
      </p:sp>
      <p:pic>
        <p:nvPicPr>
          <p:cNvPr id="7" name="Picture 6"/>
          <p:cNvPicPr>
            <a:picLocks noChangeAspect="1"/>
          </p:cNvPicPr>
          <p:nvPr/>
        </p:nvPicPr>
        <p:blipFill>
          <a:blip r:embed="rId2"/>
          <a:stretch>
            <a:fillRect/>
          </a:stretch>
        </p:blipFill>
        <p:spPr>
          <a:xfrm>
            <a:off x="742157" y="2031858"/>
            <a:ext cx="2630629" cy="3091844"/>
          </a:xfrm>
          <a:prstGeom prst="rect">
            <a:avLst/>
          </a:prstGeom>
          <a:ln w="76200">
            <a:solidFill>
              <a:schemeClr val="accent4"/>
            </a:solidFill>
          </a:ln>
        </p:spPr>
      </p:pic>
    </p:spTree>
    <p:extLst>
      <p:ext uri="{BB962C8B-B14F-4D97-AF65-F5344CB8AC3E}">
        <p14:creationId xmlns:p14="http://schemas.microsoft.com/office/powerpoint/2010/main" val="153033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the underlying beliefs of </a:t>
            </a:r>
            <a:r>
              <a:rPr lang="en-US" i="1" dirty="0"/>
              <a:t>psychoanalysis</a:t>
            </a:r>
            <a:r>
              <a:rPr lang="en-US" dirty="0"/>
              <a:t>?</a:t>
            </a:r>
          </a:p>
        </p:txBody>
      </p:sp>
      <p:sp>
        <p:nvSpPr>
          <p:cNvPr id="3" name="Content Placeholder 2"/>
          <p:cNvSpPr>
            <a:spLocks noGrp="1"/>
          </p:cNvSpPr>
          <p:nvPr>
            <p:ph idx="1"/>
          </p:nvPr>
        </p:nvSpPr>
        <p:spPr>
          <a:xfrm>
            <a:off x="521208" y="1825626"/>
            <a:ext cx="8101584" cy="2116788"/>
          </a:xfrm>
        </p:spPr>
        <p:txBody>
          <a:bodyPr/>
          <a:lstStyle/>
          <a:p>
            <a:r>
              <a:rPr lang="en-US" dirty="0"/>
              <a:t>Freud believed that in therapy, people could achieve healthier, less anxious living by releasing</a:t>
            </a:r>
          </a:p>
          <a:p>
            <a:r>
              <a:rPr lang="en-US" dirty="0"/>
              <a:t>the energy they had previously devoted to id-ego-superego conflicts discussed in Module 55.</a:t>
            </a:r>
          </a:p>
        </p:txBody>
      </p:sp>
      <p:sp>
        <p:nvSpPr>
          <p:cNvPr id="4" name="Content Placeholder 3"/>
          <p:cNvSpPr>
            <a:spLocks noGrp="1"/>
          </p:cNvSpPr>
          <p:nvPr>
            <p:ph sz="quarter" idx="13"/>
          </p:nvPr>
        </p:nvSpPr>
        <p:spPr>
          <a:xfrm>
            <a:off x="528638" y="4302177"/>
            <a:ext cx="8101012" cy="1781123"/>
          </a:xfrm>
        </p:spPr>
        <p:txBody>
          <a:bodyPr/>
          <a:lstStyle/>
          <a:p>
            <a:r>
              <a:rPr lang="en-US" dirty="0"/>
              <a:t>Freud assumed that we do not fully know ourselves. </a:t>
            </a:r>
          </a:p>
          <a:p>
            <a:r>
              <a:rPr lang="en-US" dirty="0"/>
              <a:t>He believed that there are threatening</a:t>
            </a:r>
          </a:p>
          <a:p>
            <a:r>
              <a:rPr lang="en-US" dirty="0"/>
              <a:t>things we </a:t>
            </a:r>
            <a:r>
              <a:rPr lang="en-US" i="1" dirty="0"/>
              <a:t>repress—</a:t>
            </a:r>
            <a:r>
              <a:rPr lang="en-US" dirty="0"/>
              <a:t>things we do not want to know, </a:t>
            </a:r>
          </a:p>
          <a:p>
            <a:r>
              <a:rPr lang="en-US" dirty="0"/>
              <a:t>so we disavow or deny them.</a:t>
            </a:r>
          </a:p>
        </p:txBody>
      </p:sp>
    </p:spTree>
    <p:extLst>
      <p:ext uri="{BB962C8B-B14F-4D97-AF65-F5344CB8AC3E}">
        <p14:creationId xmlns:p14="http://schemas.microsoft.com/office/powerpoint/2010/main" val="3989489977"/>
      </p:ext>
    </p:extLst>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323232"/>
      </a:dk2>
      <a:lt2>
        <a:srgbClr val="E5C243"/>
      </a:lt2>
      <a:accent1>
        <a:srgbClr val="A5300F"/>
      </a:accent1>
      <a:accent2>
        <a:srgbClr val="D55816"/>
      </a:accent2>
      <a:accent3>
        <a:srgbClr val="E19825"/>
      </a:accent3>
      <a:accent4>
        <a:srgbClr val="855D36"/>
      </a:accent4>
      <a:accent5>
        <a:srgbClr val="7F5F52"/>
      </a:accent5>
      <a:accent6>
        <a:srgbClr val="B27D49"/>
      </a:accent6>
      <a:hlink>
        <a:srgbClr val="6B9F25"/>
      </a:hlink>
      <a:folHlink>
        <a:srgbClr val="B26B0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4">
      <a:dk1>
        <a:sysClr val="windowText" lastClr="000000"/>
      </a:dk1>
      <a:lt1>
        <a:sysClr val="window" lastClr="FFFFFF"/>
      </a:lt1>
      <a:dk2>
        <a:srgbClr val="323232"/>
      </a:dk2>
      <a:lt2>
        <a:srgbClr val="E5C243"/>
      </a:lt2>
      <a:accent1>
        <a:srgbClr val="A5300F"/>
      </a:accent1>
      <a:accent2>
        <a:srgbClr val="D55816"/>
      </a:accent2>
      <a:accent3>
        <a:srgbClr val="E19825"/>
      </a:accent3>
      <a:accent4>
        <a:srgbClr val="855D36"/>
      </a:accent4>
      <a:accent5>
        <a:srgbClr val="7F5F52"/>
      </a:accent5>
      <a:accent6>
        <a:srgbClr val="B27D49"/>
      </a:accent6>
      <a:hlink>
        <a:srgbClr val="6B9F25"/>
      </a:hlink>
      <a:folHlink>
        <a:srgbClr val="B26B0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6859</TotalTime>
  <Words>2182</Words>
  <Application>Microsoft Office PowerPoint</Application>
  <PresentationFormat>On-screen Show (4:3)</PresentationFormat>
  <Paragraphs>230</Paragraphs>
  <Slides>38</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38</vt:i4>
      </vt:variant>
    </vt:vector>
  </HeadingPairs>
  <TitlesOfParts>
    <vt:vector size="43" baseType="lpstr">
      <vt:lpstr>Arial</vt:lpstr>
      <vt:lpstr>Calibri</vt:lpstr>
      <vt:lpstr>Wingdings</vt:lpstr>
      <vt:lpstr>Office Theme</vt:lpstr>
      <vt:lpstr>Custom Design</vt:lpstr>
      <vt:lpstr>Unit 13 Treatment of Abnormal Behavior</vt:lpstr>
      <vt:lpstr>Learning Targets</vt:lpstr>
      <vt:lpstr>What is the difference between  psychotherapy and biomedical therapy?</vt:lpstr>
      <vt:lpstr>How might an illness be treated in  each of the therapies?</vt:lpstr>
      <vt:lpstr>AP® Exam Tip</vt:lpstr>
      <vt:lpstr>What is the eclectic approach to psychotherapy?</vt:lpstr>
      <vt:lpstr>1. What Would You Answer?</vt:lpstr>
      <vt:lpstr>What is psychoanalysis?</vt:lpstr>
      <vt:lpstr>What are the underlying beliefs of psychoanalysis?</vt:lpstr>
      <vt:lpstr>How does free association work?</vt:lpstr>
      <vt:lpstr>How does our editing of our thoughts happen?</vt:lpstr>
      <vt:lpstr>What is resistance?</vt:lpstr>
      <vt:lpstr>2. What Would You Answer?</vt:lpstr>
      <vt:lpstr>What is interpretation?</vt:lpstr>
      <vt:lpstr>What is transference?</vt:lpstr>
      <vt:lpstr>What are some drawbacks to traditional psychoanalysis?</vt:lpstr>
      <vt:lpstr>What is psychodynamic therapy?</vt:lpstr>
      <vt:lpstr>What are some differences in  psychodynamic therapy?</vt:lpstr>
      <vt:lpstr>What are the insight therapies?</vt:lpstr>
      <vt:lpstr>In what ways is humanistic therapy  different from psychoanalytic therapy?</vt:lpstr>
      <vt:lpstr>In what other ways does humanistic  therapy differ from psychoanalytic therapy?</vt:lpstr>
      <vt:lpstr>What is client-centered therapy?</vt:lpstr>
      <vt:lpstr>What were Carl Roger’s beliefs about growth and how to help clients achieve it?</vt:lpstr>
      <vt:lpstr>Consider this quote:</vt:lpstr>
      <vt:lpstr>What is active listening?</vt:lpstr>
      <vt:lpstr>What does active listening look and sound like?</vt:lpstr>
      <vt:lpstr>An example of active listening in dialogue.</vt:lpstr>
      <vt:lpstr>Practice with a classmate by reading  the dialogue aloud.   </vt:lpstr>
      <vt:lpstr>What is unconditional positive regard?</vt:lpstr>
      <vt:lpstr>How can we listen more actively?</vt:lpstr>
      <vt:lpstr>Discuss with your classmates.</vt:lpstr>
      <vt:lpstr>3. What Would You Answer?</vt:lpstr>
      <vt:lpstr>Learning Target 70-1 Review</vt:lpstr>
      <vt:lpstr>Learning Target 70-1 Review cont.</vt:lpstr>
      <vt:lpstr>Learning Target 70-2 Review</vt:lpstr>
      <vt:lpstr>Learning Target 70-2 Review cont.</vt:lpstr>
      <vt:lpstr>Learning Target 70-3 Review</vt:lpstr>
      <vt:lpstr>Learning Target 70-3 Review cont.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Fenton</dc:creator>
  <cp:keywords/>
  <dc:description/>
  <cp:lastModifiedBy>Sabrina Van Glahn</cp:lastModifiedBy>
  <cp:revision>1020</cp:revision>
  <dcterms:created xsi:type="dcterms:W3CDTF">2017-07-06T19:56:42Z</dcterms:created>
  <dcterms:modified xsi:type="dcterms:W3CDTF">2017-12-29T13:08:38Z</dcterms:modified>
  <cp:category/>
</cp:coreProperties>
</file>