
<file path=[Content_Types].xml><?xml version="1.0" encoding="utf-8"?>
<Types xmlns="http://schemas.openxmlformats.org/package/2006/content-types">
  <Default ContentType="application/x-fontdata" Extension="fntdata"/>
  <Default ContentType="application/vnd.openxmlformats-package.relationships+xml" Extension="rels"/>
  <Default ContentType="application/xml" Extension="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viewProps+xml" PartName="/ppt/view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arget="ppt/presentation.xml" Type="http://schemas.openxmlformats.org/officeDocument/2006/relationships/officeDocument"/></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aveSubsetFonts="1" strictFirstAndLastChars="0">
  <p:sldMasterIdLst>
    <p:sldMasterId id="2147483659" r:id="rId4"/>
  </p:sldMasterIdLst>
  <p:notesMasterIdLst>
    <p:notesMasterId r:id="rId5"/>
  </p:notesMasterIdLst>
  <p:sldIdLst>
    <p:sldId id="256" r:id="rId6"/>
    <p:sldId id="257" r:id="rId7"/>
    <p:sldId id="258" r:id="rId8"/>
    <p:sldId id="259" r:id="rId9"/>
  </p:sldIdLst>
  <p:sldSz cx="9144000" cy="5143500"/>
  <p:notesSz cx="6858000" cy="9144000"/>
  <p:embeddedFontLst>
    <p:embeddedFont>
      <p:font typeface="Amatic SC"/>
      <p:regular r:id="rId10"/>
      <p:bold r:id="rId11"/>
    </p:embeddedFont>
    <p:embeddedFont>
      <p:font typeface="Source Code Pro"/>
      <p:regular r:id="rId12"/>
      <p:bold r:id="rId13"/>
      <p:italic r:id="rId14"/>
      <p:boldItalic r:id="rId15"/>
    </p:embeddedFont>
    <p:embeddedFont>
      <p:font typeface="Life Savers"/>
      <p:regular r:id="rId16"/>
      <p:bold r:id="rId17"/>
    </p:embeddedFont>
  </p:embeddedFontLst>
  <p:defaultText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d="100" n="100"/>
          <a:sy d="100" n="100"/>
        </p:scale>
        <p:origin x="0" y="0"/>
      </p:cViewPr>
      <p:guideLst>
        <p:guide orient="horz" pos="1620"/>
        <p:guide pos="2880"/>
      </p:guideLst>
    </p:cSldViewPr>
  </p:slideViewPr>
</p:viewPr>
</file>

<file path=ppt/_rels/presentation.xml.rels><?xml version="1.0" encoding="UTF-8" standalone="yes"?><Relationships xmlns="http://schemas.openxmlformats.org/package/2006/relationships"><Relationship Id="rId17" Target="fonts/LifeSavers-bold.fntdata" Type="http://schemas.openxmlformats.org/officeDocument/2006/relationships/font"/><Relationship Id="rId16" Target="fonts/LifeSavers-regular.fntdata" Type="http://schemas.openxmlformats.org/officeDocument/2006/relationships/font"/><Relationship Id="rId15" Target="fonts/SourceCodePro-boldItalic.fntdata" Type="http://schemas.openxmlformats.org/officeDocument/2006/relationships/font"/><Relationship Id="rId14" Target="fonts/SourceCodePro-italic.fntdata" Type="http://schemas.openxmlformats.org/officeDocument/2006/relationships/font"/><Relationship Id="rId13" Target="fonts/SourceCodePro-bold.fntdata" Type="http://schemas.openxmlformats.org/officeDocument/2006/relationships/font"/><Relationship Id="rId12" Target="fonts/SourceCodePro-regular.fntdata" Type="http://schemas.openxmlformats.org/officeDocument/2006/relationships/font"/><Relationship Id="rId11" Target="fonts/AmaticSC-bold.fntdata" Type="http://schemas.openxmlformats.org/officeDocument/2006/relationships/font"/><Relationship Id="rId10" Target="fonts/AmaticSC-regular.fntdata" Type="http://schemas.openxmlformats.org/officeDocument/2006/relationships/font"/><Relationship Id="rId9" Target="slides/slide4.xml" Type="http://schemas.openxmlformats.org/officeDocument/2006/relationships/slide"/><Relationship Id="rId8" Target="slides/slide3.xml" Type="http://schemas.openxmlformats.org/officeDocument/2006/relationships/slide"/><Relationship Id="rId7" Target="slides/slide2.xml" Type="http://schemas.openxmlformats.org/officeDocument/2006/relationships/slide"/><Relationship Id="rId6" Target="slides/slide1.xml" Type="http://schemas.openxmlformats.org/officeDocument/2006/relationships/slide"/><Relationship Id="rId5" Target="notesMasters/notesMaster1.xml" Type="http://schemas.openxmlformats.org/officeDocument/2006/relationships/notesMaster"/><Relationship Id="rId4" Target="slideMasters/slideMaster1.xml" Type="http://schemas.openxmlformats.org/officeDocument/2006/relationships/slideMaster"/><Relationship Id="rId3" Target="presProps.xml" Type="http://schemas.openxmlformats.org/officeDocument/2006/relationships/presProps"/><Relationship Id="rId2" Target="viewProps.xml" Type="http://schemas.openxmlformats.org/officeDocument/2006/relationships/viewProps"/><Relationship Id="rId1" Target="theme/theme1.xml" Type="http://schemas.openxmlformats.org/officeDocument/2006/relationships/theme"/></Relationships>
</file>

<file path=ppt/notesMasters/_rels/notesMaster1.xml.rels><?xml version="1.0" encoding="UTF-8" standalone="yes"?><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type="none" w="sm"/>
            <a:tailEnd len="sm" type="none" w="sm"/>
          </a:ln>
        </p:spPr>
      </p:sp>
      <p:sp>
        <p:nvSpPr>
          <p:cNvPr id="4" name="Google Shape;4;n"/>
          <p:cNvSpPr txBox="1"/>
          <p:nvPr>
            <p:ph idx="1" type="body"/>
          </p:nvPr>
        </p:nvSpPr>
        <p:spPr>
          <a:xfrm>
            <a:off x="685800" y="4343400"/>
            <a:ext cx="5486400" cy="4114800"/>
          </a:xfrm>
          <a:prstGeom prst="rect">
            <a:avLst/>
          </a:prstGeom>
          <a:noFill/>
          <a:ln>
            <a:noFill/>
          </a:ln>
        </p:spPr>
        <p:txBody>
          <a:bodyPr anchor="t" anchorCtr="0" bIns="91425" lIns="91425" numCol="1" rIns="91425" spcFirstLastPara="1" tIns="91425" wrap="square">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folHlink="folHlink" hlink="hlink" tx1="dk1" tx2="lt2"/>
  <p:notes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2.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3.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_rels/notesSlide4.xml.rels><?xml version="1.0" encoding="UTF-8" standalone="yes"?><Relationships xmlns="http://schemas.openxmlformats.org/package/2006/relationships"><Relationship Id="rId1"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algn="l"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g71709ef12d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71709ef12d_0_47:notes"/>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algn="l" indent="0" lvl="0" marL="0" rt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71709ef12d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71709ef12d_0_67:notes"/>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algn="l" indent="0" lvl="0" marL="0" rt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71709ef12d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71709ef12d_0_52:notes"/>
          <p:cNvSpPr txBox="1"/>
          <p:nvPr>
            <p:ph idx="1" type="body"/>
          </p:nvPr>
        </p:nvSpPr>
        <p:spPr>
          <a:xfrm>
            <a:off x="685800" y="4343400"/>
            <a:ext cx="5486400" cy="4114800"/>
          </a:xfrm>
          <a:prstGeom prst="rect">
            <a:avLst/>
          </a:prstGeom>
        </p:spPr>
        <p:txBody>
          <a:bodyPr anchor="t" anchorCtr="0" bIns="91425" lIns="91425" numCol="1" rIns="91425" spcFirstLastPara="1" tIns="91425" wrap="square">
            <a:noAutofit/>
          </a:bodyPr>
          <a:lstStyle/>
          <a:p>
            <a:pPr algn="l" indent="0" lvl="0" marL="0" rt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<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anchor="ctr" anchorCtr="0" bIns="91425" lIns="91425" numCol="1" rIns="91425" spcFirstLastPara="1" tIns="91425" wrap="square">
            <a:noAutofit/>
          </a:bodyPr>
          <a:lstStyle/>
          <a:p>
            <a:pPr algn="l" indent="0" lvl="0" marL="0" rtl="0">
              <a:spcBef>
                <a:spcPts val="0"/>
              </a:spcBef>
              <a:spcAft>
                <a:spcPts val="0"/>
              </a:spcAft>
              <a:buNone/>
            </a:pPr>
            <a:r>
              <a:t/>
            </a:r>
            <a:endParaRPr/>
          </a:p>
        </p:txBody>
      </p:sp>
      <p:sp>
        <p:nvSpPr>
          <p:cNvPr id="11" name="Google Shape;11;p2"/>
          <p:cNvSpPr txBox="1"/>
          <p:nvPr>
            <p:ph type="ctrTitle"/>
          </p:nvPr>
        </p:nvSpPr>
        <p:spPr>
          <a:xfrm>
            <a:off x="311700" y="392150"/>
            <a:ext cx="8520600" cy="2690400"/>
          </a:xfrm>
          <a:prstGeom prst="rect">
            <a:avLst/>
          </a:prstGeom>
        </p:spPr>
        <p:txBody>
          <a:bodyPr anchor="ctr" anchorCtr="0" bIns="91425" lIns="91425" numCol="1" rIns="91425" spcFirstLastPara="1" tIns="91425" wrap="square">
            <a:noAutofit/>
          </a:bodyPr>
          <a:lstStyle>
            <a:lvl1pPr algn="ctr" lvl="0">
              <a:spcBef>
                <a:spcPts val="0"/>
              </a:spcBef>
              <a:spcAft>
                <a:spcPts val="0"/>
              </a:spcAft>
              <a:buSzPts val="8000"/>
              <a:buNone/>
              <a:defRPr sz="8000"/>
            </a:lvl1pPr>
            <a:lvl2pPr algn="ctr" lvl="1">
              <a:spcBef>
                <a:spcPts val="0"/>
              </a:spcBef>
              <a:spcAft>
                <a:spcPts val="0"/>
              </a:spcAft>
              <a:buSzPts val="8000"/>
              <a:buNone/>
              <a:defRPr sz="8000"/>
            </a:lvl2pPr>
            <a:lvl3pPr algn="ctr" lvl="2">
              <a:spcBef>
                <a:spcPts val="0"/>
              </a:spcBef>
              <a:spcAft>
                <a:spcPts val="0"/>
              </a:spcAft>
              <a:buSzPts val="8000"/>
              <a:buNone/>
              <a:defRPr sz="8000"/>
            </a:lvl3pPr>
            <a:lvl4pPr algn="ctr" lvl="3">
              <a:spcBef>
                <a:spcPts val="0"/>
              </a:spcBef>
              <a:spcAft>
                <a:spcPts val="0"/>
              </a:spcAft>
              <a:buSzPts val="8000"/>
              <a:buNone/>
              <a:defRPr sz="8000"/>
            </a:lvl4pPr>
            <a:lvl5pPr algn="ctr" lvl="4">
              <a:spcBef>
                <a:spcPts val="0"/>
              </a:spcBef>
              <a:spcAft>
                <a:spcPts val="0"/>
              </a:spcAft>
              <a:buSzPts val="8000"/>
              <a:buNone/>
              <a:defRPr sz="8000"/>
            </a:lvl5pPr>
            <a:lvl6pPr algn="ctr" lvl="5">
              <a:spcBef>
                <a:spcPts val="0"/>
              </a:spcBef>
              <a:spcAft>
                <a:spcPts val="0"/>
              </a:spcAft>
              <a:buSzPts val="8000"/>
              <a:buNone/>
              <a:defRPr sz="8000"/>
            </a:lvl6pPr>
            <a:lvl7pPr algn="ctr" lvl="6">
              <a:spcBef>
                <a:spcPts val="0"/>
              </a:spcBef>
              <a:spcAft>
                <a:spcPts val="0"/>
              </a:spcAft>
              <a:buSzPts val="8000"/>
              <a:buNone/>
              <a:defRPr sz="8000"/>
            </a:lvl7pPr>
            <a:lvl8pPr algn="ctr" lvl="7">
              <a:spcBef>
                <a:spcPts val="0"/>
              </a:spcBef>
              <a:spcAft>
                <a:spcPts val="0"/>
              </a:spcAft>
              <a:buSzPts val="8000"/>
              <a:buNone/>
              <a:defRPr sz="8000"/>
            </a:lvl8pPr>
            <a:lvl9pPr algn="ctr" lvl="8">
              <a:spcBef>
                <a:spcPts val="0"/>
              </a:spcBef>
              <a:spcAft>
                <a:spcPts val="0"/>
              </a:spcAft>
              <a:buSzPts val="8000"/>
              <a:buNone/>
              <a:defRPr sz="8000"/>
            </a:lvl9pPr>
          </a:lstStyle>
          <a:p/>
        </p:txBody>
      </p:sp>
      <p:sp>
        <p:nvSpPr>
          <p:cNvPr id="12" name="Google Shape;12;p2"/>
          <p:cNvSpPr txBox="1"/>
          <p:nvPr>
            <p:ph idx="1" type="subTitle"/>
          </p:nvPr>
        </p:nvSpPr>
        <p:spPr>
          <a:xfrm>
            <a:off x="311700" y="3890400"/>
            <a:ext cx="8520600" cy="706200"/>
          </a:xfrm>
          <a:prstGeom prst="rect">
            <a:avLst/>
          </a:prstGeom>
        </p:spPr>
        <p:txBody>
          <a:bodyPr anchor="ctr" anchorCtr="0" bIns="91425" lIns="91425" numCol="1" rIns="91425" spcFirstLastPara="1" tIns="91425" wrap="square">
            <a:noAutofit/>
          </a:bodyPr>
          <a:lstStyle>
            <a:lvl1pPr algn="ctr" lvl="0">
              <a:lnSpc>
                <a:spcPct val="100000"/>
              </a:lnSpc>
              <a:spcBef>
                <a:spcPts val="0"/>
              </a:spcBef>
              <a:spcAft>
                <a:spcPts val="0"/>
              </a:spcAft>
              <a:buClr>
                <a:schemeClr val="accent1"/>
              </a:buClr>
              <a:buSzPts val="2100"/>
              <a:buNone/>
              <a:defRPr b="1" sz="2100">
                <a:solidFill>
                  <a:schemeClr val="accent1"/>
                </a:solidFill>
              </a:defRPr>
            </a:lvl1pPr>
            <a:lvl2pPr algn="ctr" lvl="1">
              <a:lnSpc>
                <a:spcPct val="100000"/>
              </a:lnSpc>
              <a:spcBef>
                <a:spcPts val="0"/>
              </a:spcBef>
              <a:spcAft>
                <a:spcPts val="0"/>
              </a:spcAft>
              <a:buClr>
                <a:schemeClr val="accent1"/>
              </a:buClr>
              <a:buSzPts val="2100"/>
              <a:buNone/>
              <a:defRPr b="1" sz="2100">
                <a:solidFill>
                  <a:schemeClr val="accent1"/>
                </a:solidFill>
              </a:defRPr>
            </a:lvl2pPr>
            <a:lvl3pPr algn="ctr" lvl="2">
              <a:lnSpc>
                <a:spcPct val="100000"/>
              </a:lnSpc>
              <a:spcBef>
                <a:spcPts val="0"/>
              </a:spcBef>
              <a:spcAft>
                <a:spcPts val="0"/>
              </a:spcAft>
              <a:buClr>
                <a:schemeClr val="accent1"/>
              </a:buClr>
              <a:buSzPts val="2100"/>
              <a:buNone/>
              <a:defRPr b="1" sz="2100">
                <a:solidFill>
                  <a:schemeClr val="accent1"/>
                </a:solidFill>
              </a:defRPr>
            </a:lvl3pPr>
            <a:lvl4pPr algn="ctr" lvl="3">
              <a:lnSpc>
                <a:spcPct val="100000"/>
              </a:lnSpc>
              <a:spcBef>
                <a:spcPts val="0"/>
              </a:spcBef>
              <a:spcAft>
                <a:spcPts val="0"/>
              </a:spcAft>
              <a:buClr>
                <a:schemeClr val="accent1"/>
              </a:buClr>
              <a:buSzPts val="2100"/>
              <a:buNone/>
              <a:defRPr b="1" sz="2100">
                <a:solidFill>
                  <a:schemeClr val="accent1"/>
                </a:solidFill>
              </a:defRPr>
            </a:lvl4pPr>
            <a:lvl5pPr algn="ctr" lvl="4">
              <a:lnSpc>
                <a:spcPct val="100000"/>
              </a:lnSpc>
              <a:spcBef>
                <a:spcPts val="0"/>
              </a:spcBef>
              <a:spcAft>
                <a:spcPts val="0"/>
              </a:spcAft>
              <a:buClr>
                <a:schemeClr val="accent1"/>
              </a:buClr>
              <a:buSzPts val="2100"/>
              <a:buNone/>
              <a:defRPr b="1" sz="2100">
                <a:solidFill>
                  <a:schemeClr val="accent1"/>
                </a:solidFill>
              </a:defRPr>
            </a:lvl5pPr>
            <a:lvl6pPr algn="ctr" lvl="5">
              <a:lnSpc>
                <a:spcPct val="100000"/>
              </a:lnSpc>
              <a:spcBef>
                <a:spcPts val="0"/>
              </a:spcBef>
              <a:spcAft>
                <a:spcPts val="0"/>
              </a:spcAft>
              <a:buClr>
                <a:schemeClr val="accent1"/>
              </a:buClr>
              <a:buSzPts val="2100"/>
              <a:buNone/>
              <a:defRPr b="1" sz="2100">
                <a:solidFill>
                  <a:schemeClr val="accent1"/>
                </a:solidFill>
              </a:defRPr>
            </a:lvl6pPr>
            <a:lvl7pPr algn="ctr" lvl="6">
              <a:lnSpc>
                <a:spcPct val="100000"/>
              </a:lnSpc>
              <a:spcBef>
                <a:spcPts val="0"/>
              </a:spcBef>
              <a:spcAft>
                <a:spcPts val="0"/>
              </a:spcAft>
              <a:buClr>
                <a:schemeClr val="accent1"/>
              </a:buClr>
              <a:buSzPts val="2100"/>
              <a:buNone/>
              <a:defRPr b="1" sz="2100">
                <a:solidFill>
                  <a:schemeClr val="accent1"/>
                </a:solidFill>
              </a:defRPr>
            </a:lvl7pPr>
            <a:lvl8pPr algn="ctr" lvl="7">
              <a:lnSpc>
                <a:spcPct val="100000"/>
              </a:lnSpc>
              <a:spcBef>
                <a:spcPts val="0"/>
              </a:spcBef>
              <a:spcAft>
                <a:spcPts val="0"/>
              </a:spcAft>
              <a:buClr>
                <a:schemeClr val="accent1"/>
              </a:buClr>
              <a:buSzPts val="2100"/>
              <a:buNone/>
              <a:defRPr b="1" sz="2100">
                <a:solidFill>
                  <a:schemeClr val="accent1"/>
                </a:solidFill>
              </a:defRPr>
            </a:lvl8pPr>
            <a:lvl9pPr algn="ctr" lvl="8">
              <a:lnSpc>
                <a:spcPct val="100000"/>
              </a:lnSpc>
              <a:spcBef>
                <a:spcPts val="0"/>
              </a:spcBef>
              <a:spcAft>
                <a:spcPts val="0"/>
              </a:spcAft>
              <a:buClr>
                <a:schemeClr val="accent1"/>
              </a:buClr>
              <a:buSzPts val="2100"/>
              <a:buNone/>
              <a:defRPr b="1" sz="2100">
                <a:solidFill>
                  <a:schemeClr val="accent1"/>
                </a:solidFill>
              </a:defRPr>
            </a:lvl9pPr>
          </a:lstStyle>
          <a:p/>
        </p:txBody>
      </p:sp>
      <p:sp>
        <p:nvSpPr>
          <p:cNvPr id="13" name="Google Shape;13;p2"/>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240275"/>
            <a:ext cx="8520600" cy="1981800"/>
          </a:xfrm>
          <a:prstGeom prst="rect">
            <a:avLst/>
          </a:prstGeom>
        </p:spPr>
        <p:txBody>
          <a:bodyPr anchor="b" anchorCtr="0" bIns="91425" lIns="91425" numCol="1" rIns="91425" spcFirstLastPara="1" tIns="91425" wrap="square">
            <a:noAutofit/>
          </a:bodyPr>
          <a:lstStyle>
            <a:lvl1pPr algn="ctr" lvl="0">
              <a:spcBef>
                <a:spcPts val="0"/>
              </a:spcBef>
              <a:spcAft>
                <a:spcPts val="0"/>
              </a:spcAft>
              <a:buClr>
                <a:schemeClr val="lt1"/>
              </a:buClr>
              <a:buSzPts val="12000"/>
              <a:buNone/>
              <a:defRPr sz="12000">
                <a:solidFill>
                  <a:schemeClr val="lt1"/>
                </a:solidFill>
                <a:highlight>
                  <a:schemeClr val="accent1"/>
                </a:highlight>
              </a:defRPr>
            </a:lvl1pPr>
            <a:lvl2pPr algn="ctr" lvl="1">
              <a:spcBef>
                <a:spcPts val="0"/>
              </a:spcBef>
              <a:spcAft>
                <a:spcPts val="0"/>
              </a:spcAft>
              <a:buClr>
                <a:schemeClr val="lt1"/>
              </a:buClr>
              <a:buSzPts val="12000"/>
              <a:buNone/>
              <a:defRPr sz="12000">
                <a:solidFill>
                  <a:schemeClr val="lt1"/>
                </a:solidFill>
                <a:highlight>
                  <a:schemeClr val="accent1"/>
                </a:highlight>
              </a:defRPr>
            </a:lvl2pPr>
            <a:lvl3pPr algn="ctr" lvl="2">
              <a:spcBef>
                <a:spcPts val="0"/>
              </a:spcBef>
              <a:spcAft>
                <a:spcPts val="0"/>
              </a:spcAft>
              <a:buClr>
                <a:schemeClr val="lt1"/>
              </a:buClr>
              <a:buSzPts val="12000"/>
              <a:buNone/>
              <a:defRPr sz="12000">
                <a:solidFill>
                  <a:schemeClr val="lt1"/>
                </a:solidFill>
                <a:highlight>
                  <a:schemeClr val="accent1"/>
                </a:highlight>
              </a:defRPr>
            </a:lvl3pPr>
            <a:lvl4pPr algn="ctr" lvl="3">
              <a:spcBef>
                <a:spcPts val="0"/>
              </a:spcBef>
              <a:spcAft>
                <a:spcPts val="0"/>
              </a:spcAft>
              <a:buClr>
                <a:schemeClr val="lt1"/>
              </a:buClr>
              <a:buSzPts val="12000"/>
              <a:buNone/>
              <a:defRPr sz="12000">
                <a:solidFill>
                  <a:schemeClr val="lt1"/>
                </a:solidFill>
                <a:highlight>
                  <a:schemeClr val="accent1"/>
                </a:highlight>
              </a:defRPr>
            </a:lvl4pPr>
            <a:lvl5pPr algn="ctr" lvl="4">
              <a:spcBef>
                <a:spcPts val="0"/>
              </a:spcBef>
              <a:spcAft>
                <a:spcPts val="0"/>
              </a:spcAft>
              <a:buClr>
                <a:schemeClr val="lt1"/>
              </a:buClr>
              <a:buSzPts val="12000"/>
              <a:buNone/>
              <a:defRPr sz="12000">
                <a:solidFill>
                  <a:schemeClr val="lt1"/>
                </a:solidFill>
                <a:highlight>
                  <a:schemeClr val="accent1"/>
                </a:highlight>
              </a:defRPr>
            </a:lvl5pPr>
            <a:lvl6pPr algn="ctr" lvl="5">
              <a:spcBef>
                <a:spcPts val="0"/>
              </a:spcBef>
              <a:spcAft>
                <a:spcPts val="0"/>
              </a:spcAft>
              <a:buClr>
                <a:schemeClr val="lt1"/>
              </a:buClr>
              <a:buSzPts val="12000"/>
              <a:buNone/>
              <a:defRPr sz="12000">
                <a:solidFill>
                  <a:schemeClr val="lt1"/>
                </a:solidFill>
                <a:highlight>
                  <a:schemeClr val="accent1"/>
                </a:highlight>
              </a:defRPr>
            </a:lvl6pPr>
            <a:lvl7pPr algn="ctr" lvl="6">
              <a:spcBef>
                <a:spcPts val="0"/>
              </a:spcBef>
              <a:spcAft>
                <a:spcPts val="0"/>
              </a:spcAft>
              <a:buClr>
                <a:schemeClr val="lt1"/>
              </a:buClr>
              <a:buSzPts val="12000"/>
              <a:buNone/>
              <a:defRPr sz="12000">
                <a:solidFill>
                  <a:schemeClr val="lt1"/>
                </a:solidFill>
                <a:highlight>
                  <a:schemeClr val="accent1"/>
                </a:highlight>
              </a:defRPr>
            </a:lvl7pPr>
            <a:lvl8pPr algn="ctr" lvl="7">
              <a:spcBef>
                <a:spcPts val="0"/>
              </a:spcBef>
              <a:spcAft>
                <a:spcPts val="0"/>
              </a:spcAft>
              <a:buClr>
                <a:schemeClr val="lt1"/>
              </a:buClr>
              <a:buSzPts val="12000"/>
              <a:buNone/>
              <a:defRPr sz="12000">
                <a:solidFill>
                  <a:schemeClr val="lt1"/>
                </a:solidFill>
                <a:highlight>
                  <a:schemeClr val="accent1"/>
                </a:highlight>
              </a:defRPr>
            </a:lvl8pPr>
            <a:lvl9pPr algn="ctr" lvl="8">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p:nvPr>
            <p:ph idx="1" type="body"/>
          </p:nvPr>
        </p:nvSpPr>
        <p:spPr>
          <a:xfrm>
            <a:off x="311700" y="3304625"/>
            <a:ext cx="8520600" cy="1300800"/>
          </a:xfrm>
          <a:prstGeom prst="rect">
            <a:avLst/>
          </a:prstGeom>
        </p:spPr>
        <p:txBody>
          <a:bodyPr anchor="t" anchorCtr="0" bIns="91425" lIns="91425" numCol="1" rIns="91425" spcFirstLastPara="1" tIns="91425" wrap="square">
            <a:noAutofit/>
          </a:bodyPr>
          <a:lstStyle>
            <a:lvl1pPr algn="ctr" indent="-342900" lvl="0" marL="457200">
              <a:spcBef>
                <a:spcPts val="0"/>
              </a:spcBef>
              <a:spcAft>
                <a:spcPts val="0"/>
              </a:spcAft>
              <a:buClr>
                <a:schemeClr val="accent1"/>
              </a:buClr>
              <a:buSzPts val="1800"/>
              <a:buChar char="●"/>
              <a:defRPr>
                <a:solidFill>
                  <a:schemeClr val="accent1"/>
                </a:solidFill>
                <a:highlight>
                  <a:schemeClr val="dk1"/>
                </a:highlight>
              </a:defRPr>
            </a:lvl1pPr>
            <a:lvl2pPr algn="ctr" indent="-317500" lvl="1" marL="914400">
              <a:spcBef>
                <a:spcPts val="1600"/>
              </a:spcBef>
              <a:spcAft>
                <a:spcPts val="0"/>
              </a:spcAft>
              <a:buClr>
                <a:schemeClr val="accent1"/>
              </a:buClr>
              <a:buSzPts val="1400"/>
              <a:buChar char="○"/>
              <a:defRPr>
                <a:solidFill>
                  <a:schemeClr val="accent1"/>
                </a:solidFill>
                <a:highlight>
                  <a:schemeClr val="dk1"/>
                </a:highlight>
              </a:defRPr>
            </a:lvl2pPr>
            <a:lvl3pPr algn="ctr" indent="-317500" lvl="2" marL="1371600">
              <a:spcBef>
                <a:spcPts val="1600"/>
              </a:spcBef>
              <a:spcAft>
                <a:spcPts val="0"/>
              </a:spcAft>
              <a:buClr>
                <a:schemeClr val="accent1"/>
              </a:buClr>
              <a:buSzPts val="1400"/>
              <a:buChar char="■"/>
              <a:defRPr>
                <a:solidFill>
                  <a:schemeClr val="accent1"/>
                </a:solidFill>
                <a:highlight>
                  <a:schemeClr val="dk1"/>
                </a:highlight>
              </a:defRPr>
            </a:lvl3pPr>
            <a:lvl4pPr algn="ctr" indent="-317500" lvl="3" marL="1828800">
              <a:spcBef>
                <a:spcPts val="1600"/>
              </a:spcBef>
              <a:spcAft>
                <a:spcPts val="0"/>
              </a:spcAft>
              <a:buClr>
                <a:schemeClr val="accent1"/>
              </a:buClr>
              <a:buSzPts val="1400"/>
              <a:buChar char="●"/>
              <a:defRPr>
                <a:solidFill>
                  <a:schemeClr val="accent1"/>
                </a:solidFill>
                <a:highlight>
                  <a:schemeClr val="dk1"/>
                </a:highlight>
              </a:defRPr>
            </a:lvl4pPr>
            <a:lvl5pPr algn="ctr" indent="-317500" lvl="4" marL="2286000">
              <a:spcBef>
                <a:spcPts val="1600"/>
              </a:spcBef>
              <a:spcAft>
                <a:spcPts val="0"/>
              </a:spcAft>
              <a:buClr>
                <a:schemeClr val="accent1"/>
              </a:buClr>
              <a:buSzPts val="1400"/>
              <a:buChar char="○"/>
              <a:defRPr>
                <a:solidFill>
                  <a:schemeClr val="accent1"/>
                </a:solidFill>
                <a:highlight>
                  <a:schemeClr val="dk1"/>
                </a:highlight>
              </a:defRPr>
            </a:lvl5pPr>
            <a:lvl6pPr algn="ctr" indent="-317500" lvl="5" marL="2743200">
              <a:spcBef>
                <a:spcPts val="1600"/>
              </a:spcBef>
              <a:spcAft>
                <a:spcPts val="0"/>
              </a:spcAft>
              <a:buClr>
                <a:schemeClr val="accent1"/>
              </a:buClr>
              <a:buSzPts val="1400"/>
              <a:buChar char="■"/>
              <a:defRPr>
                <a:solidFill>
                  <a:schemeClr val="accent1"/>
                </a:solidFill>
                <a:highlight>
                  <a:schemeClr val="dk1"/>
                </a:highlight>
              </a:defRPr>
            </a:lvl6pPr>
            <a:lvl7pPr algn="ctr" indent="-317500" lvl="6" marL="3200400">
              <a:spcBef>
                <a:spcPts val="1600"/>
              </a:spcBef>
              <a:spcAft>
                <a:spcPts val="0"/>
              </a:spcAft>
              <a:buClr>
                <a:schemeClr val="accent1"/>
              </a:buClr>
              <a:buSzPts val="1400"/>
              <a:buChar char="●"/>
              <a:defRPr>
                <a:solidFill>
                  <a:schemeClr val="accent1"/>
                </a:solidFill>
                <a:highlight>
                  <a:schemeClr val="dk1"/>
                </a:highlight>
              </a:defRPr>
            </a:lvl7pPr>
            <a:lvl8pPr algn="ctr" indent="-317500" lvl="7" marL="3657600">
              <a:spcBef>
                <a:spcPts val="1600"/>
              </a:spcBef>
              <a:spcAft>
                <a:spcPts val="0"/>
              </a:spcAft>
              <a:buClr>
                <a:schemeClr val="accent1"/>
              </a:buClr>
              <a:buSzPts val="1400"/>
              <a:buChar char="○"/>
              <a:defRPr>
                <a:solidFill>
                  <a:schemeClr val="accent1"/>
                </a:solidFill>
                <a:highlight>
                  <a:schemeClr val="dk1"/>
                </a:highlight>
              </a:defRPr>
            </a:lvl8pPr>
            <a:lvl9pPr algn="ctr" indent="-317500" lvl="8" marL="4114800">
              <a:spcBef>
                <a:spcPts val="1600"/>
              </a:spcBef>
              <a:spcAft>
                <a:spcPts val="1600"/>
              </a:spcAft>
              <a:buClr>
                <a:schemeClr val="accent1"/>
              </a:buClr>
              <a:buSzPts val="1400"/>
              <a:buChar char="■"/>
              <a:defRPr>
                <a:solidFill>
                  <a:schemeClr val="accent1"/>
                </a:solidFill>
                <a:highlight>
                  <a:schemeClr val="dk1"/>
                </a:highlight>
              </a:defRPr>
            </a:lvl9pPr>
          </a:lstStyle>
          <a:p/>
        </p:txBody>
      </p:sp>
      <p:sp>
        <p:nvSpPr>
          <p:cNvPr id="49" name="Google Shape;49;p11"/>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2802750" y="802500"/>
            <a:ext cx="3538500" cy="3538500"/>
          </a:xfrm>
          <a:prstGeom prst="rect">
            <a:avLst/>
          </a:prstGeom>
          <a:solidFill>
            <a:srgbClr val="FFFFFF"/>
          </a:solidFill>
        </p:spPr>
        <p:txBody>
          <a:bodyPr anchor="ctr" anchorCtr="0" bIns="91425" lIns="91425" numCol="1" rIns="91425" spcFirstLastPara="1" tIns="91425" wrap="square">
            <a:noAutofit/>
          </a:bodyPr>
          <a:lstStyle>
            <a:lvl1pPr algn="ctr" lvl="0">
              <a:spcBef>
                <a:spcPts val="0"/>
              </a:spcBef>
              <a:spcAft>
                <a:spcPts val="0"/>
              </a:spcAft>
              <a:buSzPts val="4800"/>
              <a:buNone/>
              <a:defRPr sz="4800"/>
            </a:lvl1pPr>
            <a:lvl2pPr algn="ctr" lvl="1">
              <a:spcBef>
                <a:spcPts val="0"/>
              </a:spcBef>
              <a:spcAft>
                <a:spcPts val="0"/>
              </a:spcAft>
              <a:buSzPts val="4800"/>
              <a:buNone/>
              <a:defRPr sz="4800"/>
            </a:lvl2pPr>
            <a:lvl3pPr algn="ctr" lvl="2">
              <a:spcBef>
                <a:spcPts val="0"/>
              </a:spcBef>
              <a:spcAft>
                <a:spcPts val="0"/>
              </a:spcAft>
              <a:buSzPts val="4800"/>
              <a:buNone/>
              <a:defRPr sz="4800"/>
            </a:lvl3pPr>
            <a:lvl4pPr algn="ctr" lvl="3">
              <a:spcBef>
                <a:spcPts val="0"/>
              </a:spcBef>
              <a:spcAft>
                <a:spcPts val="0"/>
              </a:spcAft>
              <a:buSzPts val="4800"/>
              <a:buNone/>
              <a:defRPr sz="4800"/>
            </a:lvl4pPr>
            <a:lvl5pPr algn="ctr" lvl="4">
              <a:spcBef>
                <a:spcPts val="0"/>
              </a:spcBef>
              <a:spcAft>
                <a:spcPts val="0"/>
              </a:spcAft>
              <a:buSzPts val="4800"/>
              <a:buNone/>
              <a:defRPr sz="4800"/>
            </a:lvl5pPr>
            <a:lvl6pPr algn="ctr" lvl="5">
              <a:spcBef>
                <a:spcPts val="0"/>
              </a:spcBef>
              <a:spcAft>
                <a:spcPts val="0"/>
              </a:spcAft>
              <a:buSzPts val="4800"/>
              <a:buNone/>
              <a:defRPr sz="4800"/>
            </a:lvl6pPr>
            <a:lvl7pPr algn="ctr" lvl="6">
              <a:spcBef>
                <a:spcPts val="0"/>
              </a:spcBef>
              <a:spcAft>
                <a:spcPts val="0"/>
              </a:spcAft>
              <a:buSzPts val="4800"/>
              <a:buNone/>
              <a:defRPr sz="4800"/>
            </a:lvl7pPr>
            <a:lvl8pPr algn="ctr" lvl="7">
              <a:spcBef>
                <a:spcPts val="0"/>
              </a:spcBef>
              <a:spcAft>
                <a:spcPts val="0"/>
              </a:spcAft>
              <a:buSzPts val="4800"/>
              <a:buNone/>
              <a:defRPr sz="4800"/>
            </a:lvl8pPr>
            <a:lvl9pPr algn="ctr" lvl="8">
              <a:spcBef>
                <a:spcPts val="0"/>
              </a:spcBef>
              <a:spcAft>
                <a:spcPts val="0"/>
              </a:spcAft>
              <a:buSzPts val="4800"/>
              <a:buNone/>
              <a:defRPr sz="4800"/>
            </a:lvl9pPr>
          </a:lstStyle>
          <a:p/>
        </p:txBody>
      </p:sp>
      <p:sp>
        <p:nvSpPr>
          <p:cNvPr id="16" name="Google Shape;16;p3"/>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92850"/>
            <a:ext cx="8520600" cy="801000"/>
          </a:xfrm>
          <a:prstGeom prst="rect">
            <a:avLst/>
          </a:prstGeom>
        </p:spPr>
        <p:txBody>
          <a:bodyPr anchor="t" anchorCtr="0" bIns="91425" lIns="91425" numCol="1" rIns="91425" spcFirstLastPara="1" tIns="91425" wrap="square">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19" name="Google Shape;19;p4"/>
          <p:cNvSpPr txBox="1"/>
          <p:nvPr>
            <p:ph idx="1" type="body"/>
          </p:nvPr>
        </p:nvSpPr>
        <p:spPr>
          <a:xfrm>
            <a:off x="311700" y="1228675"/>
            <a:ext cx="8520600" cy="3340200"/>
          </a:xfrm>
          <a:prstGeom prst="rect">
            <a:avLst/>
          </a:prstGeom>
        </p:spPr>
        <p:txBody>
          <a:bodyPr anchor="t" anchorCtr="0" bIns="91425" lIns="91425" numCol="1" rIns="91425" spcFirstLastPara="1" tIns="91425" wrap="square">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92850"/>
            <a:ext cx="8520600" cy="801000"/>
          </a:xfrm>
          <a:prstGeom prst="rect">
            <a:avLst/>
          </a:prstGeom>
        </p:spPr>
        <p:txBody>
          <a:bodyPr anchor="t" anchorCtr="0" bIns="91425" lIns="91425" numCol="1" rIns="91425" spcFirstLastPara="1" tIns="91425" wrap="square">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5"/>
          <p:cNvSpPr txBox="1"/>
          <p:nvPr>
            <p:ph idx="1" type="body"/>
          </p:nvPr>
        </p:nvSpPr>
        <p:spPr>
          <a:xfrm>
            <a:off x="311700" y="1228675"/>
            <a:ext cx="3999900" cy="3340200"/>
          </a:xfrm>
          <a:prstGeom prst="rect">
            <a:avLst/>
          </a:prstGeom>
        </p:spPr>
        <p:txBody>
          <a:bodyPr anchor="t" anchorCtr="0" bIns="91425" lIns="91425" numCol="1" rIns="91425" spcFirstLastPara="1" tIns="91425" wrap="square">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228675"/>
            <a:ext cx="3999900" cy="3340200"/>
          </a:xfrm>
          <a:prstGeom prst="rect">
            <a:avLst/>
          </a:prstGeom>
        </p:spPr>
        <p:txBody>
          <a:bodyPr anchor="t" anchorCtr="0" bIns="91425" lIns="91425" numCol="1" rIns="91425" spcFirstLastPara="1" tIns="91425" wrap="square">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04800" y="309350"/>
            <a:ext cx="8537700" cy="748200"/>
          </a:xfrm>
          <a:prstGeom prst="rect">
            <a:avLst/>
          </a:prstGeom>
        </p:spPr>
        <p:txBody>
          <a:bodyPr anchor="t" anchorCtr="0" bIns="91425" lIns="91425" numCol="1" rIns="91425" spcFirstLastPara="1" tIns="91425" wrap="square">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28" name="Google Shape;28;p6"/>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b" anchorCtr="0" bIns="91425" lIns="91425" numCol="1" rIns="91425" spcFirstLastPara="1" tIns="91425" wrap="square">
            <a:no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p:txBody>
      </p:sp>
      <p:sp>
        <p:nvSpPr>
          <p:cNvPr id="31" name="Google Shape;31;p7"/>
          <p:cNvSpPr txBox="1"/>
          <p:nvPr>
            <p:ph idx="1" type="body"/>
          </p:nvPr>
        </p:nvSpPr>
        <p:spPr>
          <a:xfrm>
            <a:off x="311700" y="1389600"/>
            <a:ext cx="2808000" cy="3179400"/>
          </a:xfrm>
          <a:prstGeom prst="rect">
            <a:avLst/>
          </a:prstGeom>
        </p:spPr>
        <p:txBody>
          <a:bodyPr anchor="t" anchorCtr="0" bIns="91425" lIns="91425" numCol="1" rIns="91425" spcFirstLastPara="1" tIns="91425" wrap="square">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4"/>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18700" cy="4090800"/>
          </a:xfrm>
          <a:prstGeom prst="rect">
            <a:avLst/>
          </a:prstGeom>
        </p:spPr>
        <p:txBody>
          <a:bodyPr anchor="ctr" anchorCtr="0" bIns="91425" lIns="91425" numCol="1" rIns="91425" spcFirstLastPara="1" tIns="91425" wrap="square">
            <a:no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anchor="ctr" anchorCtr="0" bIns="91425" lIns="91425" numCol="1" rIns="91425" spcFirstLastPara="1" tIns="91425" wrap="square">
            <a:noAutofit/>
          </a:bodyPr>
          <a:lstStyle/>
          <a:p>
            <a:pPr algn="l" indent="0" lvl="0" marL="0" rtl="0">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28575">
            <a:solidFill>
              <a:schemeClr val="lt1"/>
            </a:solidFill>
            <a:prstDash val="solid"/>
            <a:round/>
            <a:headEnd len="sm" type="none" w="sm"/>
            <a:tailEnd len="sm" type="none" w="sm"/>
          </a:ln>
        </p:spPr>
      </p:cxnSp>
      <p:sp>
        <p:nvSpPr>
          <p:cNvPr id="39" name="Google Shape;39;p9"/>
          <p:cNvSpPr txBox="1"/>
          <p:nvPr>
            <p:ph type="title"/>
          </p:nvPr>
        </p:nvSpPr>
        <p:spPr>
          <a:xfrm>
            <a:off x="265500" y="1081400"/>
            <a:ext cx="4045200" cy="1710300"/>
          </a:xfrm>
          <a:prstGeom prst="rect">
            <a:avLst/>
          </a:prstGeom>
        </p:spPr>
        <p:txBody>
          <a:bodyPr anchor="b" anchorCtr="0" bIns="91425" lIns="91425" numCol="1" rIns="91425" spcFirstLastPara="1" tIns="91425" wrap="square">
            <a:noAutofit/>
          </a:bodyPr>
          <a:lstStyle>
            <a:lvl1pPr algn="ctr" lvl="0">
              <a:spcBef>
                <a:spcPts val="0"/>
              </a:spcBef>
              <a:spcAft>
                <a:spcPts val="0"/>
              </a:spcAft>
              <a:buSzPts val="5400"/>
              <a:buNone/>
              <a:defRPr sz="5400"/>
            </a:lvl1pPr>
            <a:lvl2pPr algn="ctr" lvl="1">
              <a:spcBef>
                <a:spcPts val="0"/>
              </a:spcBef>
              <a:spcAft>
                <a:spcPts val="0"/>
              </a:spcAft>
              <a:buSzPts val="5400"/>
              <a:buNone/>
              <a:defRPr sz="5400"/>
            </a:lvl2pPr>
            <a:lvl3pPr algn="ctr" lvl="2">
              <a:spcBef>
                <a:spcPts val="0"/>
              </a:spcBef>
              <a:spcAft>
                <a:spcPts val="0"/>
              </a:spcAft>
              <a:buSzPts val="5400"/>
              <a:buNone/>
              <a:defRPr sz="5400"/>
            </a:lvl3pPr>
            <a:lvl4pPr algn="ctr" lvl="3">
              <a:spcBef>
                <a:spcPts val="0"/>
              </a:spcBef>
              <a:spcAft>
                <a:spcPts val="0"/>
              </a:spcAft>
              <a:buSzPts val="5400"/>
              <a:buNone/>
              <a:defRPr sz="5400"/>
            </a:lvl4pPr>
            <a:lvl5pPr algn="ctr" lvl="4">
              <a:spcBef>
                <a:spcPts val="0"/>
              </a:spcBef>
              <a:spcAft>
                <a:spcPts val="0"/>
              </a:spcAft>
              <a:buSzPts val="5400"/>
              <a:buNone/>
              <a:defRPr sz="5400"/>
            </a:lvl5pPr>
            <a:lvl6pPr algn="ctr" lvl="5">
              <a:spcBef>
                <a:spcPts val="0"/>
              </a:spcBef>
              <a:spcAft>
                <a:spcPts val="0"/>
              </a:spcAft>
              <a:buSzPts val="5400"/>
              <a:buNone/>
              <a:defRPr sz="5400"/>
            </a:lvl6pPr>
            <a:lvl7pPr algn="ctr" lvl="6">
              <a:spcBef>
                <a:spcPts val="0"/>
              </a:spcBef>
              <a:spcAft>
                <a:spcPts val="0"/>
              </a:spcAft>
              <a:buSzPts val="5400"/>
              <a:buNone/>
              <a:defRPr sz="5400"/>
            </a:lvl7pPr>
            <a:lvl8pPr algn="ctr" lvl="7">
              <a:spcBef>
                <a:spcPts val="0"/>
              </a:spcBef>
              <a:spcAft>
                <a:spcPts val="0"/>
              </a:spcAft>
              <a:buSzPts val="5400"/>
              <a:buNone/>
              <a:defRPr sz="5400"/>
            </a:lvl8pPr>
            <a:lvl9pPr algn="ctr" lvl="8">
              <a:spcBef>
                <a:spcPts val="0"/>
              </a:spcBef>
              <a:spcAft>
                <a:spcPts val="0"/>
              </a:spcAft>
              <a:buSzPts val="5400"/>
              <a:buNone/>
              <a:defRPr sz="5400"/>
            </a:lvl9pPr>
          </a:lstStyle>
          <a:p/>
        </p:txBody>
      </p:sp>
      <p:sp>
        <p:nvSpPr>
          <p:cNvPr id="40" name="Google Shape;40;p9"/>
          <p:cNvSpPr txBox="1"/>
          <p:nvPr>
            <p:ph idx="1" type="subTitle"/>
          </p:nvPr>
        </p:nvSpPr>
        <p:spPr>
          <a:xfrm>
            <a:off x="265500" y="2845223"/>
            <a:ext cx="4045200" cy="1345500"/>
          </a:xfrm>
          <a:prstGeom prst="rect">
            <a:avLst/>
          </a:prstGeom>
        </p:spPr>
        <p:txBody>
          <a:bodyPr anchor="t" anchorCtr="0" bIns="91425" lIns="91425" numCol="1" rIns="91425" spcFirstLastPara="1" tIns="91425" wrap="square">
            <a:noAutofit/>
          </a:bodyPr>
          <a:lstStyle>
            <a:lvl1pPr algn="ctr" lvl="0">
              <a:lnSpc>
                <a:spcPct val="100000"/>
              </a:lnSpc>
              <a:spcBef>
                <a:spcPts val="0"/>
              </a:spcBef>
              <a:spcAft>
                <a:spcPts val="0"/>
              </a:spcAft>
              <a:buSzPts val="1800"/>
              <a:buNone/>
              <a:defRPr/>
            </a:lvl1pPr>
            <a:lvl2pPr algn="ctr" lvl="1">
              <a:lnSpc>
                <a:spcPct val="100000"/>
              </a:lnSpc>
              <a:spcBef>
                <a:spcPts val="0"/>
              </a:spcBef>
              <a:spcAft>
                <a:spcPts val="0"/>
              </a:spcAft>
              <a:buSzPts val="1800"/>
              <a:buNone/>
              <a:defRPr sz="1800"/>
            </a:lvl2pPr>
            <a:lvl3pPr algn="ctr" lvl="2">
              <a:lnSpc>
                <a:spcPct val="100000"/>
              </a:lnSpc>
              <a:spcBef>
                <a:spcPts val="0"/>
              </a:spcBef>
              <a:spcAft>
                <a:spcPts val="0"/>
              </a:spcAft>
              <a:buSzPts val="1800"/>
              <a:buNone/>
              <a:defRPr sz="1800"/>
            </a:lvl3pPr>
            <a:lvl4pPr algn="ctr" lvl="3">
              <a:lnSpc>
                <a:spcPct val="100000"/>
              </a:lnSpc>
              <a:spcBef>
                <a:spcPts val="0"/>
              </a:spcBef>
              <a:spcAft>
                <a:spcPts val="0"/>
              </a:spcAft>
              <a:buSzPts val="1800"/>
              <a:buNone/>
              <a:defRPr sz="1800"/>
            </a:lvl4pPr>
            <a:lvl5pPr algn="ctr" lvl="4">
              <a:lnSpc>
                <a:spcPct val="100000"/>
              </a:lnSpc>
              <a:spcBef>
                <a:spcPts val="0"/>
              </a:spcBef>
              <a:spcAft>
                <a:spcPts val="0"/>
              </a:spcAft>
              <a:buSzPts val="1800"/>
              <a:buNone/>
              <a:defRPr sz="1800"/>
            </a:lvl5pPr>
            <a:lvl6pPr algn="ctr" lvl="5">
              <a:lnSpc>
                <a:spcPct val="100000"/>
              </a:lnSpc>
              <a:spcBef>
                <a:spcPts val="0"/>
              </a:spcBef>
              <a:spcAft>
                <a:spcPts val="0"/>
              </a:spcAft>
              <a:buSzPts val="1800"/>
              <a:buNone/>
              <a:defRPr sz="1800"/>
            </a:lvl6pPr>
            <a:lvl7pPr algn="ctr" lvl="6">
              <a:lnSpc>
                <a:spcPct val="100000"/>
              </a:lnSpc>
              <a:spcBef>
                <a:spcPts val="0"/>
              </a:spcBef>
              <a:spcAft>
                <a:spcPts val="0"/>
              </a:spcAft>
              <a:buSzPts val="1800"/>
              <a:buNone/>
              <a:defRPr sz="1800"/>
            </a:lvl7pPr>
            <a:lvl8pPr algn="ctr" lvl="7">
              <a:lnSpc>
                <a:spcPct val="100000"/>
              </a:lnSpc>
              <a:spcBef>
                <a:spcPts val="0"/>
              </a:spcBef>
              <a:spcAft>
                <a:spcPts val="0"/>
              </a:spcAft>
              <a:buSzPts val="1800"/>
              <a:buNone/>
              <a:defRPr sz="1800"/>
            </a:lvl8pPr>
            <a:lvl9pPr algn="ctr" lvl="8">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 anchorCtr="0" bIns="91425" lIns="91425" numCol="1" rIns="91425" spcFirstLastPara="1" tIns="91425" wrap="square">
            <a:noAutofit/>
          </a:bodyPr>
          <a:lstStyle>
            <a:lvl1pPr indent="-342900" lvl="0" marL="457200">
              <a:spcBef>
                <a:spcPts val="0"/>
              </a:spcBef>
              <a:spcAft>
                <a:spcPts val="0"/>
              </a:spcAft>
              <a:buClr>
                <a:schemeClr val="accent1"/>
              </a:buClr>
              <a:buSzPts val="1800"/>
              <a:buChar char="●"/>
              <a:defRPr>
                <a:solidFill>
                  <a:schemeClr val="accent1"/>
                </a:solidFill>
                <a:highlight>
                  <a:schemeClr val="lt1"/>
                </a:highlight>
              </a:defRPr>
            </a:lvl1pPr>
            <a:lvl2pPr indent="-317500" lvl="1" marL="914400">
              <a:spcBef>
                <a:spcPts val="1600"/>
              </a:spcBef>
              <a:spcAft>
                <a:spcPts val="0"/>
              </a:spcAft>
              <a:buClr>
                <a:schemeClr val="accent1"/>
              </a:buClr>
              <a:buSzPts val="1400"/>
              <a:buChar char="○"/>
              <a:defRPr>
                <a:solidFill>
                  <a:schemeClr val="accent1"/>
                </a:solidFill>
                <a:highlight>
                  <a:schemeClr val="lt1"/>
                </a:highlight>
              </a:defRPr>
            </a:lvl2pPr>
            <a:lvl3pPr indent="-317500" lvl="2" marL="1371600">
              <a:spcBef>
                <a:spcPts val="1600"/>
              </a:spcBef>
              <a:spcAft>
                <a:spcPts val="0"/>
              </a:spcAft>
              <a:buClr>
                <a:schemeClr val="accent1"/>
              </a:buClr>
              <a:buSzPts val="1400"/>
              <a:buChar char="■"/>
              <a:defRPr>
                <a:solidFill>
                  <a:schemeClr val="accent1"/>
                </a:solidFill>
                <a:highlight>
                  <a:schemeClr val="lt1"/>
                </a:highlight>
              </a:defRPr>
            </a:lvl3pPr>
            <a:lvl4pPr indent="-317500" lvl="3" marL="1828800">
              <a:spcBef>
                <a:spcPts val="1600"/>
              </a:spcBef>
              <a:spcAft>
                <a:spcPts val="0"/>
              </a:spcAft>
              <a:buClr>
                <a:schemeClr val="accent1"/>
              </a:buClr>
              <a:buSzPts val="1400"/>
              <a:buChar char="●"/>
              <a:defRPr>
                <a:solidFill>
                  <a:schemeClr val="accent1"/>
                </a:solidFill>
                <a:highlight>
                  <a:schemeClr val="lt1"/>
                </a:highlight>
              </a:defRPr>
            </a:lvl4pPr>
            <a:lvl5pPr indent="-317500" lvl="4" marL="2286000">
              <a:spcBef>
                <a:spcPts val="1600"/>
              </a:spcBef>
              <a:spcAft>
                <a:spcPts val="0"/>
              </a:spcAft>
              <a:buClr>
                <a:schemeClr val="accent1"/>
              </a:buClr>
              <a:buSzPts val="1400"/>
              <a:buChar char="○"/>
              <a:defRPr>
                <a:solidFill>
                  <a:schemeClr val="accent1"/>
                </a:solidFill>
                <a:highlight>
                  <a:schemeClr val="lt1"/>
                </a:highlight>
              </a:defRPr>
            </a:lvl5pPr>
            <a:lvl6pPr indent="-317500" lvl="5" marL="2743200">
              <a:spcBef>
                <a:spcPts val="1600"/>
              </a:spcBef>
              <a:spcAft>
                <a:spcPts val="0"/>
              </a:spcAft>
              <a:buClr>
                <a:schemeClr val="accent1"/>
              </a:buClr>
              <a:buSzPts val="1400"/>
              <a:buChar char="■"/>
              <a:defRPr>
                <a:solidFill>
                  <a:schemeClr val="accent1"/>
                </a:solidFill>
                <a:highlight>
                  <a:schemeClr val="lt1"/>
                </a:highlight>
              </a:defRPr>
            </a:lvl6pPr>
            <a:lvl7pPr indent="-317500" lvl="6" marL="3200400">
              <a:spcBef>
                <a:spcPts val="1600"/>
              </a:spcBef>
              <a:spcAft>
                <a:spcPts val="0"/>
              </a:spcAft>
              <a:buClr>
                <a:schemeClr val="accent1"/>
              </a:buClr>
              <a:buSzPts val="1400"/>
              <a:buChar char="●"/>
              <a:defRPr>
                <a:solidFill>
                  <a:schemeClr val="accent1"/>
                </a:solidFill>
                <a:highlight>
                  <a:schemeClr val="lt1"/>
                </a:highlight>
              </a:defRPr>
            </a:lvl7pPr>
            <a:lvl8pPr indent="-317500" lvl="7" marL="3657600">
              <a:spcBef>
                <a:spcPts val="1600"/>
              </a:spcBef>
              <a:spcAft>
                <a:spcPts val="0"/>
              </a:spcAft>
              <a:buClr>
                <a:schemeClr val="accent1"/>
              </a:buClr>
              <a:buSzPts val="1400"/>
              <a:buChar char="○"/>
              <a:defRPr>
                <a:solidFill>
                  <a:schemeClr val="accent1"/>
                </a:solidFill>
                <a:highlight>
                  <a:schemeClr val="lt1"/>
                </a:highlight>
              </a:defRPr>
            </a:lvl8pPr>
            <a:lvl9pPr indent="-317500" lvl="8" marL="4114800">
              <a:spcBef>
                <a:spcPts val="1600"/>
              </a:spcBef>
              <a:spcAft>
                <a:spcPts val="1600"/>
              </a:spcAft>
              <a:buClr>
                <a:schemeClr val="accent1"/>
              </a:buClr>
              <a:buSzPts val="1400"/>
              <a:buChar char="■"/>
              <a:defRPr>
                <a:solidFill>
                  <a:schemeClr val="accent1"/>
                </a:solidFill>
                <a:highlight>
                  <a:schemeClr val="lt1"/>
                </a:highlight>
              </a:defRPr>
            </a:lvl9pPr>
          </a:lstStyle>
          <a:p/>
        </p:txBody>
      </p:sp>
      <p:sp>
        <p:nvSpPr>
          <p:cNvPr id="42" name="Google Shape;42;p9"/>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0575"/>
            <a:ext cx="5998800" cy="598800"/>
          </a:xfrm>
          <a:prstGeom prst="rect">
            <a:avLst/>
          </a:prstGeom>
        </p:spPr>
        <p:txBody>
          <a:bodyPr anchor="ctr" anchorCtr="0" bIns="91425" lIns="91425" numCol="1" rIns="91425" spcFirstLastPara="1" tIns="91425" wrap="square">
            <a:noAutofit/>
          </a:bodyPr>
          <a:lstStyle>
            <a:lvl1pPr indent="-228600" lvl="0" marL="457200">
              <a:lnSpc>
                <a:spcPct val="100000"/>
              </a:lnSpc>
              <a:spcBef>
                <a:spcPts val="0"/>
              </a:spcBef>
              <a:spcAft>
                <a:spcPts val="0"/>
              </a:spcAft>
              <a:buClr>
                <a:schemeClr val="accent1"/>
              </a:buClr>
              <a:buSzPts val="2400"/>
              <a:buFont typeface="Amatic SC"/>
              <a:buNone/>
              <a:defRPr b="1" sz="2400">
                <a:solidFill>
                  <a:schemeClr val="accent1"/>
                </a:solidFill>
                <a:latin typeface="Amatic SC"/>
                <a:ea typeface="Amatic SC"/>
                <a:cs typeface="Amatic SC"/>
                <a:sym typeface="Amatic SC"/>
              </a:defRPr>
            </a:lvl1pPr>
          </a:lstStyle>
          <a:p/>
        </p:txBody>
      </p:sp>
      <p:sp>
        <p:nvSpPr>
          <p:cNvPr id="45" name="Google Shape;45;p10"/>
          <p:cNvSpPr txBox="1"/>
          <p:nvPr>
            <p:ph idx="12" type="sldNum"/>
          </p:nvPr>
        </p:nvSpPr>
        <p:spPr>
          <a:xfrm>
            <a:off x="8472458" y="4663217"/>
            <a:ext cx="548700" cy="393600"/>
          </a:xfrm>
          <a:prstGeom prst="rect">
            <a:avLst/>
          </a:prstGeom>
        </p:spPr>
        <p:txBody>
          <a:bodyPr anchor="ctr" anchorCtr="0" bIns="91425" lIns="91425" numCol="1" rIns="91425" spcFirstLastPara="1" tIns="91425" wrap="square">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indent="0" lvl="0" marL="0" rtl="0">
              <a:spcBef>
                <a:spcPts val="0"/>
              </a:spcBef>
              <a:spcAft>
                <a:spcPts val="0"/>
              </a:spcAft>
              <a:buNone/>
            </a:pPr>
            <a:fld id="{00000000-1234-1234-1234-123412341234}" type="slidenum">
              <a:rPr altLang="en"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2" Target="../slideLayouts/slideLayout11.xml" Type="http://schemas.openxmlformats.org/officeDocument/2006/relationships/slideLayout"/><Relationship Id="rId11" Target="../slideLayouts/slideLayout10.xml" Type="http://schemas.openxmlformats.org/officeDocument/2006/relationships/slideLayout"/><Relationship Id="rId9" Target="../slideLayouts/slideLayout8.xml" Type="http://schemas.openxmlformats.org/officeDocument/2006/relationships/slideLayout"/><Relationship Id="rId10" Target="../slideLayouts/slideLayout9.xml" Type="http://schemas.openxmlformats.org/officeDocument/2006/relationships/slideLayout"/><Relationship Id="rId8" Target="../slideLayouts/slideLayout7.xml" Type="http://schemas.openxmlformats.org/officeDocument/2006/relationships/slideLayout"/><Relationship Id="rId7" Target="../slideLayouts/slideLayout6.xml" Type="http://schemas.openxmlformats.org/officeDocument/2006/relationships/slideLayout"/><Relationship Id="rId6" Target="../slideLayouts/slideLayout5.xml" Type="http://schemas.openxmlformats.org/officeDocument/2006/relationships/slideLayout"/><Relationship Id="rId5" Target="../slideLayouts/slideLayout4.xml" Type="http://schemas.openxmlformats.org/officeDocument/2006/relationships/slideLayout"/><Relationship Id="rId4" Target="../slideLayouts/slideLayout3.xml" Type="http://schemas.openxmlformats.org/officeDocument/2006/relationships/slideLayout"/><Relationship Id="rId3" Target="../slideLayouts/slideLayout2.xml" Type="http://schemas.openxmlformats.org/officeDocument/2006/relationships/slideLayout"/><Relationship Id="rId2" Target="../slideLayouts/slideLayout1.xml" Type="http://schemas.openxmlformats.org/officeDocument/2006/relationships/slideLayout"/><Relationship Id="rId1"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each-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92850"/>
            <a:ext cx="8520600" cy="801000"/>
          </a:xfrm>
          <a:prstGeom prst="rect">
            <a:avLst/>
          </a:prstGeom>
          <a:noFill/>
          <a:ln>
            <a:noFill/>
          </a:ln>
        </p:spPr>
        <p:txBody>
          <a:bodyPr anchor="t" anchorCtr="0" bIns="91425" lIns="91425" numCol="1" rIns="91425" spcFirstLastPara="1" tIns="91425" wrap="square">
            <a:noAutofit/>
          </a:bodyPr>
          <a:lstStyle>
            <a:lvl1pPr lvl="0">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b="1" sz="4200">
                <a:solidFill>
                  <a:schemeClr val="accent1"/>
                </a:solidFill>
                <a:latin typeface="Amatic SC"/>
                <a:ea typeface="Amatic SC"/>
                <a:cs typeface="Amatic SC"/>
                <a:sym typeface="Amatic SC"/>
              </a:defRPr>
            </a:lvl9pPr>
          </a:lstStyle>
          <a:p/>
        </p:txBody>
      </p:sp>
      <p:sp>
        <p:nvSpPr>
          <p:cNvPr id="7" name="Google Shape;7;p1"/>
          <p:cNvSpPr txBox="1"/>
          <p:nvPr>
            <p:ph idx="1" type="body"/>
          </p:nvPr>
        </p:nvSpPr>
        <p:spPr>
          <a:xfrm>
            <a:off x="311700" y="1228675"/>
            <a:ext cx="8520600" cy="3340200"/>
          </a:xfrm>
          <a:prstGeom prst="rect">
            <a:avLst/>
          </a:prstGeom>
          <a:noFill/>
          <a:ln>
            <a:noFill/>
          </a:ln>
        </p:spPr>
        <p:txBody>
          <a:bodyPr anchor="t" anchorCtr="0" bIns="91425" lIns="91425" numCol="1" rIns="91425" spcFirstLastPara="1" tIns="91425" wrap="square">
            <a:no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 anchorCtr="0" bIns="91425" lIns="91425" numCol="1" rIns="91425" spcFirstLastPara="1" tIns="91425" wrap="square">
            <a:noAutofit/>
          </a:bodyPr>
          <a:lstStyle>
            <a:lvl1pPr algn="r" lvl="0">
              <a:buNone/>
              <a:defRPr sz="1000">
                <a:solidFill>
                  <a:schemeClr val="accent1"/>
                </a:solidFill>
                <a:latin typeface="Source Code Pro"/>
                <a:ea typeface="Source Code Pro"/>
                <a:cs typeface="Source Code Pro"/>
                <a:sym typeface="Source Code Pro"/>
              </a:defRPr>
            </a:lvl1pPr>
            <a:lvl2pPr algn="r" lvl="1">
              <a:buNone/>
              <a:defRPr sz="1000">
                <a:solidFill>
                  <a:schemeClr val="accent1"/>
                </a:solidFill>
                <a:latin typeface="Source Code Pro"/>
                <a:ea typeface="Source Code Pro"/>
                <a:cs typeface="Source Code Pro"/>
                <a:sym typeface="Source Code Pro"/>
              </a:defRPr>
            </a:lvl2pPr>
            <a:lvl3pPr algn="r" lvl="2">
              <a:buNone/>
              <a:defRPr sz="1000">
                <a:solidFill>
                  <a:schemeClr val="accent1"/>
                </a:solidFill>
                <a:latin typeface="Source Code Pro"/>
                <a:ea typeface="Source Code Pro"/>
                <a:cs typeface="Source Code Pro"/>
                <a:sym typeface="Source Code Pro"/>
              </a:defRPr>
            </a:lvl3pPr>
            <a:lvl4pPr algn="r" lvl="3">
              <a:buNone/>
              <a:defRPr sz="1000">
                <a:solidFill>
                  <a:schemeClr val="accent1"/>
                </a:solidFill>
                <a:latin typeface="Source Code Pro"/>
                <a:ea typeface="Source Code Pro"/>
                <a:cs typeface="Source Code Pro"/>
                <a:sym typeface="Source Code Pro"/>
              </a:defRPr>
            </a:lvl4pPr>
            <a:lvl5pPr algn="r" lvl="4">
              <a:buNone/>
              <a:defRPr sz="1000">
                <a:solidFill>
                  <a:schemeClr val="accent1"/>
                </a:solidFill>
                <a:latin typeface="Source Code Pro"/>
                <a:ea typeface="Source Code Pro"/>
                <a:cs typeface="Source Code Pro"/>
                <a:sym typeface="Source Code Pro"/>
              </a:defRPr>
            </a:lvl5pPr>
            <a:lvl6pPr algn="r" lvl="5">
              <a:buNone/>
              <a:defRPr sz="1000">
                <a:solidFill>
                  <a:schemeClr val="accent1"/>
                </a:solidFill>
                <a:latin typeface="Source Code Pro"/>
                <a:ea typeface="Source Code Pro"/>
                <a:cs typeface="Source Code Pro"/>
                <a:sym typeface="Source Code Pro"/>
              </a:defRPr>
            </a:lvl6pPr>
            <a:lvl7pPr algn="r" lvl="6">
              <a:buNone/>
              <a:defRPr sz="1000">
                <a:solidFill>
                  <a:schemeClr val="accent1"/>
                </a:solidFill>
                <a:latin typeface="Source Code Pro"/>
                <a:ea typeface="Source Code Pro"/>
                <a:cs typeface="Source Code Pro"/>
                <a:sym typeface="Source Code Pro"/>
              </a:defRPr>
            </a:lvl7pPr>
            <a:lvl8pPr algn="r" lvl="7">
              <a:buNone/>
              <a:defRPr sz="1000">
                <a:solidFill>
                  <a:schemeClr val="accent1"/>
                </a:solidFill>
                <a:latin typeface="Source Code Pro"/>
                <a:ea typeface="Source Code Pro"/>
                <a:cs typeface="Source Code Pro"/>
                <a:sym typeface="Source Code Pro"/>
              </a:defRPr>
            </a:lvl8pPr>
            <a:lvl9pPr algn="r" lvl="8">
              <a:buNone/>
              <a:defRPr sz="1000">
                <a:solidFill>
                  <a:schemeClr val="accent1"/>
                </a:solidFill>
                <a:latin typeface="Source Code Pro"/>
                <a:ea typeface="Source Code Pro"/>
                <a:cs typeface="Source Code Pro"/>
                <a:sym typeface="Source Code Pro"/>
              </a:defRPr>
            </a:lvl9pPr>
          </a:lstStyle>
          <a:p>
            <a:pPr algn="r" indent="0" lvl="0" marL="0" rtl="0">
              <a:spcBef>
                <a:spcPts val="0"/>
              </a:spcBef>
              <a:spcAft>
                <a:spcPts val="0"/>
              </a:spcAft>
              <a:buNone/>
            </a:pPr>
            <a:fld id="{00000000-1234-1234-1234-123412341234}" type="slidenum">
              <a:rPr altLang="en" lang="en"/>
              <a:t>‹#›</a:t>
            </a:fld>
            <a:endParaRPr/>
          </a:p>
        </p:txBody>
      </p:sp>
    </p:spTree>
  </p:cSld>
  <p:clrMap accent1="accent1" accent2="accent2" accent3="accent3" accent4="accent4" accent5="accent5" accent6="accent6" bg1="lt1" bg2="dk2" folHlink="folHlink" hlink="hlink" tx1="dk1" tx2="lt2"/>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titleStyle>
    <p:body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bodyStyle>
    <p:other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i="0" strike="noStrike" sz="1400" u="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arget="../notesSlides/notesSlide1.xml" Type="http://schemas.openxmlformats.org/officeDocument/2006/relationships/notesSlide"/><Relationship Id="rId1" Target="../slideLayouts/slideLayout1.xml" Type="http://schemas.openxmlformats.org/officeDocument/2006/relationships/slideLayout"/></Relationships>
</file>

<file path=ppt/slides/_rels/slide2.xml.rels><?xml version="1.0" encoding="UTF-8" standalone="yes"?><Relationships xmlns="http://schemas.openxmlformats.org/package/2006/relationships"><Relationship Id="rId2" Target="../notesSlides/notesSlide2.xml" Type="http://schemas.openxmlformats.org/officeDocument/2006/relationships/notesSlide"/><Relationship Id="rId1" Target="../slideLayouts/slideLayout3.xml" Type="http://schemas.openxmlformats.org/officeDocument/2006/relationships/slideLayout"/></Relationships>
</file>

<file path=ppt/slides/_rels/slide3.xml.rels><?xml version="1.0" encoding="UTF-8" standalone="yes"?><Relationships xmlns="http://schemas.openxmlformats.org/package/2006/relationships"><Relationship Id="rId2" Target="../notesSlides/notesSlide3.xml" Type="http://schemas.openxmlformats.org/officeDocument/2006/relationships/notesSlide"/><Relationship Id="rId1" Target="../slideLayouts/slideLayout3.xml" Type="http://schemas.openxmlformats.org/officeDocument/2006/relationships/slideLayout"/></Relationships>
</file>

<file path=ppt/slides/_rels/slide4.xml.rels><?xml version="1.0" encoding="UTF-8" standalone="yes"?><Relationships xmlns="http://schemas.openxmlformats.org/package/2006/relationships"><Relationship Id="rId2" Target="../notesSlides/notesSlide4.xml" Type="http://schemas.openxmlformats.org/officeDocument/2006/relationships/notesSlide"/><Relationship Id="rId1" Target="../slideLayouts/slideLayout3.xml" Type="http://schemas.openxmlformats.org/officeDocument/2006/relationships/slideLayout"/></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392150"/>
            <a:ext cx="8520600" cy="2690400"/>
          </a:xfrm>
          <a:prstGeom prst="rect">
            <a:avLst/>
          </a:prstGeom>
        </p:spPr>
        <p:txBody>
          <a:bodyPr anchor="ctr" anchorCtr="0" bIns="91425" lIns="91425" numCol="1" rIns="91425" spcFirstLastPara="1" tIns="91425" wrap="square">
            <a:noAutofit/>
          </a:bodyPr>
          <a:lstStyle/>
          <a:p>
            <a:pPr algn="ctr" indent="0" lvl="0" marL="0" rtl="0">
              <a:spcBef>
                <a:spcPts val="0"/>
              </a:spcBef>
              <a:spcAft>
                <a:spcPts val="0"/>
              </a:spcAft>
              <a:buNone/>
            </a:pPr>
            <a:r>
              <a:rPr altLang="en" lang="en"/>
              <a:t>Daily Journal Writing</a:t>
            </a:r>
            <a:endParaRPr/>
          </a:p>
        </p:txBody>
      </p:sp>
      <p:sp>
        <p:nvSpPr>
          <p:cNvPr id="57" name="Google Shape;57;p13"/>
          <p:cNvSpPr txBox="1"/>
          <p:nvPr>
            <p:ph idx="1" type="subTitle"/>
          </p:nvPr>
        </p:nvSpPr>
        <p:spPr>
          <a:xfrm>
            <a:off x="311700" y="3890400"/>
            <a:ext cx="8520600" cy="706200"/>
          </a:xfrm>
          <a:prstGeom prst="rect">
            <a:avLst/>
          </a:prstGeom>
        </p:spPr>
        <p:txBody>
          <a:bodyPr anchor="ctr" anchorCtr="0" bIns="91425" lIns="91425" numCol="1" rIns="91425" spcFirstLastPara="1" tIns="91425" wrap="square">
            <a:noAutofit/>
          </a:bodyPr>
          <a:lstStyle/>
          <a:p>
            <a:pPr algn="ctr" indent="0" lvl="0" marL="0" rtl="0">
              <a:spcBef>
                <a:spcPts val="0"/>
              </a:spcBef>
              <a:spcAft>
                <a:spcPts val="0"/>
              </a:spcAft>
              <a:buNone/>
            </a:pPr>
            <a:r>
              <a:rPr altLang="en" lang="en"/>
              <a:t>6th Grade ELA</a:t>
            </a:r>
            <a:endParaRPr/>
          </a:p>
          <a:p>
            <a:pPr algn="ctr" indent="0" lvl="0" marL="0" rtl="0">
              <a:spcBef>
                <a:spcPts val="0"/>
              </a:spcBef>
              <a:spcAft>
                <a:spcPts val="0"/>
              </a:spcAft>
              <a:buNone/>
            </a:pPr>
            <a:r>
              <a:rPr altLang="en" lang="en"/>
              <a:t>Standards: W4, W6, W7, W8, W9, W10</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292850"/>
            <a:ext cx="8520600" cy="801000"/>
          </a:xfrm>
          <a:prstGeom prst="rect">
            <a:avLst/>
          </a:prstGeom>
        </p:spPr>
        <p:txBody>
          <a:bodyPr anchor="t" anchorCtr="0" bIns="91425" lIns="91425" numCol="1" rIns="91425" spcFirstLastPara="1" tIns="91425" wrap="square">
            <a:noAutofit/>
          </a:bodyPr>
          <a:lstStyle/>
          <a:p>
            <a:pPr algn="l" indent="0" lvl="0" marL="0" rtl="0">
              <a:spcBef>
                <a:spcPts val="0"/>
              </a:spcBef>
              <a:spcAft>
                <a:spcPts val="0"/>
              </a:spcAft>
              <a:buNone/>
            </a:pPr>
            <a:r>
              <a:rPr altLang="en" lang="en"/>
              <a:t>Be a Historian Directions:</a:t>
            </a:r>
            <a:endParaRPr/>
          </a:p>
        </p:txBody>
      </p:sp>
      <p:sp>
        <p:nvSpPr>
          <p:cNvPr id="63" name="Google Shape;63;p14"/>
          <p:cNvSpPr txBox="1"/>
          <p:nvPr>
            <p:ph idx="1" type="body"/>
          </p:nvPr>
        </p:nvSpPr>
        <p:spPr>
          <a:xfrm>
            <a:off x="311700" y="1228675"/>
            <a:ext cx="8520600" cy="3340200"/>
          </a:xfrm>
          <a:prstGeom prst="rect">
            <a:avLst/>
          </a:prstGeom>
        </p:spPr>
        <p:txBody>
          <a:bodyPr anchor="t" anchorCtr="0" bIns="91425" lIns="91425" numCol="1" rIns="91425" spcFirstLastPara="1" tIns="91425" wrap="square">
            <a:noAutofit/>
          </a:bodyPr>
          <a:lstStyle/>
          <a:p>
            <a:pPr algn="l" indent="0" lvl="0" marL="0" rtl="0">
              <a:spcBef>
                <a:spcPts val="0"/>
              </a:spcBef>
              <a:spcAft>
                <a:spcPts val="0"/>
              </a:spcAft>
              <a:buNone/>
            </a:pPr>
            <a:r>
              <a:rPr altLang="en" b="1" lang="en">
                <a:solidFill>
                  <a:srgbClr val="000000"/>
                </a:solidFill>
                <a:latin typeface="Life Savers"/>
                <a:ea typeface="Life Savers"/>
                <a:cs typeface="Life Savers"/>
                <a:sym typeface="Life Savers"/>
              </a:rPr>
              <a:t>You are now a historian. Starting on Wednesday, March 25, you </a:t>
            </a:r>
            <a:r>
              <a:rPr altLang="en" b="1" lang="en">
                <a:solidFill>
                  <a:srgbClr val="000000"/>
                </a:solidFill>
                <a:latin typeface="Life Savers"/>
                <a:ea typeface="Life Savers"/>
                <a:cs typeface="Life Savers"/>
                <a:sym typeface="Life Savers"/>
              </a:rPr>
              <a:t>will</a:t>
            </a:r>
            <a:r>
              <a:rPr altLang="en" b="1" lang="en">
                <a:solidFill>
                  <a:srgbClr val="000000"/>
                </a:solidFill>
                <a:latin typeface="Life Savers"/>
                <a:ea typeface="Life Savers"/>
                <a:cs typeface="Life Savers"/>
                <a:sym typeface="Life Savers"/>
              </a:rPr>
              <a:t> be keeping a journal. This journal can be done on paper or composition book. It can also be done on a word document or google docs. You can make your account on google. Use whatever is best for you! Each day, you will detail what you are seeing in the news, how the world, how our nation, how your </a:t>
            </a:r>
            <a:r>
              <a:rPr altLang="en" b="1" lang="en">
                <a:solidFill>
                  <a:srgbClr val="000000"/>
                </a:solidFill>
                <a:latin typeface="Life Savers"/>
                <a:ea typeface="Life Savers"/>
                <a:cs typeface="Life Savers"/>
                <a:sym typeface="Life Savers"/>
              </a:rPr>
              <a:t>friends</a:t>
            </a:r>
            <a:r>
              <a:rPr altLang="en" b="1" lang="en">
                <a:solidFill>
                  <a:srgbClr val="000000"/>
                </a:solidFill>
                <a:latin typeface="Life Savers"/>
                <a:ea typeface="Life Savers"/>
                <a:cs typeface="Life Savers"/>
                <a:sym typeface="Life Savers"/>
              </a:rPr>
              <a:t>, neighbors, and family are responding to this pandemic.</a:t>
            </a:r>
            <a:endParaRPr b="1">
              <a:solidFill>
                <a:srgbClr val="000000"/>
              </a:solidFill>
              <a:latin typeface="Life Savers"/>
              <a:ea typeface="Life Savers"/>
              <a:cs typeface="Life Savers"/>
              <a:sym typeface="Life Savers"/>
            </a:endParaRPr>
          </a:p>
          <a:p>
            <a:pPr algn="l" indent="0" lvl="0" marL="0" rtl="0">
              <a:spcBef>
                <a:spcPts val="1600"/>
              </a:spcBef>
              <a:spcAft>
                <a:spcPts val="0"/>
              </a:spcAft>
              <a:buNone/>
            </a:pPr>
            <a:r>
              <a:rPr altLang="en" b="1" lang="en">
                <a:solidFill>
                  <a:srgbClr val="000000"/>
                </a:solidFill>
                <a:latin typeface="Life Savers"/>
                <a:ea typeface="Life Savers"/>
                <a:cs typeface="Life Savers"/>
                <a:sym typeface="Life Savers"/>
              </a:rPr>
              <a:t>You are creating a primary source that can be used by people in the future to learn about our lives during this crisis from your unique perspective.</a:t>
            </a:r>
            <a:endParaRPr b="1">
              <a:solidFill>
                <a:srgbClr val="000000"/>
              </a:solidFill>
              <a:latin typeface="Life Savers"/>
              <a:ea typeface="Life Savers"/>
              <a:cs typeface="Life Savers"/>
              <a:sym typeface="Life Savers"/>
            </a:endParaRPr>
          </a:p>
          <a:p>
            <a:pPr algn="ctr" indent="0" lvl="0" marL="0" rtl="0">
              <a:spcBef>
                <a:spcPts val="1600"/>
              </a:spcBef>
              <a:spcAft>
                <a:spcPts val="1600"/>
              </a:spcAft>
              <a:buNone/>
            </a:pPr>
            <a:r>
              <a:rPr altLang="en" b="1" lang="en">
                <a:solidFill>
                  <a:srgbClr val="000000"/>
                </a:solidFill>
                <a:latin typeface="Life Savers"/>
                <a:ea typeface="Life Savers"/>
                <a:cs typeface="Life Savers"/>
                <a:sym typeface="Life Savers"/>
              </a:rPr>
              <a:t>Be authentic. Be honest. Be reflective. </a:t>
            </a:r>
            <a:endParaRPr b="1">
              <a:solidFill>
                <a:srgbClr val="000000"/>
              </a:solidFill>
              <a:latin typeface="Life Savers"/>
              <a:ea typeface="Life Savers"/>
              <a:cs typeface="Life Savers"/>
              <a:sym typeface="Life Saver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292850"/>
            <a:ext cx="8520600" cy="801000"/>
          </a:xfrm>
          <a:prstGeom prst="rect">
            <a:avLst/>
          </a:prstGeom>
        </p:spPr>
        <p:txBody>
          <a:bodyPr anchor="t" anchorCtr="0" bIns="91425" lIns="91425" numCol="1" rIns="91425" spcFirstLastPara="1" tIns="91425" wrap="square">
            <a:noAutofit/>
          </a:bodyPr>
          <a:lstStyle/>
          <a:p>
            <a:pPr algn="l" indent="0" lvl="0" marL="0" rtl="0">
              <a:spcBef>
                <a:spcPts val="0"/>
              </a:spcBef>
              <a:spcAft>
                <a:spcPts val="0"/>
              </a:spcAft>
              <a:buNone/>
            </a:pPr>
            <a:r>
              <a:rPr altLang="en" lang="en" sz="3600"/>
              <a:t>Be a Historian Directions (Continued):</a:t>
            </a:r>
            <a:endParaRPr/>
          </a:p>
        </p:txBody>
      </p:sp>
      <p:sp>
        <p:nvSpPr>
          <p:cNvPr id="69" name="Google Shape;69;p15"/>
          <p:cNvSpPr txBox="1"/>
          <p:nvPr>
            <p:ph idx="1" type="body"/>
          </p:nvPr>
        </p:nvSpPr>
        <p:spPr>
          <a:xfrm>
            <a:off x="311700" y="1228675"/>
            <a:ext cx="8520600" cy="3340200"/>
          </a:xfrm>
          <a:prstGeom prst="rect">
            <a:avLst/>
          </a:prstGeom>
        </p:spPr>
        <p:txBody>
          <a:bodyPr anchor="t" anchorCtr="0" bIns="91425" lIns="91425" numCol="1" rIns="91425" spcFirstLastPara="1" tIns="91425" wrap="square">
            <a:noAutofit/>
          </a:bodyPr>
          <a:lstStyle/>
          <a:p>
            <a:pPr algn="l" indent="-381000" lvl="0" marL="457200" rtl="0">
              <a:spcBef>
                <a:spcPts val="0"/>
              </a:spcBef>
              <a:spcAft>
                <a:spcPts val="0"/>
              </a:spcAft>
              <a:buClr>
                <a:srgbClr val="000000"/>
              </a:buClr>
              <a:buSzPts val="2400"/>
              <a:buFont typeface="Life Savers"/>
              <a:buChar char="❖"/>
            </a:pPr>
            <a:r>
              <a:rPr altLang="en" b="1" lang="en" sz="2400">
                <a:solidFill>
                  <a:srgbClr val="000000"/>
                </a:solidFill>
                <a:latin typeface="Life Savers"/>
                <a:ea typeface="Life Savers"/>
                <a:cs typeface="Life Savers"/>
                <a:sym typeface="Life Savers"/>
              </a:rPr>
              <a:t>You can add links, graphics, etc. to your writings for reference-you may draw these or print them out if you are completing this on paper. If you complete this assignment on the computer you may copy and paste these items.</a:t>
            </a:r>
            <a:endParaRPr b="1" sz="2400">
              <a:solidFill>
                <a:srgbClr val="000000"/>
              </a:solidFill>
              <a:latin typeface="Life Savers"/>
              <a:ea typeface="Life Savers"/>
              <a:cs typeface="Life Savers"/>
              <a:sym typeface="Life Savers"/>
            </a:endParaRPr>
          </a:p>
          <a:p>
            <a:pPr algn="l" indent="-381000" lvl="0" marL="457200" rtl="0">
              <a:spcBef>
                <a:spcPts val="0"/>
              </a:spcBef>
              <a:spcAft>
                <a:spcPts val="0"/>
              </a:spcAft>
              <a:buClr>
                <a:srgbClr val="000000"/>
              </a:buClr>
              <a:buSzPts val="2400"/>
              <a:buFont typeface="Life Savers"/>
              <a:buChar char="❖"/>
            </a:pPr>
            <a:r>
              <a:rPr altLang="en" b="1" lang="en" sz="2400">
                <a:solidFill>
                  <a:srgbClr val="000000"/>
                </a:solidFill>
                <a:latin typeface="Life Savers"/>
                <a:ea typeface="Life Savers"/>
                <a:cs typeface="Life Savers"/>
                <a:sym typeface="Life Savers"/>
              </a:rPr>
              <a:t>You can write anything about your experiences.</a:t>
            </a:r>
            <a:endParaRPr b="1" sz="2400">
              <a:solidFill>
                <a:srgbClr val="000000"/>
              </a:solidFill>
              <a:latin typeface="Life Savers"/>
              <a:ea typeface="Life Savers"/>
              <a:cs typeface="Life Savers"/>
              <a:sym typeface="Life Savers"/>
            </a:endParaRPr>
          </a:p>
          <a:p>
            <a:pPr algn="l" indent="-381000" lvl="0" marL="457200" rtl="0">
              <a:spcBef>
                <a:spcPts val="0"/>
              </a:spcBef>
              <a:spcAft>
                <a:spcPts val="0"/>
              </a:spcAft>
              <a:buClr>
                <a:srgbClr val="000000"/>
              </a:buClr>
              <a:buSzPts val="2400"/>
              <a:buFont typeface="Life Savers"/>
              <a:buChar char="❖"/>
            </a:pPr>
            <a:r>
              <a:rPr altLang="en" b="1" lang="en" sz="2400">
                <a:solidFill>
                  <a:srgbClr val="000000"/>
                </a:solidFill>
                <a:latin typeface="Life Savers"/>
                <a:ea typeface="Life Savers"/>
                <a:cs typeface="Life Savers"/>
                <a:sym typeface="Life Savers"/>
              </a:rPr>
              <a:t>Make sure the date is at the top of your paper or entry</a:t>
            </a:r>
            <a:endParaRPr b="1" sz="2400">
              <a:solidFill>
                <a:srgbClr val="000000"/>
              </a:solidFill>
              <a:latin typeface="Life Savers"/>
              <a:ea typeface="Life Savers"/>
              <a:cs typeface="Life Savers"/>
              <a:sym typeface="Life Saver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292850"/>
            <a:ext cx="8520600" cy="801000"/>
          </a:xfrm>
          <a:prstGeom prst="rect">
            <a:avLst/>
          </a:prstGeom>
        </p:spPr>
        <p:txBody>
          <a:bodyPr anchor="t" anchorCtr="0" bIns="91425" lIns="91425" numCol="1" rIns="91425" spcFirstLastPara="1" tIns="91425" wrap="square">
            <a:noAutofit/>
          </a:bodyPr>
          <a:lstStyle/>
          <a:p>
            <a:pPr algn="l" indent="0" lvl="0" marL="0" rtl="0">
              <a:spcBef>
                <a:spcPts val="0"/>
              </a:spcBef>
              <a:spcAft>
                <a:spcPts val="0"/>
              </a:spcAft>
              <a:buNone/>
            </a:pPr>
            <a:r>
              <a:rPr altLang="en" lang="en" sz="3600"/>
              <a:t>Be a Historian Directions </a:t>
            </a:r>
            <a:r>
              <a:rPr/>
              <a:t>(continued):</a:t>
            </a:r>
            <a:endParaRPr/>
          </a:p>
        </p:txBody>
      </p:sp>
      <p:sp>
        <p:nvSpPr>
          <p:cNvPr id="75" name="Google Shape;75;p16"/>
          <p:cNvSpPr txBox="1"/>
          <p:nvPr>
            <p:ph idx="1" type="body"/>
          </p:nvPr>
        </p:nvSpPr>
        <p:spPr>
          <a:xfrm>
            <a:off x="311700" y="864325"/>
            <a:ext cx="8520600" cy="3704700"/>
          </a:xfrm>
          <a:prstGeom prst="rect">
            <a:avLst/>
          </a:prstGeom>
        </p:spPr>
        <p:txBody>
          <a:bodyPr anchor="t" anchorCtr="0" bIns="91425" lIns="91425" numCol="1" rIns="91425" spcFirstLastPara="1" tIns="91425" wrap="square">
            <a:noAutofit/>
          </a:bodyPr>
          <a:lstStyle/>
          <a:p>
            <a:pPr algn="l" indent="0" lvl="0" marL="0" rtl="0">
              <a:spcBef>
                <a:spcPts val="0"/>
              </a:spcBef>
              <a:spcAft>
                <a:spcPts val="0"/>
              </a:spcAft>
              <a:buNone/>
            </a:pPr>
            <a:r>
              <a:rPr altLang="en" b="1" lang="en" sz="1400">
                <a:solidFill>
                  <a:srgbClr val="000000"/>
                </a:solidFill>
                <a:latin typeface="Life Savers"/>
                <a:ea typeface="Life Savers"/>
                <a:cs typeface="Life Savers"/>
                <a:sym typeface="Life Savers"/>
              </a:rPr>
              <a:t>Guiding Questions:</a:t>
            </a:r>
            <a:endParaRPr b="1" sz="1400">
              <a:solidFill>
                <a:srgbClr val="000000"/>
              </a:solidFill>
              <a:latin typeface="Life Savers"/>
              <a:ea typeface="Life Savers"/>
              <a:cs typeface="Life Savers"/>
              <a:sym typeface="Life Savers"/>
            </a:endParaRPr>
          </a:p>
          <a:p>
            <a:pPr algn="l" indent="-317500" lvl="0" marL="457200" rtl="0">
              <a:spcBef>
                <a:spcPts val="1600"/>
              </a:spcBef>
              <a:spcAft>
                <a:spcPts val="0"/>
              </a:spcAft>
              <a:buClr>
                <a:srgbClr val="000000"/>
              </a:buClr>
              <a:buSzPts val="1400"/>
              <a:buFont typeface="Life Savers"/>
              <a:buAutoNum type="arabicPeriod"/>
            </a:pPr>
            <a:r>
              <a:rPr altLang="en" b="1" lang="en" sz="1400">
                <a:solidFill>
                  <a:srgbClr val="000000"/>
                </a:solidFill>
                <a:latin typeface="Life Savers"/>
                <a:ea typeface="Life Savers"/>
                <a:cs typeface="Life Savers"/>
                <a:sym typeface="Life Savers"/>
              </a:rPr>
              <a:t>How did this pandemic get started? What do you remember?</a:t>
            </a:r>
            <a:endParaRPr b="1" sz="1400">
              <a:solidFill>
                <a:srgbClr val="000000"/>
              </a:solidFill>
              <a:latin typeface="Life Savers"/>
              <a:ea typeface="Life Savers"/>
              <a:cs typeface="Life Savers"/>
              <a:sym typeface="Life Savers"/>
            </a:endParaRPr>
          </a:p>
          <a:p>
            <a:pPr algn="l" indent="-317500" lvl="0" marL="457200" rtl="0">
              <a:spcBef>
                <a:spcPts val="0"/>
              </a:spcBef>
              <a:spcAft>
                <a:spcPts val="0"/>
              </a:spcAft>
              <a:buClr>
                <a:srgbClr val="000000"/>
              </a:buClr>
              <a:buSzPts val="1400"/>
              <a:buFont typeface="Life Savers"/>
              <a:buAutoNum type="arabicPeriod"/>
            </a:pPr>
            <a:r>
              <a:rPr altLang="en" b="1" lang="en" sz="1400">
                <a:solidFill>
                  <a:srgbClr val="000000"/>
                </a:solidFill>
                <a:latin typeface="Life Savers"/>
                <a:ea typeface="Life Savers"/>
                <a:cs typeface="Life Savers"/>
                <a:sym typeface="Life Savers"/>
              </a:rPr>
              <a:t>How has your life changed since this began?</a:t>
            </a:r>
            <a:endParaRPr b="1" sz="1400">
              <a:solidFill>
                <a:srgbClr val="000000"/>
              </a:solidFill>
              <a:latin typeface="Life Savers"/>
              <a:ea typeface="Life Savers"/>
              <a:cs typeface="Life Savers"/>
              <a:sym typeface="Life Savers"/>
            </a:endParaRPr>
          </a:p>
          <a:p>
            <a:pPr algn="l" indent="-317500" lvl="0" marL="457200" rtl="0">
              <a:spcBef>
                <a:spcPts val="0"/>
              </a:spcBef>
              <a:spcAft>
                <a:spcPts val="0"/>
              </a:spcAft>
              <a:buClr>
                <a:srgbClr val="000000"/>
              </a:buClr>
              <a:buSzPts val="1400"/>
              <a:buFont typeface="Life Savers"/>
              <a:buAutoNum type="arabicPeriod"/>
            </a:pPr>
            <a:r>
              <a:rPr altLang="en" b="1" lang="en" sz="1400">
                <a:solidFill>
                  <a:srgbClr val="000000"/>
                </a:solidFill>
                <a:latin typeface="Life Savers"/>
                <a:ea typeface="Life Savers"/>
                <a:cs typeface="Life Savers"/>
                <a:sym typeface="Life Savers"/>
              </a:rPr>
              <a:t>What did the government announce/declare/implement today?</a:t>
            </a:r>
            <a:endParaRPr b="1" sz="1400">
              <a:solidFill>
                <a:srgbClr val="000000"/>
              </a:solidFill>
              <a:latin typeface="Life Savers"/>
              <a:ea typeface="Life Savers"/>
              <a:cs typeface="Life Savers"/>
              <a:sym typeface="Life Savers"/>
            </a:endParaRPr>
          </a:p>
          <a:p>
            <a:pPr algn="l" indent="-317500" lvl="1" marL="914400" rtl="0">
              <a:spcBef>
                <a:spcPts val="0"/>
              </a:spcBef>
              <a:spcAft>
                <a:spcPts val="0"/>
              </a:spcAft>
              <a:buClr>
                <a:srgbClr val="000000"/>
              </a:buClr>
              <a:buSzPts val="1400"/>
              <a:buFont typeface="Life Savers"/>
              <a:buAutoNum type="alphaLcPeriod"/>
            </a:pPr>
            <a:r>
              <a:rPr altLang="en" b="1" lang="en">
                <a:solidFill>
                  <a:srgbClr val="000000"/>
                </a:solidFill>
                <a:latin typeface="Life Savers"/>
                <a:ea typeface="Life Savers"/>
                <a:cs typeface="Life Savers"/>
                <a:sym typeface="Life Savers"/>
              </a:rPr>
              <a:t>Does it make sense?</a:t>
            </a:r>
            <a:endParaRPr b="1">
              <a:solidFill>
                <a:srgbClr val="000000"/>
              </a:solidFill>
              <a:latin typeface="Life Savers"/>
              <a:ea typeface="Life Savers"/>
              <a:cs typeface="Life Savers"/>
              <a:sym typeface="Life Savers"/>
            </a:endParaRPr>
          </a:p>
          <a:p>
            <a:pPr algn="l" indent="-317500" lvl="1" marL="914400" rtl="0">
              <a:spcBef>
                <a:spcPts val="0"/>
              </a:spcBef>
              <a:spcAft>
                <a:spcPts val="0"/>
              </a:spcAft>
              <a:buClr>
                <a:srgbClr val="000000"/>
              </a:buClr>
              <a:buSzPts val="1400"/>
              <a:buFont typeface="Life Savers"/>
              <a:buAutoNum type="alphaLcPeriod"/>
            </a:pPr>
            <a:r>
              <a:rPr altLang="en" b="1" lang="en">
                <a:solidFill>
                  <a:srgbClr val="000000"/>
                </a:solidFill>
                <a:latin typeface="Life Savers"/>
                <a:ea typeface="Life Savers"/>
                <a:cs typeface="Life Savers"/>
                <a:sym typeface="Life Savers"/>
              </a:rPr>
              <a:t>Does it impact your life?</a:t>
            </a:r>
            <a:endParaRPr b="1">
              <a:solidFill>
                <a:srgbClr val="000000"/>
              </a:solidFill>
              <a:latin typeface="Life Savers"/>
              <a:ea typeface="Life Savers"/>
              <a:cs typeface="Life Savers"/>
              <a:sym typeface="Life Savers"/>
            </a:endParaRPr>
          </a:p>
          <a:p>
            <a:pPr algn="l" indent="-317500" lvl="1" marL="914400" rtl="0">
              <a:spcBef>
                <a:spcPts val="0"/>
              </a:spcBef>
              <a:spcAft>
                <a:spcPts val="0"/>
              </a:spcAft>
              <a:buClr>
                <a:srgbClr val="000000"/>
              </a:buClr>
              <a:buSzPts val="1400"/>
              <a:buFont typeface="Life Savers"/>
              <a:buAutoNum type="alphaLcPeriod"/>
            </a:pPr>
            <a:r>
              <a:rPr altLang="en" b="1" lang="en">
                <a:solidFill>
                  <a:srgbClr val="000000"/>
                </a:solidFill>
                <a:latin typeface="Life Savers"/>
                <a:ea typeface="Life Savers"/>
                <a:cs typeface="Life Savers"/>
                <a:sym typeface="Life Savers"/>
              </a:rPr>
              <a:t>How did your family respond?</a:t>
            </a:r>
            <a:endParaRPr b="1">
              <a:solidFill>
                <a:srgbClr val="000000"/>
              </a:solidFill>
              <a:latin typeface="Life Savers"/>
              <a:ea typeface="Life Savers"/>
              <a:cs typeface="Life Savers"/>
              <a:sym typeface="Life Savers"/>
            </a:endParaRPr>
          </a:p>
          <a:p>
            <a:pPr algn="l" indent="0" lvl="0" marL="0" rtl="0">
              <a:spcBef>
                <a:spcPts val="1600"/>
              </a:spcBef>
              <a:spcAft>
                <a:spcPts val="0"/>
              </a:spcAft>
              <a:buNone/>
            </a:pPr>
            <a:r>
              <a:rPr altLang="en" b="1" lang="en" sz="1400">
                <a:solidFill>
                  <a:srgbClr val="000000"/>
                </a:solidFill>
                <a:latin typeface="Life Savers"/>
                <a:ea typeface="Life Savers"/>
                <a:cs typeface="Life Savers"/>
                <a:sym typeface="Life Savers"/>
              </a:rPr>
              <a:t>4. </a:t>
            </a:r>
            <a:r>
              <a:rPr altLang="en" b="1" lang="en" sz="1400">
                <a:solidFill>
                  <a:srgbClr val="000000"/>
                </a:solidFill>
                <a:latin typeface="Life Savers"/>
                <a:ea typeface="Life Savers"/>
                <a:cs typeface="Life Savers"/>
                <a:sym typeface="Life Savers"/>
              </a:rPr>
              <a:t>What is open in your neighborhood? What is closed?</a:t>
            </a:r>
            <a:endParaRPr b="1" sz="1400">
              <a:solidFill>
                <a:srgbClr val="000000"/>
              </a:solidFill>
              <a:latin typeface="Life Savers"/>
              <a:ea typeface="Life Savers"/>
              <a:cs typeface="Life Savers"/>
              <a:sym typeface="Life Savers"/>
            </a:endParaRPr>
          </a:p>
          <a:p>
            <a:pPr algn="l" indent="0" lvl="0" marL="0" rtl="0">
              <a:spcBef>
                <a:spcPts val="1600"/>
              </a:spcBef>
              <a:spcAft>
                <a:spcPts val="0"/>
              </a:spcAft>
              <a:buNone/>
            </a:pPr>
            <a:r>
              <a:rPr altLang="en" b="1" lang="en" sz="1400">
                <a:solidFill>
                  <a:srgbClr val="000000"/>
                </a:solidFill>
                <a:latin typeface="Life Savers"/>
                <a:ea typeface="Life Savers"/>
                <a:cs typeface="Life Savers"/>
                <a:sym typeface="Life Savers"/>
              </a:rPr>
              <a:t>5. How is today different from yesterday for you, your family, our nation, the world?</a:t>
            </a:r>
            <a:endParaRPr b="1" sz="1400">
              <a:solidFill>
                <a:srgbClr val="000000"/>
              </a:solidFill>
              <a:latin typeface="Life Savers"/>
              <a:ea typeface="Life Savers"/>
              <a:cs typeface="Life Savers"/>
              <a:sym typeface="Life Savers"/>
            </a:endParaRPr>
          </a:p>
          <a:p>
            <a:pPr algn="l" indent="0" lvl="0" marL="0" rtl="0">
              <a:spcBef>
                <a:spcPts val="1600"/>
              </a:spcBef>
              <a:spcAft>
                <a:spcPts val="0"/>
              </a:spcAft>
              <a:buNone/>
            </a:pPr>
            <a:r>
              <a:rPr altLang="en" b="1" lang="en" sz="1400">
                <a:solidFill>
                  <a:srgbClr val="000000"/>
                </a:solidFill>
                <a:latin typeface="Life Savers"/>
                <a:ea typeface="Life Savers"/>
                <a:cs typeface="Life Savers"/>
                <a:sym typeface="Life Savers"/>
              </a:rPr>
              <a:t>6. Did you see anything today that gave you hope? Fear? Anxiety? In person, in the news or on social media...</a:t>
            </a:r>
            <a:endParaRPr b="1" sz="1400">
              <a:solidFill>
                <a:srgbClr val="000000"/>
              </a:solidFill>
              <a:latin typeface="Life Savers"/>
              <a:ea typeface="Life Savers"/>
              <a:cs typeface="Life Savers"/>
              <a:sym typeface="Life Savers"/>
            </a:endParaRPr>
          </a:p>
          <a:p>
            <a:pPr algn="l" indent="0" lvl="0" marL="0" rtl="0">
              <a:spcBef>
                <a:spcPts val="1600"/>
              </a:spcBef>
              <a:spcAft>
                <a:spcPts val="1600"/>
              </a:spcAft>
              <a:buNone/>
            </a:pPr>
            <a:r>
              <a:rPr altLang="en" b="1" lang="en" sz="1400">
                <a:solidFill>
                  <a:srgbClr val="000000"/>
                </a:solidFill>
                <a:latin typeface="Life Savers"/>
                <a:ea typeface="Life Savers"/>
                <a:cs typeface="Life Savers"/>
                <a:sym typeface="Life Savers"/>
              </a:rPr>
              <a:t>7.What does your family need today that you might not have, have enough of, or have no access to acquire?</a:t>
            </a:r>
            <a:endParaRPr b="1" sz="1400">
              <a:solidFill>
                <a:srgbClr val="000000"/>
              </a:solidFill>
              <a:latin typeface="Life Savers"/>
              <a:ea typeface="Life Savers"/>
              <a:cs typeface="Life Savers"/>
              <a:sym typeface="Life Savers"/>
            </a:endParaRPr>
          </a:p>
        </p:txBody>
      </p:sp>
    </p:spTree>
  </p:cSld>
  <p:clrMapOvr>
    <a:masterClrMapping/>
  </p:clrMapOvr>
</p:sld>
</file>

<file path=ppt/theme/theme1.xml><?xml version="1.0" encoding="utf-8"?>
<a:theme xmlns:a="http://schemas.openxmlformats.org/drawingml/2006/main" xmlns:r="http://schemas.openxmlformats.org/officeDocument/2006/relationships"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algn="ctr" cap="flat" cmpd="sng" w="9525">
          <a:solidFill>
            <a:schemeClr val="phClr">
              <a:shade val="95000"/>
              <a:satMod val="105000"/>
            </a:schemeClr>
          </a:solidFill>
          <a:prstDash val="solid"/>
        </a:ln>
        <a:ln algn="ctr" cap="flat" cmpd="sng" w="25400">
          <a:solidFill>
            <a:schemeClr val="phClr"/>
          </a:solidFill>
          <a:prstDash val="solid"/>
        </a:ln>
        <a:ln algn="ctr" cap="flat" cmpd="sng" w="38100">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