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00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93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97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101.xml"/>
  <Override ContentType="application/vnd.openxmlformats-officedocument.presentationml.notesSlide+xml" PartName="/ppt/notesSlides/notesSlide9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9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9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99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98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9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68.xml"/>
  <Override ContentType="application/vnd.openxmlformats-officedocument.presentationml.slide+xml" PartName="/ppt/slides/slide94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53.xml"/>
  <Override ContentType="application/vnd.openxmlformats-officedocument.presentationml.slide+xml" PartName="/ppt/slides/slide96.xml"/>
  <Override ContentType="application/vnd.openxmlformats-officedocument.presentationml.slide+xml" PartName="/ppt/slides/slide48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2.xml"/>
  <Override ContentType="application/vnd.openxmlformats-officedocument.presentationml.slide+xml" PartName="/ppt/slides/slide98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76.xml"/>
  <Override ContentType="application/vnd.openxmlformats-officedocument.presentationml.slide+xml" PartName="/ppt/slides/slide63.xml"/>
  <Override ContentType="application/vnd.openxmlformats-officedocument.presentationml.slide+xml" PartName="/ppt/slides/slide93.xml"/>
  <Override ContentType="application/vnd.openxmlformats-officedocument.presentationml.slide+xml" PartName="/ppt/slides/slide101.xml"/>
  <Override ContentType="application/vnd.openxmlformats-officedocument.presentationml.slide+xml" PartName="/ppt/slides/slide80.xml"/>
  <Override ContentType="application/vnd.openxmlformats-officedocument.presentationml.slide+xml" PartName="/ppt/slides/slide61.xml"/>
  <Override ContentType="application/vnd.openxmlformats-officedocument.presentationml.slide+xml" PartName="/ppt/slides/slide9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9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42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97.xml"/>
  <Override ContentType="application/vnd.openxmlformats-officedocument.presentationml.slide+xml" PartName="/ppt/slides/slide11.xml"/>
  <Override ContentType="application/vnd.openxmlformats-officedocument.presentationml.slide+xml" PartName="/ppt/slides/slide6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79.xml"/>
  <Override ContentType="application/vnd.openxmlformats-officedocument.presentationml.slide+xml" PartName="/ppt/slides/slide49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99.xml"/>
  <Override ContentType="application/vnd.openxmlformats-officedocument.presentationml.slide+xml" PartName="/ppt/slides/slide3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47.xml"/>
  <Override ContentType="application/vnd.openxmlformats-officedocument.presentationml.slide+xml" PartName="/ppt/slides/slide21.xml"/>
  <Override ContentType="application/vnd.openxmlformats-officedocument.presentationml.slide+xml" PartName="/ppt/slides/slide100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88.xml"/>
  <Override ContentType="application/vnd.openxmlformats-officedocument.presentationml.slide+xml" PartName="/ppt/slides/slide9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</p:sldIdLst>
  <p:sldSz cy="5143500" cx="9144000"/>
  <p:notesSz cx="6858000" cy="9144000"/>
  <p:embeddedFontLst>
    <p:embeddedFont>
      <p:font typeface="Short Stack"/>
      <p:regular r:id="rId10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07" Type="http://schemas.openxmlformats.org/officeDocument/2006/relationships/font" Target="fonts/ShortStack-regular.fntdata"/><Relationship Id="rId106" Type="http://schemas.openxmlformats.org/officeDocument/2006/relationships/slide" Target="slides/slide101.xml"/><Relationship Id="rId105" Type="http://schemas.openxmlformats.org/officeDocument/2006/relationships/slide" Target="slides/slide100.xml"/><Relationship Id="rId104" Type="http://schemas.openxmlformats.org/officeDocument/2006/relationships/slide" Target="slides/slide99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103" Type="http://schemas.openxmlformats.org/officeDocument/2006/relationships/slide" Target="slides/slide98.xml"/><Relationship Id="rId102" Type="http://schemas.openxmlformats.org/officeDocument/2006/relationships/slide" Target="slides/slide97.xml"/><Relationship Id="rId101" Type="http://schemas.openxmlformats.org/officeDocument/2006/relationships/slide" Target="slides/slide96.xml"/><Relationship Id="rId100" Type="http://schemas.openxmlformats.org/officeDocument/2006/relationships/slide" Target="slides/slide95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95" Type="http://schemas.openxmlformats.org/officeDocument/2006/relationships/slide" Target="slides/slide90.xml"/><Relationship Id="rId94" Type="http://schemas.openxmlformats.org/officeDocument/2006/relationships/slide" Target="slides/slide89.xml"/><Relationship Id="rId97" Type="http://schemas.openxmlformats.org/officeDocument/2006/relationships/slide" Target="slides/slide92.xml"/><Relationship Id="rId96" Type="http://schemas.openxmlformats.org/officeDocument/2006/relationships/slide" Target="slides/slide91.xml"/><Relationship Id="rId11" Type="http://schemas.openxmlformats.org/officeDocument/2006/relationships/slide" Target="slides/slide6.xml"/><Relationship Id="rId99" Type="http://schemas.openxmlformats.org/officeDocument/2006/relationships/slide" Target="slides/slide94.xml"/><Relationship Id="rId10" Type="http://schemas.openxmlformats.org/officeDocument/2006/relationships/slide" Target="slides/slide5.xml"/><Relationship Id="rId98" Type="http://schemas.openxmlformats.org/officeDocument/2006/relationships/slide" Target="slides/slide93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91" Type="http://schemas.openxmlformats.org/officeDocument/2006/relationships/slide" Target="slides/slide86.xml"/><Relationship Id="rId90" Type="http://schemas.openxmlformats.org/officeDocument/2006/relationships/slide" Target="slides/slide85.xml"/><Relationship Id="rId93" Type="http://schemas.openxmlformats.org/officeDocument/2006/relationships/slide" Target="slides/slide88.xml"/><Relationship Id="rId92" Type="http://schemas.openxmlformats.org/officeDocument/2006/relationships/slide" Target="slides/slide8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84" Type="http://schemas.openxmlformats.org/officeDocument/2006/relationships/slide" Target="slides/slide79.xml"/><Relationship Id="rId83" Type="http://schemas.openxmlformats.org/officeDocument/2006/relationships/slide" Target="slides/slide78.xml"/><Relationship Id="rId86" Type="http://schemas.openxmlformats.org/officeDocument/2006/relationships/slide" Target="slides/slide81.xml"/><Relationship Id="rId85" Type="http://schemas.openxmlformats.org/officeDocument/2006/relationships/slide" Target="slides/slide80.xml"/><Relationship Id="rId88" Type="http://schemas.openxmlformats.org/officeDocument/2006/relationships/slide" Target="slides/slide83.xml"/><Relationship Id="rId87" Type="http://schemas.openxmlformats.org/officeDocument/2006/relationships/slide" Target="slides/slide82.xml"/><Relationship Id="rId89" Type="http://schemas.openxmlformats.org/officeDocument/2006/relationships/slide" Target="slides/slide84.xml"/><Relationship Id="rId80" Type="http://schemas.openxmlformats.org/officeDocument/2006/relationships/slide" Target="slides/slide75.xml"/><Relationship Id="rId82" Type="http://schemas.openxmlformats.org/officeDocument/2006/relationships/slide" Target="slides/slide77.xml"/><Relationship Id="rId81" Type="http://schemas.openxmlformats.org/officeDocument/2006/relationships/slide" Target="slides/slide7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75" Type="http://schemas.openxmlformats.org/officeDocument/2006/relationships/slide" Target="slides/slide70.xml"/><Relationship Id="rId74" Type="http://schemas.openxmlformats.org/officeDocument/2006/relationships/slide" Target="slides/slide69.xml"/><Relationship Id="rId77" Type="http://schemas.openxmlformats.org/officeDocument/2006/relationships/slide" Target="slides/slide72.xml"/><Relationship Id="rId76" Type="http://schemas.openxmlformats.org/officeDocument/2006/relationships/slide" Target="slides/slide71.xml"/><Relationship Id="rId79" Type="http://schemas.openxmlformats.org/officeDocument/2006/relationships/slide" Target="slides/slide74.xml"/><Relationship Id="rId78" Type="http://schemas.openxmlformats.org/officeDocument/2006/relationships/slide" Target="slides/slide73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66" Type="http://schemas.openxmlformats.org/officeDocument/2006/relationships/slide" Target="slides/slide61.xml"/><Relationship Id="rId65" Type="http://schemas.openxmlformats.org/officeDocument/2006/relationships/slide" Target="slides/slide60.xml"/><Relationship Id="rId68" Type="http://schemas.openxmlformats.org/officeDocument/2006/relationships/slide" Target="slides/slide63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69" Type="http://schemas.openxmlformats.org/officeDocument/2006/relationships/slide" Target="slides/slide6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55" Type="http://schemas.openxmlformats.org/officeDocument/2006/relationships/slide" Target="slides/slide50.xml"/><Relationship Id="rId54" Type="http://schemas.openxmlformats.org/officeDocument/2006/relationships/slide" Target="slides/slide49.xml"/><Relationship Id="rId57" Type="http://schemas.openxmlformats.org/officeDocument/2006/relationships/slide" Target="slides/slide52.xml"/><Relationship Id="rId56" Type="http://schemas.openxmlformats.org/officeDocument/2006/relationships/slide" Target="slides/slide51.xml"/><Relationship Id="rId59" Type="http://schemas.openxmlformats.org/officeDocument/2006/relationships/slide" Target="slides/slide54.xml"/><Relationship Id="rId58" Type="http://schemas.openxmlformats.org/officeDocument/2006/relationships/slide" Target="slides/slide5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da42ee96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da42ee96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6da42ee964_0_4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Google Shape;547;g6da42ee964_0_4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6da42ee964_0_4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6da42ee964_0_4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da42ee964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da42ee964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da42ee964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da42ee96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da42ee964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da42ee96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da42ee964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da42ee964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da42ee964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da42ee964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da42ee964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da42ee964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da42ee964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da42ee964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da42ee964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da42ee964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da42ee964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da42ee964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159021a8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159021a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da42ee964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da42ee964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da42ee964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da42ee964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da42ee964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da42ee964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da42ee964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da42ee964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da42ee964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da42ee964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da42ee964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6da42ee964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da42ee964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6da42ee964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da42ee964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6da42ee964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da42ee964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da42ee964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da42ee964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da42ee964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da42ee964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da42ee964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6da42ee964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6da42ee964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da42ee964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da42ee964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6da42ee964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6da42ee964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6da42ee964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6da42ee964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da42ee964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da42ee964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6da42ee964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6da42ee964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6da42ee964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6da42ee964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6da42ee964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6da42ee964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6da42ee964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6da42ee964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da42ee964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6da42ee964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da42ee964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da42ee964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da42ee964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da42ee964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da42ee964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da42ee964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6da42ee964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6da42ee964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6da42ee964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6da42ee964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6da42ee964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6da42ee964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6da42ee964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6da42ee964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da42ee964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6da42ee964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da42ee964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6da42ee964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6da42ee964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6da42ee964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6da42ee964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6da42ee964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da42ee964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da42ee964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6da42ee964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6da42ee964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6da42ee964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6da42ee964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da42ee964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6da42ee964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6da42ee964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6da42ee964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6da42ee964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6da42ee964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6da42ee964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6da42ee964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6da42ee964_0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6da42ee964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da42ee964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6da42ee964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da42ee964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da42ee964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6da42ee964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6da42ee964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da42ee964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da42ee964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6da42ee964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6da42ee964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6da42ee964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6da42ee964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6da42ee964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6da42ee964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6da42ee964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6da42ee964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6da42ee964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6da42ee964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6da42ee964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6da42ee964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6da42ee964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6da42ee964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6da42ee964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6da42ee964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6da42ee964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6da42ee964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6da42ee964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6da42ee964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da42ee964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da42ee964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da42ee964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6da42ee964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6da42ee964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6da42ee964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6da42ee964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6da42ee964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6da42ee964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6da42ee964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6da42ee964_0_3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6da42ee964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6da42ee964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6da42ee964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6da42ee964_0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6da42ee964_0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6da42ee964_0_3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6da42ee964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6da42ee964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6da42ee964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6da42ee964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6da42ee964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da42ee96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da42ee96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6da42ee964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6da42ee964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6da42ee964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6da42ee964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6da42ee964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6da42ee964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6da42ee964_0_3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6da42ee964_0_3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6da42ee964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6da42ee964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6da42ee964_0_3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6da42ee964_0_3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6da42ee964_0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6da42ee964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6da42ee964_0_3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6da42ee964_0_3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6da42ee964_0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6da42ee964_0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da42ee964_0_3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6da42ee964_0_3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da42ee96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da42ee96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6da42ee964_0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6da42ee964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6da42ee964_0_3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6da42ee964_0_3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6da42ee964_0_3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Google Shape;507;g6da42ee964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6da42ee964_0_4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Google Shape;512;g6da42ee964_0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6da42ee964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6da42ee964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6da42ee964_0_4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Google Shape;522;g6da42ee964_0_4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6da42ee964_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6da42ee964_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6da42ee964_0_4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6da42ee964_0_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6da42ee964_0_4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6da42ee964_0_4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6da42ee964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Google Shape;542;g6da42ee964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0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0.xml"/></Relationships>
</file>

<file path=ppt/slides/_rels/slide10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1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/Relationships>
</file>

<file path=ppt/slides/_rels/slide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2.xml"/></Relationships>
</file>

<file path=ppt/slides/_rels/slide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3.xml"/></Relationships>
</file>

<file path=ppt/slides/_rels/slide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4.xml"/></Relationships>
</file>

<file path=ppt/slides/_rels/slide9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5.xml"/></Relationships>
</file>

<file path=ppt/slides/_rels/slide9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6.xml"/></Relationships>
</file>

<file path=ppt/slides/_rels/slide9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7.xml"/></Relationships>
</file>

<file path=ppt/slides/_rels/slide9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8.xml"/></Relationships>
</file>

<file path=ppt/slides/_rels/slide9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3rd List of Fry Words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hort Stack"/>
                <a:ea typeface="Short Stack"/>
                <a:cs typeface="Short Stack"/>
                <a:sym typeface="Short Stack"/>
              </a:rPr>
              <a:t>#201-300</a:t>
            </a:r>
            <a:endParaRPr sz="48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country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family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1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it’s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plants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last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school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father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keep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trees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never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started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city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high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earth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eyes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light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thought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head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under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story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saw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left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</a:t>
            </a: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on’t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every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few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while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along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might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close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</a:t>
            </a: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omething 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seemed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next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hard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open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near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example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beginning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life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5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always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those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5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both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paper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together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got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6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group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add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often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6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run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important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until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6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children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6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side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6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feet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6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car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7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miles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7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night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food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7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walked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7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white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7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sea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7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began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7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grow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7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took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7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river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7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four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8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carry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8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state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between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8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once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8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book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8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hear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8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stop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8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without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8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second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8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later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8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miss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9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idea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9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enough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own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9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eat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9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face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9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watch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9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far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9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Indians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9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really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9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almost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9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let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0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above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0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girl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below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0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sometimes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0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mountains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0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cut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10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young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10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talk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10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soon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10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list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0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song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11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being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11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leave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