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Titan One" panose="020B0604020202020204" charset="0"/>
      <p:regular r:id="rId19"/>
    </p:embeddedFont>
    <p:embeddedFont>
      <p:font typeface="Staatliches" panose="020B0604020202020204" charset="0"/>
      <p:regular r:id="rId20"/>
    </p:embeddedFont>
    <p:embeddedFont>
      <p:font typeface="Catamaran" panose="020B0604020202020204" charset="0"/>
      <p:regular r:id="rId21"/>
      <p:bold r:id="rId22"/>
    </p:embeddedFont>
    <p:embeddedFont>
      <p:font typeface="Catamaran Thin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3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6dd7005256_0_6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6dd7005256_0_6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7079c982a6_0_2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7079c982a6_0_2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6dd7005256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6dd7005256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6dd7005256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6dd7005256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7079c982a6_0_27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7079c982a6_0_27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7079c982a6_0_27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7079c982a6_0_27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6570dc92a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6570dc92a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079c982a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079c982a6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c9c79c46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c9c79c46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c73f5c28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c73f5c28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6cd509f4b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6cd509f4b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079c982a6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079c982a6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c5bb9c6c72_0_3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c5bb9c6c72_0_3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633779" flipH="1">
            <a:off x="4244261" y="-774901"/>
            <a:ext cx="8304964" cy="7084563"/>
            <a:chOff x="-2828475" y="-1908869"/>
            <a:chExt cx="10698766" cy="9126600"/>
          </a:xfrm>
        </p:grpSpPr>
        <p:sp>
          <p:nvSpPr>
            <p:cNvPr id="10" name="Google Shape;10;p2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2046408">
              <a:off x="817421" y="352777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1742818" y="-35004"/>
            <a:ext cx="3028592" cy="4316028"/>
            <a:chOff x="3079418" y="2910538"/>
            <a:chExt cx="1180737" cy="1682662"/>
          </a:xfrm>
        </p:grpSpPr>
        <p:sp>
          <p:nvSpPr>
            <p:cNvPr id="17" name="Google Shape;17;p2"/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51950" y="450250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-273951" y="2019519"/>
            <a:ext cx="9728918" cy="3875642"/>
            <a:chOff x="4853275" y="3998575"/>
            <a:chExt cx="2673000" cy="1065000"/>
          </a:xfrm>
        </p:grpSpPr>
        <p:sp>
          <p:nvSpPr>
            <p:cNvPr id="21" name="Google Shape;21;p2"/>
            <p:cNvSpPr/>
            <p:nvPr/>
          </p:nvSpPr>
          <p:spPr>
            <a:xfrm>
              <a:off x="4853275" y="3998575"/>
              <a:ext cx="2673000" cy="1065000"/>
            </a:xfrm>
            <a:custGeom>
              <a:avLst/>
              <a:gdLst/>
              <a:ahLst/>
              <a:cxnLst/>
              <a:rect l="l" t="t" r="r" b="b"/>
              <a:pathLst>
                <a:path w="106920" h="42600" extrusionOk="0">
                  <a:moveTo>
                    <a:pt x="50639" y="1"/>
                  </a:moveTo>
                  <a:cubicBezTo>
                    <a:pt x="50453" y="1"/>
                    <a:pt x="50266" y="1"/>
                    <a:pt x="50079" y="2"/>
                  </a:cubicBezTo>
                  <a:cubicBezTo>
                    <a:pt x="17720" y="223"/>
                    <a:pt x="2966" y="23557"/>
                    <a:pt x="408" y="28083"/>
                  </a:cubicBezTo>
                  <a:cubicBezTo>
                    <a:pt x="130" y="28568"/>
                    <a:pt x="0" y="28839"/>
                    <a:pt x="0" y="28839"/>
                  </a:cubicBezTo>
                  <a:lnTo>
                    <a:pt x="361" y="30903"/>
                  </a:lnTo>
                  <a:lnTo>
                    <a:pt x="1183" y="35536"/>
                  </a:lnTo>
                  <a:lnTo>
                    <a:pt x="1844" y="39270"/>
                  </a:lnTo>
                  <a:lnTo>
                    <a:pt x="2432" y="42600"/>
                  </a:lnTo>
                  <a:cubicBezTo>
                    <a:pt x="2432" y="42600"/>
                    <a:pt x="17028" y="19399"/>
                    <a:pt x="47765" y="18234"/>
                  </a:cubicBezTo>
                  <a:cubicBezTo>
                    <a:pt x="48697" y="18198"/>
                    <a:pt x="49615" y="18181"/>
                    <a:pt x="50518" y="18181"/>
                  </a:cubicBezTo>
                  <a:cubicBezTo>
                    <a:pt x="79377" y="18181"/>
                    <a:pt x="93208" y="35705"/>
                    <a:pt x="93208" y="35705"/>
                  </a:cubicBezTo>
                  <a:cubicBezTo>
                    <a:pt x="93208" y="35705"/>
                    <a:pt x="94818" y="36123"/>
                    <a:pt x="96929" y="36467"/>
                  </a:cubicBezTo>
                  <a:cubicBezTo>
                    <a:pt x="97641" y="36581"/>
                    <a:pt x="98409" y="36687"/>
                    <a:pt x="99194" y="36768"/>
                  </a:cubicBezTo>
                  <a:cubicBezTo>
                    <a:pt x="100030" y="36850"/>
                    <a:pt x="100881" y="36904"/>
                    <a:pt x="101697" y="36904"/>
                  </a:cubicBezTo>
                  <a:cubicBezTo>
                    <a:pt x="102071" y="36904"/>
                    <a:pt x="102437" y="36893"/>
                    <a:pt x="102791" y="36868"/>
                  </a:cubicBezTo>
                  <a:cubicBezTo>
                    <a:pt x="105112" y="36718"/>
                    <a:pt x="106920" y="35996"/>
                    <a:pt x="106843" y="34102"/>
                  </a:cubicBezTo>
                  <a:cubicBezTo>
                    <a:pt x="106826" y="33454"/>
                    <a:pt x="106579" y="32676"/>
                    <a:pt x="106068" y="31737"/>
                  </a:cubicBezTo>
                  <a:cubicBezTo>
                    <a:pt x="101456" y="23298"/>
                    <a:pt x="86068" y="1"/>
                    <a:pt x="50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53275" y="4084425"/>
              <a:ext cx="2673000" cy="979150"/>
            </a:xfrm>
            <a:custGeom>
              <a:avLst/>
              <a:gdLst/>
              <a:ahLst/>
              <a:cxnLst/>
              <a:rect l="l" t="t" r="r" b="b"/>
              <a:pathLst>
                <a:path w="106920" h="39166" extrusionOk="0">
                  <a:moveTo>
                    <a:pt x="50657" y="0"/>
                  </a:moveTo>
                  <a:cubicBezTo>
                    <a:pt x="23883" y="0"/>
                    <a:pt x="6394" y="17540"/>
                    <a:pt x="408" y="24649"/>
                  </a:cubicBezTo>
                  <a:cubicBezTo>
                    <a:pt x="130" y="25134"/>
                    <a:pt x="0" y="25405"/>
                    <a:pt x="0" y="25405"/>
                  </a:cubicBezTo>
                  <a:lnTo>
                    <a:pt x="361" y="27469"/>
                  </a:lnTo>
                  <a:lnTo>
                    <a:pt x="1183" y="32102"/>
                  </a:lnTo>
                  <a:lnTo>
                    <a:pt x="1844" y="35836"/>
                  </a:lnTo>
                  <a:lnTo>
                    <a:pt x="2432" y="39166"/>
                  </a:lnTo>
                  <a:cubicBezTo>
                    <a:pt x="2432" y="39166"/>
                    <a:pt x="17028" y="15965"/>
                    <a:pt x="47765" y="14800"/>
                  </a:cubicBezTo>
                  <a:cubicBezTo>
                    <a:pt x="48697" y="14764"/>
                    <a:pt x="49615" y="14747"/>
                    <a:pt x="50518" y="14747"/>
                  </a:cubicBezTo>
                  <a:cubicBezTo>
                    <a:pt x="79377" y="14747"/>
                    <a:pt x="93208" y="32271"/>
                    <a:pt x="93208" y="32271"/>
                  </a:cubicBezTo>
                  <a:cubicBezTo>
                    <a:pt x="93208" y="32271"/>
                    <a:pt x="94818" y="32689"/>
                    <a:pt x="96929" y="33033"/>
                  </a:cubicBezTo>
                  <a:cubicBezTo>
                    <a:pt x="97641" y="33147"/>
                    <a:pt x="98409" y="33253"/>
                    <a:pt x="99194" y="33334"/>
                  </a:cubicBezTo>
                  <a:cubicBezTo>
                    <a:pt x="100030" y="33416"/>
                    <a:pt x="100881" y="33470"/>
                    <a:pt x="101697" y="33470"/>
                  </a:cubicBezTo>
                  <a:cubicBezTo>
                    <a:pt x="102071" y="33470"/>
                    <a:pt x="102437" y="33459"/>
                    <a:pt x="102791" y="33434"/>
                  </a:cubicBezTo>
                  <a:cubicBezTo>
                    <a:pt x="105112" y="33284"/>
                    <a:pt x="106920" y="32562"/>
                    <a:pt x="106843" y="30668"/>
                  </a:cubicBezTo>
                  <a:cubicBezTo>
                    <a:pt x="99869" y="21784"/>
                    <a:pt x="80819" y="1224"/>
                    <a:pt x="53273" y="56"/>
                  </a:cubicBezTo>
                  <a:cubicBezTo>
                    <a:pt x="52391" y="18"/>
                    <a:pt x="51520" y="0"/>
                    <a:pt x="506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62300" y="4163500"/>
              <a:ext cx="2560775" cy="900075"/>
            </a:xfrm>
            <a:custGeom>
              <a:avLst/>
              <a:gdLst/>
              <a:ahLst/>
              <a:cxnLst/>
              <a:rect l="l" t="t" r="r" b="b"/>
              <a:pathLst>
                <a:path w="102431" h="36003" extrusionOk="0">
                  <a:moveTo>
                    <a:pt x="52078" y="1"/>
                  </a:moveTo>
                  <a:cubicBezTo>
                    <a:pt x="22329" y="1"/>
                    <a:pt x="5689" y="17107"/>
                    <a:pt x="0" y="24306"/>
                  </a:cubicBezTo>
                  <a:lnTo>
                    <a:pt x="822" y="28939"/>
                  </a:lnTo>
                  <a:lnTo>
                    <a:pt x="1483" y="32673"/>
                  </a:lnTo>
                  <a:lnTo>
                    <a:pt x="2071" y="36003"/>
                  </a:lnTo>
                  <a:cubicBezTo>
                    <a:pt x="2071" y="36003"/>
                    <a:pt x="16667" y="12802"/>
                    <a:pt x="47404" y="11637"/>
                  </a:cubicBezTo>
                  <a:cubicBezTo>
                    <a:pt x="48336" y="11601"/>
                    <a:pt x="49254" y="11584"/>
                    <a:pt x="50157" y="11584"/>
                  </a:cubicBezTo>
                  <a:cubicBezTo>
                    <a:pt x="79016" y="11584"/>
                    <a:pt x="92847" y="29108"/>
                    <a:pt x="92847" y="29108"/>
                  </a:cubicBezTo>
                  <a:cubicBezTo>
                    <a:pt x="92847" y="29108"/>
                    <a:pt x="94457" y="29526"/>
                    <a:pt x="96568" y="29870"/>
                  </a:cubicBezTo>
                  <a:cubicBezTo>
                    <a:pt x="97280" y="29984"/>
                    <a:pt x="98048" y="30090"/>
                    <a:pt x="98833" y="30171"/>
                  </a:cubicBezTo>
                  <a:cubicBezTo>
                    <a:pt x="99669" y="30253"/>
                    <a:pt x="100520" y="30307"/>
                    <a:pt x="101336" y="30307"/>
                  </a:cubicBezTo>
                  <a:cubicBezTo>
                    <a:pt x="101710" y="30307"/>
                    <a:pt x="102076" y="30296"/>
                    <a:pt x="102430" y="30271"/>
                  </a:cubicBezTo>
                  <a:cubicBezTo>
                    <a:pt x="95663" y="19272"/>
                    <a:pt x="80068" y="289"/>
                    <a:pt x="52912" y="5"/>
                  </a:cubicBezTo>
                  <a:cubicBezTo>
                    <a:pt x="52633" y="2"/>
                    <a:pt x="52355" y="1"/>
                    <a:pt x="52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882825" y="4270425"/>
              <a:ext cx="2450300" cy="793150"/>
            </a:xfrm>
            <a:custGeom>
              <a:avLst/>
              <a:gdLst/>
              <a:ahLst/>
              <a:cxnLst/>
              <a:rect l="l" t="t" r="r" b="b"/>
              <a:pathLst>
                <a:path w="98012" h="31726" extrusionOk="0">
                  <a:moveTo>
                    <a:pt x="50675" y="0"/>
                  </a:moveTo>
                  <a:cubicBezTo>
                    <a:pt x="50614" y="0"/>
                    <a:pt x="50554" y="0"/>
                    <a:pt x="50494" y="0"/>
                  </a:cubicBezTo>
                  <a:cubicBezTo>
                    <a:pt x="20436" y="74"/>
                    <a:pt x="4302" y="18816"/>
                    <a:pt x="1" y="24662"/>
                  </a:cubicBezTo>
                  <a:lnTo>
                    <a:pt x="662" y="28396"/>
                  </a:lnTo>
                  <a:lnTo>
                    <a:pt x="1250" y="31726"/>
                  </a:lnTo>
                  <a:cubicBezTo>
                    <a:pt x="1250" y="31726"/>
                    <a:pt x="15846" y="8525"/>
                    <a:pt x="46583" y="7360"/>
                  </a:cubicBezTo>
                  <a:cubicBezTo>
                    <a:pt x="47515" y="7324"/>
                    <a:pt x="48433" y="7307"/>
                    <a:pt x="49336" y="7307"/>
                  </a:cubicBezTo>
                  <a:cubicBezTo>
                    <a:pt x="78195" y="7307"/>
                    <a:pt x="92026" y="24831"/>
                    <a:pt x="92026" y="24831"/>
                  </a:cubicBezTo>
                  <a:cubicBezTo>
                    <a:pt x="92026" y="24831"/>
                    <a:pt x="93636" y="25249"/>
                    <a:pt x="95747" y="25593"/>
                  </a:cubicBezTo>
                  <a:cubicBezTo>
                    <a:pt x="96459" y="25707"/>
                    <a:pt x="97227" y="25813"/>
                    <a:pt x="98012" y="25894"/>
                  </a:cubicBezTo>
                  <a:cubicBezTo>
                    <a:pt x="94894" y="20364"/>
                    <a:pt x="81334" y="0"/>
                    <a:pt x="50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899375" y="4377875"/>
              <a:ext cx="2377125" cy="685700"/>
            </a:xfrm>
            <a:custGeom>
              <a:avLst/>
              <a:gdLst/>
              <a:ahLst/>
              <a:cxnLst/>
              <a:rect l="l" t="t" r="r" b="b"/>
              <a:pathLst>
                <a:path w="95085" h="27428" extrusionOk="0">
                  <a:moveTo>
                    <a:pt x="49625" y="1"/>
                  </a:moveTo>
                  <a:cubicBezTo>
                    <a:pt x="19628" y="1"/>
                    <a:pt x="4618" y="17463"/>
                    <a:pt x="0" y="24098"/>
                  </a:cubicBezTo>
                  <a:lnTo>
                    <a:pt x="588" y="27428"/>
                  </a:lnTo>
                  <a:cubicBezTo>
                    <a:pt x="588" y="27428"/>
                    <a:pt x="15184" y="4227"/>
                    <a:pt x="45921" y="3062"/>
                  </a:cubicBezTo>
                  <a:cubicBezTo>
                    <a:pt x="46853" y="3026"/>
                    <a:pt x="47771" y="3009"/>
                    <a:pt x="48674" y="3009"/>
                  </a:cubicBezTo>
                  <a:cubicBezTo>
                    <a:pt x="77533" y="3009"/>
                    <a:pt x="91364" y="20533"/>
                    <a:pt x="91364" y="20533"/>
                  </a:cubicBezTo>
                  <a:cubicBezTo>
                    <a:pt x="91364" y="20533"/>
                    <a:pt x="92974" y="20951"/>
                    <a:pt x="95085" y="21295"/>
                  </a:cubicBezTo>
                  <a:cubicBezTo>
                    <a:pt x="88257" y="12277"/>
                    <a:pt x="74907" y="560"/>
                    <a:pt x="51429" y="22"/>
                  </a:cubicBezTo>
                  <a:cubicBezTo>
                    <a:pt x="50822" y="8"/>
                    <a:pt x="50220" y="1"/>
                    <a:pt x="49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2060957" y="1158225"/>
            <a:ext cx="5052300" cy="22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48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317450" y="583050"/>
            <a:ext cx="4509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1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91" name="Google Shape;91;p11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11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96" name="Google Shape;96;p11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716250" y="2333850"/>
            <a:ext cx="7711500" cy="11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1"/>
          </p:nvPr>
        </p:nvSpPr>
        <p:spPr>
          <a:xfrm>
            <a:off x="1996225" y="1902450"/>
            <a:ext cx="5151600" cy="4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">
    <p:bg>
      <p:bgPr>
        <a:solidFill>
          <a:schemeClr val="accent4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3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04" name="Google Shape;104;p13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-2828475" y="-1908869"/>
            <a:ext cx="10722516" cy="9126600"/>
            <a:chOff x="-2828475" y="-1908869"/>
            <a:chExt cx="10722516" cy="9126600"/>
          </a:xfrm>
        </p:grpSpPr>
        <p:sp>
          <p:nvSpPr>
            <p:cNvPr id="108" name="Google Shape;108;p13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3"/>
          <p:cNvSpPr txBox="1">
            <a:spLocks noGrp="1"/>
          </p:cNvSpPr>
          <p:nvPr>
            <p:ph type="ctrTitle"/>
          </p:nvPr>
        </p:nvSpPr>
        <p:spPr>
          <a:xfrm>
            <a:off x="717725" y="1908400"/>
            <a:ext cx="16569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"/>
          </p:nvPr>
        </p:nvSpPr>
        <p:spPr>
          <a:xfrm>
            <a:off x="568326" y="2493550"/>
            <a:ext cx="1955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 hasCustomPrompt="1"/>
          </p:nvPr>
        </p:nvSpPr>
        <p:spPr>
          <a:xfrm>
            <a:off x="855876" y="1559900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ctrTitle" idx="3"/>
          </p:nvPr>
        </p:nvSpPr>
        <p:spPr>
          <a:xfrm>
            <a:off x="2851300" y="1908400"/>
            <a:ext cx="16569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4"/>
          </p:nvPr>
        </p:nvSpPr>
        <p:spPr>
          <a:xfrm>
            <a:off x="2701901" y="2493550"/>
            <a:ext cx="1955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5" hasCustomPrompt="1"/>
          </p:nvPr>
        </p:nvSpPr>
        <p:spPr>
          <a:xfrm>
            <a:off x="2989451" y="1574175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ctrTitle" idx="6"/>
          </p:nvPr>
        </p:nvSpPr>
        <p:spPr>
          <a:xfrm>
            <a:off x="717725" y="3618375"/>
            <a:ext cx="16569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7"/>
          </p:nvPr>
        </p:nvSpPr>
        <p:spPr>
          <a:xfrm>
            <a:off x="568326" y="4202450"/>
            <a:ext cx="1955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8" hasCustomPrompt="1"/>
          </p:nvPr>
        </p:nvSpPr>
        <p:spPr>
          <a:xfrm>
            <a:off x="855876" y="3278700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ctrTitle" idx="9"/>
          </p:nvPr>
        </p:nvSpPr>
        <p:spPr>
          <a:xfrm>
            <a:off x="2851300" y="3618375"/>
            <a:ext cx="1656900" cy="71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3"/>
          </p:nvPr>
        </p:nvSpPr>
        <p:spPr>
          <a:xfrm>
            <a:off x="2701901" y="4202450"/>
            <a:ext cx="1955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14" hasCustomPrompt="1"/>
          </p:nvPr>
        </p:nvSpPr>
        <p:spPr>
          <a:xfrm>
            <a:off x="2989451" y="3278700"/>
            <a:ext cx="13806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1">
  <p:cSld name="BLANK_1_1">
    <p:bg>
      <p:bgPr>
        <a:solidFill>
          <a:schemeClr val="accent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ctrTitle"/>
          </p:nvPr>
        </p:nvSpPr>
        <p:spPr>
          <a:xfrm>
            <a:off x="719976" y="2233025"/>
            <a:ext cx="23301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1"/>
          </p:nvPr>
        </p:nvSpPr>
        <p:spPr>
          <a:xfrm>
            <a:off x="719975" y="2807775"/>
            <a:ext cx="2330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ctrTitle" idx="2"/>
          </p:nvPr>
        </p:nvSpPr>
        <p:spPr>
          <a:xfrm>
            <a:off x="3406950" y="2233025"/>
            <a:ext cx="23301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3"/>
          </p:nvPr>
        </p:nvSpPr>
        <p:spPr>
          <a:xfrm>
            <a:off x="3406950" y="2807775"/>
            <a:ext cx="2330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ctrTitle" idx="4"/>
          </p:nvPr>
        </p:nvSpPr>
        <p:spPr>
          <a:xfrm>
            <a:off x="6093924" y="2233025"/>
            <a:ext cx="23301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5"/>
          </p:nvPr>
        </p:nvSpPr>
        <p:spPr>
          <a:xfrm>
            <a:off x="6093925" y="2807775"/>
            <a:ext cx="23301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34" name="Google Shape;134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14"/>
          <p:cNvSpPr txBox="1">
            <a:spLocks noGrp="1"/>
          </p:cNvSpPr>
          <p:nvPr>
            <p:ph type="title" idx="6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BLANK_1_1_2">
    <p:bg>
      <p:bgPr>
        <a:solidFill>
          <a:schemeClr val="accent4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4188059" y="1312150"/>
            <a:ext cx="3287700" cy="10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subTitle" idx="2"/>
          </p:nvPr>
        </p:nvSpPr>
        <p:spPr>
          <a:xfrm>
            <a:off x="4188059" y="2454563"/>
            <a:ext cx="3287700" cy="10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41" name="Google Shape;141;p15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42" name="Google Shape;142;p15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5"/>
          <p:cNvSpPr txBox="1">
            <a:spLocks noGrp="1"/>
          </p:cNvSpPr>
          <p:nvPr>
            <p:ph type="subTitle" idx="3"/>
          </p:nvPr>
        </p:nvSpPr>
        <p:spPr>
          <a:xfrm>
            <a:off x="4204534" y="3600713"/>
            <a:ext cx="3287700" cy="10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subTitle" idx="4"/>
          </p:nvPr>
        </p:nvSpPr>
        <p:spPr>
          <a:xfrm>
            <a:off x="5550034" y="3487138"/>
            <a:ext cx="19422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algn="r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algn="r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algn="r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algn="r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algn="r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algn="r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algn="r">
              <a:spcBef>
                <a:spcPts val="1600"/>
              </a:spcBef>
              <a:spcAft>
                <a:spcPts val="160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5"/>
          </p:nvPr>
        </p:nvSpPr>
        <p:spPr>
          <a:xfrm>
            <a:off x="5533559" y="2338838"/>
            <a:ext cx="19422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subTitle" idx="6"/>
          </p:nvPr>
        </p:nvSpPr>
        <p:spPr>
          <a:xfrm>
            <a:off x="5533559" y="1190550"/>
            <a:ext cx="19422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Font typeface="Titan One"/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BLANK_1_1_2_1_2">
    <p:bg>
      <p:bgPr>
        <a:solidFill>
          <a:schemeClr val="accent4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6045525" y="3640050"/>
            <a:ext cx="22293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2"/>
          </p:nvPr>
        </p:nvSpPr>
        <p:spPr>
          <a:xfrm>
            <a:off x="863350" y="3640050"/>
            <a:ext cx="2229300" cy="53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3"/>
          </p:nvPr>
        </p:nvSpPr>
        <p:spPr>
          <a:xfrm>
            <a:off x="3457350" y="1647975"/>
            <a:ext cx="2229300" cy="5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55" name="Google Shape;155;p16"/>
          <p:cNvGrpSpPr/>
          <p:nvPr/>
        </p:nvGrpSpPr>
        <p:grpSpPr>
          <a:xfrm>
            <a:off x="126791" y="172852"/>
            <a:ext cx="9571416" cy="4567033"/>
            <a:chOff x="126791" y="172852"/>
            <a:chExt cx="9571416" cy="4567033"/>
          </a:xfrm>
        </p:grpSpPr>
        <p:grpSp>
          <p:nvGrpSpPr>
            <p:cNvPr id="156" name="Google Shape;156;p16"/>
            <p:cNvGrpSpPr/>
            <p:nvPr/>
          </p:nvGrpSpPr>
          <p:grpSpPr>
            <a:xfrm>
              <a:off x="593313" y="2342128"/>
              <a:ext cx="8082992" cy="2397757"/>
              <a:chOff x="593313" y="2342128"/>
              <a:chExt cx="8082992" cy="2397757"/>
            </a:xfrm>
          </p:grpSpPr>
          <p:sp>
            <p:nvSpPr>
              <p:cNvPr id="157" name="Google Shape;157;p16"/>
              <p:cNvSpPr/>
              <p:nvPr/>
            </p:nvSpPr>
            <p:spPr>
              <a:xfrm flipH="1">
                <a:off x="8320788" y="45003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 flipH="1">
                <a:off x="593313" y="345850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" name="Google Shape;160;p16"/>
            <p:cNvSpPr/>
            <p:nvPr/>
          </p:nvSpPr>
          <p:spPr>
            <a:xfrm rot="-126081" flipH="1">
              <a:off x="144232" y="24823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 rot="-126103" flipH="1">
              <a:off x="6944311" y="222419"/>
              <a:ext cx="2728987" cy="1408385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16"/>
          <p:cNvSpPr txBox="1">
            <a:spLocks noGrp="1"/>
          </p:cNvSpPr>
          <p:nvPr>
            <p:ph type="ctrTitle" idx="4"/>
          </p:nvPr>
        </p:nvSpPr>
        <p:spPr>
          <a:xfrm>
            <a:off x="988900" y="3320450"/>
            <a:ext cx="1978200" cy="42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 idx="5"/>
          </p:nvPr>
        </p:nvSpPr>
        <p:spPr>
          <a:xfrm>
            <a:off x="3579746" y="1224075"/>
            <a:ext cx="1978200" cy="42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ctrTitle" idx="6"/>
          </p:nvPr>
        </p:nvSpPr>
        <p:spPr>
          <a:xfrm>
            <a:off x="6171075" y="3320450"/>
            <a:ext cx="1978200" cy="42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BLANK_1_1_1">
    <p:bg>
      <p:bgPr>
        <a:solidFill>
          <a:schemeClr val="accent4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>
            <a:spLocks noGrp="1"/>
          </p:cNvSpPr>
          <p:nvPr>
            <p:ph type="ctrTitle"/>
          </p:nvPr>
        </p:nvSpPr>
        <p:spPr>
          <a:xfrm>
            <a:off x="864023" y="3098825"/>
            <a:ext cx="21228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1"/>
          </p:nvPr>
        </p:nvSpPr>
        <p:spPr>
          <a:xfrm>
            <a:off x="864025" y="3372412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ctrTitle" idx="2"/>
          </p:nvPr>
        </p:nvSpPr>
        <p:spPr>
          <a:xfrm>
            <a:off x="864000" y="2071887"/>
            <a:ext cx="21228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3"/>
          </p:nvPr>
        </p:nvSpPr>
        <p:spPr>
          <a:xfrm>
            <a:off x="863998" y="1522300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ctrTitle" idx="4"/>
          </p:nvPr>
        </p:nvSpPr>
        <p:spPr>
          <a:xfrm>
            <a:off x="6157048" y="3098825"/>
            <a:ext cx="21228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5"/>
          </p:nvPr>
        </p:nvSpPr>
        <p:spPr>
          <a:xfrm>
            <a:off x="6157050" y="3372412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73" name="Google Shape;173;p17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7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17"/>
          <p:cNvSpPr txBox="1">
            <a:spLocks noGrp="1"/>
          </p:cNvSpPr>
          <p:nvPr>
            <p:ph type="ctrTitle" idx="6"/>
          </p:nvPr>
        </p:nvSpPr>
        <p:spPr>
          <a:xfrm>
            <a:off x="6157025" y="2071887"/>
            <a:ext cx="21228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ubTitle" idx="7"/>
          </p:nvPr>
        </p:nvSpPr>
        <p:spPr>
          <a:xfrm>
            <a:off x="6157048" y="1522300"/>
            <a:ext cx="2122800" cy="59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title" idx="8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_AND_TWO_COLUMNS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 flipH="1">
            <a:off x="2753013" y="5401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18"/>
          <p:cNvGrpSpPr/>
          <p:nvPr/>
        </p:nvGrpSpPr>
        <p:grpSpPr>
          <a:xfrm>
            <a:off x="877066" y="1069336"/>
            <a:ext cx="7799239" cy="3670124"/>
            <a:chOff x="877066" y="1069336"/>
            <a:chExt cx="7799239" cy="3670124"/>
          </a:xfrm>
        </p:grpSpPr>
        <p:sp>
          <p:nvSpPr>
            <p:cNvPr id="182" name="Google Shape;182;p18"/>
            <p:cNvSpPr/>
            <p:nvPr/>
          </p:nvSpPr>
          <p:spPr>
            <a:xfrm rot="135208">
              <a:off x="6621556" y="3715628"/>
              <a:ext cx="1911243" cy="986362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 rot="-126081" flipH="1">
              <a:off x="894507" y="1104045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8"/>
          <p:cNvSpPr txBox="1">
            <a:spLocks noGrp="1"/>
          </p:cNvSpPr>
          <p:nvPr>
            <p:ph type="ctrTitle"/>
          </p:nvPr>
        </p:nvSpPr>
        <p:spPr>
          <a:xfrm>
            <a:off x="1074400" y="2491088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1"/>
          </p:nvPr>
        </p:nvSpPr>
        <p:spPr>
          <a:xfrm>
            <a:off x="725050" y="2804025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ctrTitle" idx="2"/>
          </p:nvPr>
        </p:nvSpPr>
        <p:spPr>
          <a:xfrm>
            <a:off x="6236500" y="2491088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3"/>
          </p:nvPr>
        </p:nvSpPr>
        <p:spPr>
          <a:xfrm>
            <a:off x="5887150" y="2804025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ctrTitle" idx="4"/>
          </p:nvPr>
        </p:nvSpPr>
        <p:spPr>
          <a:xfrm>
            <a:off x="3632619" y="1380725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1" name="Google Shape;191;p18"/>
          <p:cNvSpPr txBox="1">
            <a:spLocks noGrp="1"/>
          </p:cNvSpPr>
          <p:nvPr>
            <p:ph type="subTitle" idx="5"/>
          </p:nvPr>
        </p:nvSpPr>
        <p:spPr>
          <a:xfrm>
            <a:off x="3283269" y="1696213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ctrTitle" idx="6"/>
          </p:nvPr>
        </p:nvSpPr>
        <p:spPr>
          <a:xfrm>
            <a:off x="3632619" y="3568925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subTitle" idx="7"/>
          </p:nvPr>
        </p:nvSpPr>
        <p:spPr>
          <a:xfrm>
            <a:off x="3283269" y="3889325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title" idx="8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ctrTitle" idx="9"/>
          </p:nvPr>
        </p:nvSpPr>
        <p:spPr>
          <a:xfrm>
            <a:off x="1681000" y="2150275"/>
            <a:ext cx="608700" cy="33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ctrTitle" idx="13"/>
          </p:nvPr>
        </p:nvSpPr>
        <p:spPr>
          <a:xfrm>
            <a:off x="4239219" y="1042625"/>
            <a:ext cx="608700" cy="33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ctrTitle" idx="14"/>
          </p:nvPr>
        </p:nvSpPr>
        <p:spPr>
          <a:xfrm>
            <a:off x="4239219" y="3224650"/>
            <a:ext cx="608700" cy="33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ctrTitle" idx="15"/>
          </p:nvPr>
        </p:nvSpPr>
        <p:spPr>
          <a:xfrm>
            <a:off x="6843100" y="2150275"/>
            <a:ext cx="608700" cy="33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BLANK_1_1_1_1">
    <p:bg>
      <p:bgPr>
        <a:solidFill>
          <a:schemeClr val="accent4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9"/>
          <p:cNvGrpSpPr/>
          <p:nvPr/>
        </p:nvGrpSpPr>
        <p:grpSpPr>
          <a:xfrm rot="-1191879" flipH="1">
            <a:off x="4226885" y="1589345"/>
            <a:ext cx="8147774" cy="5343508"/>
            <a:chOff x="-964051" y="1500046"/>
            <a:chExt cx="8147756" cy="5343496"/>
          </a:xfrm>
        </p:grpSpPr>
        <p:sp>
          <p:nvSpPr>
            <p:cNvPr id="201" name="Google Shape;201;p19"/>
            <p:cNvSpPr/>
            <p:nvPr/>
          </p:nvSpPr>
          <p:spPr>
            <a:xfrm rot="-5844878">
              <a:off x="4116318" y="3695014"/>
              <a:ext cx="2340975" cy="35211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" name="Google Shape;202;p19"/>
            <p:cNvGrpSpPr/>
            <p:nvPr/>
          </p:nvGrpSpPr>
          <p:grpSpPr>
            <a:xfrm>
              <a:off x="-964051" y="1500046"/>
              <a:ext cx="7262059" cy="5197395"/>
              <a:chOff x="-964051" y="1500046"/>
              <a:chExt cx="7262059" cy="5197395"/>
            </a:xfrm>
          </p:grpSpPr>
          <p:grpSp>
            <p:nvGrpSpPr>
              <p:cNvPr id="203" name="Google Shape;203;p19"/>
              <p:cNvGrpSpPr/>
              <p:nvPr/>
            </p:nvGrpSpPr>
            <p:grpSpPr>
              <a:xfrm>
                <a:off x="726603" y="1500046"/>
                <a:ext cx="5571405" cy="4566693"/>
                <a:chOff x="656403" y="2175696"/>
                <a:chExt cx="5571405" cy="4566693"/>
              </a:xfrm>
            </p:grpSpPr>
            <p:sp>
              <p:nvSpPr>
                <p:cNvPr id="204" name="Google Shape;204;p19"/>
                <p:cNvSpPr/>
                <p:nvPr/>
              </p:nvSpPr>
              <p:spPr>
                <a:xfrm rot="-777296">
                  <a:off x="993024" y="2679446"/>
                  <a:ext cx="4898163" cy="3559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46" h="79237" extrusionOk="0">
                      <a:moveTo>
                        <a:pt x="68170" y="1"/>
                      </a:moveTo>
                      <a:cubicBezTo>
                        <a:pt x="66113" y="5637"/>
                        <a:pt x="56930" y="12570"/>
                        <a:pt x="56638" y="12783"/>
                      </a:cubicBezTo>
                      <a:cubicBezTo>
                        <a:pt x="56453" y="10810"/>
                        <a:pt x="54305" y="9340"/>
                        <a:pt x="52420" y="9340"/>
                      </a:cubicBezTo>
                      <a:cubicBezTo>
                        <a:pt x="52402" y="9340"/>
                        <a:pt x="52385" y="9340"/>
                        <a:pt x="52367" y="9340"/>
                      </a:cubicBezTo>
                      <a:cubicBezTo>
                        <a:pt x="50368" y="9367"/>
                        <a:pt x="48621" y="10965"/>
                        <a:pt x="48124" y="12855"/>
                      </a:cubicBezTo>
                      <a:cubicBezTo>
                        <a:pt x="48050" y="13141"/>
                        <a:pt x="48002" y="13430"/>
                        <a:pt x="47986" y="13729"/>
                      </a:cubicBezTo>
                      <a:cubicBezTo>
                        <a:pt x="47969" y="14021"/>
                        <a:pt x="47972" y="14317"/>
                        <a:pt x="48002" y="14610"/>
                      </a:cubicBezTo>
                      <a:cubicBezTo>
                        <a:pt x="46990" y="12638"/>
                        <a:pt x="45047" y="11657"/>
                        <a:pt x="42926" y="11657"/>
                      </a:cubicBezTo>
                      <a:cubicBezTo>
                        <a:pt x="40642" y="11657"/>
                        <a:pt x="38151" y="12794"/>
                        <a:pt x="36392" y="15055"/>
                      </a:cubicBezTo>
                      <a:cubicBezTo>
                        <a:pt x="34590" y="13681"/>
                        <a:pt x="32679" y="12464"/>
                        <a:pt x="30636" y="11475"/>
                      </a:cubicBezTo>
                      <a:cubicBezTo>
                        <a:pt x="27364" y="9897"/>
                        <a:pt x="23709" y="8959"/>
                        <a:pt x="20095" y="8959"/>
                      </a:cubicBezTo>
                      <a:cubicBezTo>
                        <a:pt x="17852" y="8959"/>
                        <a:pt x="15625" y="9321"/>
                        <a:pt x="13515" y="10115"/>
                      </a:cubicBezTo>
                      <a:cubicBezTo>
                        <a:pt x="942" y="14840"/>
                        <a:pt x="0" y="30606"/>
                        <a:pt x="3591" y="41662"/>
                      </a:cubicBezTo>
                      <a:cubicBezTo>
                        <a:pt x="5838" y="48587"/>
                        <a:pt x="10203" y="54160"/>
                        <a:pt x="15381" y="59028"/>
                      </a:cubicBezTo>
                      <a:cubicBezTo>
                        <a:pt x="16476" y="60061"/>
                        <a:pt x="17615" y="61064"/>
                        <a:pt x="18771" y="62040"/>
                      </a:cubicBezTo>
                      <a:cubicBezTo>
                        <a:pt x="25941" y="68075"/>
                        <a:pt x="34352" y="72661"/>
                        <a:pt x="43266" y="75534"/>
                      </a:cubicBezTo>
                      <a:cubicBezTo>
                        <a:pt x="51031" y="78034"/>
                        <a:pt x="59189" y="79237"/>
                        <a:pt x="67340" y="79237"/>
                      </a:cubicBezTo>
                      <a:cubicBezTo>
                        <a:pt x="67913" y="79237"/>
                        <a:pt x="68485" y="79231"/>
                        <a:pt x="69058" y="79219"/>
                      </a:cubicBezTo>
                      <a:cubicBezTo>
                        <a:pt x="80226" y="78982"/>
                        <a:pt x="91666" y="76969"/>
                        <a:pt x="99839" y="68765"/>
                      </a:cubicBezTo>
                      <a:cubicBezTo>
                        <a:pt x="103358" y="65233"/>
                        <a:pt x="106037" y="60908"/>
                        <a:pt x="107621" y="56176"/>
                      </a:cubicBezTo>
                      <a:cubicBezTo>
                        <a:pt x="109046" y="51916"/>
                        <a:pt x="108685" y="47496"/>
                        <a:pt x="105669" y="44004"/>
                      </a:cubicBezTo>
                      <a:cubicBezTo>
                        <a:pt x="103272" y="41230"/>
                        <a:pt x="100079" y="40424"/>
                        <a:pt x="97236" y="40424"/>
                      </a:cubicBezTo>
                      <a:cubicBezTo>
                        <a:pt x="93910" y="40424"/>
                        <a:pt x="91064" y="41526"/>
                        <a:pt x="90534" y="41866"/>
                      </a:cubicBezTo>
                      <a:cubicBezTo>
                        <a:pt x="91668" y="33369"/>
                        <a:pt x="85460" y="32426"/>
                        <a:pt x="82645" y="32426"/>
                      </a:cubicBezTo>
                      <a:cubicBezTo>
                        <a:pt x="81840" y="32426"/>
                        <a:pt x="81313" y="32503"/>
                        <a:pt x="81313" y="32503"/>
                      </a:cubicBezTo>
                      <a:cubicBezTo>
                        <a:pt x="81313" y="32503"/>
                        <a:pt x="83741" y="28760"/>
                        <a:pt x="81501" y="26869"/>
                      </a:cubicBezTo>
                      <a:cubicBezTo>
                        <a:pt x="80935" y="26390"/>
                        <a:pt x="80130" y="26165"/>
                        <a:pt x="79304" y="26165"/>
                      </a:cubicBezTo>
                      <a:cubicBezTo>
                        <a:pt x="78419" y="26165"/>
                        <a:pt x="77509" y="26423"/>
                        <a:pt x="76843" y="26904"/>
                      </a:cubicBezTo>
                      <a:cubicBezTo>
                        <a:pt x="74925" y="15810"/>
                        <a:pt x="78784" y="8959"/>
                        <a:pt x="78784" y="8959"/>
                      </a:cubicBezTo>
                      <a:lnTo>
                        <a:pt x="72852" y="3951"/>
                      </a:lnTo>
                      <a:lnTo>
                        <a:pt x="6817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19"/>
                <p:cNvSpPr/>
                <p:nvPr/>
              </p:nvSpPr>
              <p:spPr>
                <a:xfrm rot="798656">
                  <a:off x="3279298" y="2392095"/>
                  <a:ext cx="1202674" cy="178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2" h="5678" extrusionOk="0">
                      <a:moveTo>
                        <a:pt x="2843" y="0"/>
                      </a:moveTo>
                      <a:cubicBezTo>
                        <a:pt x="1272" y="0"/>
                        <a:pt x="0" y="1272"/>
                        <a:pt x="0" y="2839"/>
                      </a:cubicBezTo>
                      <a:cubicBezTo>
                        <a:pt x="0" y="4407"/>
                        <a:pt x="1272" y="5678"/>
                        <a:pt x="2843" y="5678"/>
                      </a:cubicBezTo>
                      <a:cubicBezTo>
                        <a:pt x="4410" y="5678"/>
                        <a:pt x="5682" y="4407"/>
                        <a:pt x="5682" y="2839"/>
                      </a:cubicBezTo>
                      <a:cubicBezTo>
                        <a:pt x="5682" y="1272"/>
                        <a:pt x="4410" y="0"/>
                        <a:pt x="28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6" name="Google Shape;206;p19"/>
              <p:cNvSpPr/>
              <p:nvPr/>
            </p:nvSpPr>
            <p:spPr>
              <a:xfrm rot="-4372897">
                <a:off x="-107508" y="3299935"/>
                <a:ext cx="2341115" cy="35211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07;p19"/>
            <p:cNvSpPr/>
            <p:nvPr/>
          </p:nvSpPr>
          <p:spPr>
            <a:xfrm rot="-4372897">
              <a:off x="2201729" y="3299935"/>
              <a:ext cx="2341115" cy="352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19"/>
          <p:cNvSpPr txBox="1">
            <a:spLocks noGrp="1"/>
          </p:cNvSpPr>
          <p:nvPr>
            <p:ph type="ctrTitle"/>
          </p:nvPr>
        </p:nvSpPr>
        <p:spPr>
          <a:xfrm>
            <a:off x="1676988" y="1207775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"/>
          </p:nvPr>
        </p:nvSpPr>
        <p:spPr>
          <a:xfrm>
            <a:off x="732588" y="1524700"/>
            <a:ext cx="3227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ctrTitle" idx="2"/>
          </p:nvPr>
        </p:nvSpPr>
        <p:spPr>
          <a:xfrm>
            <a:off x="1676988" y="2402788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subTitle" idx="3"/>
          </p:nvPr>
        </p:nvSpPr>
        <p:spPr>
          <a:xfrm>
            <a:off x="732588" y="2716913"/>
            <a:ext cx="3227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ctrTitle" idx="4"/>
          </p:nvPr>
        </p:nvSpPr>
        <p:spPr>
          <a:xfrm>
            <a:off x="1676988" y="3597800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5"/>
          </p:nvPr>
        </p:nvSpPr>
        <p:spPr>
          <a:xfrm>
            <a:off x="732588" y="3917625"/>
            <a:ext cx="3227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ctrTitle" idx="6"/>
          </p:nvPr>
        </p:nvSpPr>
        <p:spPr>
          <a:xfrm>
            <a:off x="6122451" y="1207775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ubTitle" idx="7"/>
          </p:nvPr>
        </p:nvSpPr>
        <p:spPr>
          <a:xfrm>
            <a:off x="5178051" y="1524700"/>
            <a:ext cx="3227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216" name="Google Shape;216;p19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217" name="Google Shape;217;p19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19"/>
          <p:cNvSpPr txBox="1">
            <a:spLocks noGrp="1"/>
          </p:cNvSpPr>
          <p:nvPr>
            <p:ph type="ctrTitle" idx="8"/>
          </p:nvPr>
        </p:nvSpPr>
        <p:spPr>
          <a:xfrm>
            <a:off x="6122451" y="2402788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9"/>
          </p:nvPr>
        </p:nvSpPr>
        <p:spPr>
          <a:xfrm>
            <a:off x="5178051" y="2716913"/>
            <a:ext cx="3227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13"/>
          </p:nvPr>
        </p:nvSpPr>
        <p:spPr>
          <a:xfrm>
            <a:off x="6122451" y="3597800"/>
            <a:ext cx="1338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14"/>
          </p:nvPr>
        </p:nvSpPr>
        <p:spPr>
          <a:xfrm>
            <a:off x="5178051" y="3917625"/>
            <a:ext cx="32274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title" idx="15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">
    <p:bg>
      <p:bgPr>
        <a:solidFill>
          <a:schemeClr val="accent4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title" hasCustomPrompt="1"/>
          </p:nvPr>
        </p:nvSpPr>
        <p:spPr>
          <a:xfrm>
            <a:off x="3822753" y="1384625"/>
            <a:ext cx="239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27" name="Google Shape;227;p20"/>
          <p:cNvSpPr txBox="1">
            <a:spLocks noGrp="1"/>
          </p:cNvSpPr>
          <p:nvPr>
            <p:ph type="title" idx="2" hasCustomPrompt="1"/>
          </p:nvPr>
        </p:nvSpPr>
        <p:spPr>
          <a:xfrm>
            <a:off x="3822750" y="3574128"/>
            <a:ext cx="239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 idx="3" hasCustomPrompt="1"/>
          </p:nvPr>
        </p:nvSpPr>
        <p:spPr>
          <a:xfrm>
            <a:off x="6013293" y="2479376"/>
            <a:ext cx="239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taatliches"/>
              <a:buNone/>
              <a:defRPr sz="48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20"/>
          <p:cNvSpPr txBox="1">
            <a:spLocks noGrp="1"/>
          </p:cNvSpPr>
          <p:nvPr>
            <p:ph type="subTitle" idx="1"/>
          </p:nvPr>
        </p:nvSpPr>
        <p:spPr>
          <a:xfrm>
            <a:off x="3825678" y="1711779"/>
            <a:ext cx="23979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subTitle" idx="4"/>
          </p:nvPr>
        </p:nvSpPr>
        <p:spPr>
          <a:xfrm>
            <a:off x="3822740" y="3902575"/>
            <a:ext cx="23979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1" name="Google Shape;231;p20"/>
          <p:cNvSpPr txBox="1">
            <a:spLocks noGrp="1"/>
          </p:cNvSpPr>
          <p:nvPr>
            <p:ph type="subTitle" idx="5"/>
          </p:nvPr>
        </p:nvSpPr>
        <p:spPr>
          <a:xfrm>
            <a:off x="6013293" y="2809330"/>
            <a:ext cx="23979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title" idx="6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grpSp>
        <p:nvGrpSpPr>
          <p:cNvPr id="233" name="Google Shape;233;p20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234" name="Google Shape;234;p20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3"/>
          <p:cNvGrpSpPr/>
          <p:nvPr/>
        </p:nvGrpSpPr>
        <p:grpSpPr>
          <a:xfrm>
            <a:off x="899619" y="516803"/>
            <a:ext cx="7735961" cy="4250782"/>
            <a:chOff x="899619" y="516803"/>
            <a:chExt cx="7735961" cy="4250782"/>
          </a:xfrm>
        </p:grpSpPr>
        <p:sp>
          <p:nvSpPr>
            <p:cNvPr id="30" name="Google Shape;30;p3"/>
            <p:cNvSpPr/>
            <p:nvPr/>
          </p:nvSpPr>
          <p:spPr>
            <a:xfrm rot="-126081" flipH="1">
              <a:off x="5888707" y="6714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398638" y="51680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8398638" y="45280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126065" flipH="1">
              <a:off x="908082" y="3451994"/>
              <a:ext cx="927555" cy="478679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960300" y="636700"/>
            <a:ext cx="7223400" cy="2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/>
          <p:nvPr/>
        </p:nvSpPr>
        <p:spPr>
          <a:xfrm flipH="1">
            <a:off x="1253388" y="4760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TITLE_ONLY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flipH="1">
            <a:off x="8439363" y="234212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flipH="1">
            <a:off x="2753013" y="5401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title"/>
          </p:nvPr>
        </p:nvSpPr>
        <p:spPr>
          <a:xfrm>
            <a:off x="1156200" y="395375"/>
            <a:ext cx="68316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242" name="Google Shape;242;p21"/>
          <p:cNvSpPr/>
          <p:nvPr/>
        </p:nvSpPr>
        <p:spPr>
          <a:xfrm rot="-126104" flipH="1">
            <a:off x="6954254" y="171157"/>
            <a:ext cx="2578391" cy="133066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1"/>
          <p:cNvSpPr/>
          <p:nvPr/>
        </p:nvSpPr>
        <p:spPr>
          <a:xfrm rot="-126083" flipH="1">
            <a:off x="57212" y="1212849"/>
            <a:ext cx="1594152" cy="822678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1"/>
          <p:cNvSpPr/>
          <p:nvPr/>
        </p:nvSpPr>
        <p:spPr>
          <a:xfrm rot="-126104" flipH="1">
            <a:off x="3853229" y="3938457"/>
            <a:ext cx="2578391" cy="133066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BLANK_1_1_1_1_1_1_2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>
            <a:spLocks noGrp="1"/>
          </p:cNvSpPr>
          <p:nvPr>
            <p:ph type="ctrTitle"/>
          </p:nvPr>
        </p:nvSpPr>
        <p:spPr>
          <a:xfrm flipH="1">
            <a:off x="714500" y="632750"/>
            <a:ext cx="5894700" cy="9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52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247" name="Google Shape;247;p22"/>
          <p:cNvSpPr txBox="1">
            <a:spLocks noGrp="1"/>
          </p:cNvSpPr>
          <p:nvPr>
            <p:ph type="subTitle" idx="1"/>
          </p:nvPr>
        </p:nvSpPr>
        <p:spPr>
          <a:xfrm flipH="1">
            <a:off x="714475" y="1748075"/>
            <a:ext cx="2846100" cy="13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8" name="Google Shape;248;p22"/>
          <p:cNvSpPr txBox="1"/>
          <p:nvPr/>
        </p:nvSpPr>
        <p:spPr>
          <a:xfrm>
            <a:off x="714500" y="2977250"/>
            <a:ext cx="37419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CREDITS: This presentation template was created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, including icons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rPr>
              <a:t>, and infographics &amp; images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tamaran Thin"/>
              <a:ea typeface="Catamaran Thin"/>
              <a:cs typeface="Catamaran Thin"/>
              <a:sym typeface="Catamaran Thi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4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/>
          <p:nvPr/>
        </p:nvSpPr>
        <p:spPr>
          <a:xfrm flipH="1">
            <a:off x="2516988" y="470650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"/>
          <p:cNvSpPr/>
          <p:nvPr/>
        </p:nvSpPr>
        <p:spPr>
          <a:xfrm flipH="1">
            <a:off x="8253463" y="192900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"/>
          <p:cNvSpPr/>
          <p:nvPr/>
        </p:nvSpPr>
        <p:spPr>
          <a:xfrm rot="-126104" flipH="1">
            <a:off x="-739396" y="3641457"/>
            <a:ext cx="2578391" cy="133066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"/>
          <p:cNvSpPr/>
          <p:nvPr/>
        </p:nvSpPr>
        <p:spPr>
          <a:xfrm rot="-126083" flipH="1">
            <a:off x="346412" y="28949"/>
            <a:ext cx="1594152" cy="822678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3"/>
          <p:cNvSpPr/>
          <p:nvPr/>
        </p:nvSpPr>
        <p:spPr>
          <a:xfrm rot="-126039" flipH="1">
            <a:off x="6997836" y="3219504"/>
            <a:ext cx="1838757" cy="94890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3"/>
          <p:cNvSpPr/>
          <p:nvPr/>
        </p:nvSpPr>
        <p:spPr>
          <a:xfrm flipH="1">
            <a:off x="2663313" y="2429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100" y="1082001"/>
            <a:ext cx="778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Josefin Slab Thin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Josefin Slab Thin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5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41" name="Google Shape;41;p5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5"/>
          <p:cNvSpPr/>
          <p:nvPr/>
        </p:nvSpPr>
        <p:spPr>
          <a:xfrm flipH="1">
            <a:off x="2753013" y="5401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1918575" y="2581613"/>
            <a:ext cx="22257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1836100" y="3031475"/>
            <a:ext cx="2406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ctrTitle" idx="2"/>
          </p:nvPr>
        </p:nvSpPr>
        <p:spPr>
          <a:xfrm>
            <a:off x="4999550" y="2581633"/>
            <a:ext cx="2225700" cy="7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3"/>
          </p:nvPr>
        </p:nvSpPr>
        <p:spPr>
          <a:xfrm>
            <a:off x="4909250" y="3031475"/>
            <a:ext cx="2406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 idx="4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flipH="1">
            <a:off x="8439363" y="234212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flipH="1">
            <a:off x="2753013" y="54017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156200" y="395375"/>
            <a:ext cx="68316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720100" y="1894400"/>
            <a:ext cx="2539500" cy="19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>
                <a:solidFill>
                  <a:srgbClr val="41294A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200">
                <a:solidFill>
                  <a:srgbClr val="41294A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■"/>
              <a:defRPr sz="1200">
                <a:solidFill>
                  <a:srgbClr val="41294A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 sz="1200">
                <a:solidFill>
                  <a:srgbClr val="41294A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200">
                <a:solidFill>
                  <a:srgbClr val="41294A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■"/>
              <a:defRPr sz="1200">
                <a:solidFill>
                  <a:srgbClr val="41294A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●"/>
              <a:defRPr sz="1200">
                <a:solidFill>
                  <a:srgbClr val="41294A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1294A"/>
              </a:buClr>
              <a:buSzPts val="1200"/>
              <a:buChar char="○"/>
              <a:defRPr sz="1200">
                <a:solidFill>
                  <a:srgbClr val="41294A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1294A"/>
              </a:buClr>
              <a:buSzPts val="1200"/>
              <a:buChar char="■"/>
              <a:defRPr sz="1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grpSp>
        <p:nvGrpSpPr>
          <p:cNvPr id="57" name="Google Shape;57;p7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58" name="Google Shape;58;p7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subTitle" idx="1"/>
          </p:nvPr>
        </p:nvSpPr>
        <p:spPr>
          <a:xfrm>
            <a:off x="3124875" y="2372438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ubTitle" idx="2"/>
          </p:nvPr>
        </p:nvSpPr>
        <p:spPr>
          <a:xfrm>
            <a:off x="5184975" y="3184538"/>
            <a:ext cx="3242700" cy="2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65" name="Google Shape;65;p8"/>
          <p:cNvGrpSpPr/>
          <p:nvPr/>
        </p:nvGrpSpPr>
        <p:grpSpPr>
          <a:xfrm>
            <a:off x="1246613" y="251999"/>
            <a:ext cx="7429692" cy="4487461"/>
            <a:chOff x="1246613" y="251999"/>
            <a:chExt cx="7429692" cy="4487461"/>
          </a:xfrm>
        </p:grpSpPr>
        <p:grpSp>
          <p:nvGrpSpPr>
            <p:cNvPr id="66" name="Google Shape;66;p8"/>
            <p:cNvGrpSpPr/>
            <p:nvPr/>
          </p:nvGrpSpPr>
          <p:grpSpPr>
            <a:xfrm>
              <a:off x="1246613" y="540178"/>
              <a:ext cx="7429692" cy="4199282"/>
              <a:chOff x="1246613" y="540178"/>
              <a:chExt cx="7429692" cy="4199282"/>
            </a:xfrm>
          </p:grpSpPr>
          <p:sp>
            <p:nvSpPr>
              <p:cNvPr id="67" name="Google Shape;67;p8"/>
              <p:cNvSpPr/>
              <p:nvPr/>
            </p:nvSpPr>
            <p:spPr>
              <a:xfrm flipH="1">
                <a:off x="1246613" y="449995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8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8"/>
              <p:cNvSpPr/>
              <p:nvPr/>
            </p:nvSpPr>
            <p:spPr>
              <a:xfrm flipH="1">
                <a:off x="2753013" y="5401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Google Shape;70;p8"/>
            <p:cNvSpPr/>
            <p:nvPr/>
          </p:nvSpPr>
          <p:spPr>
            <a:xfrm rot="-126081" flipH="1">
              <a:off x="1939457" y="137918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rot="-126081" flipH="1">
              <a:off x="5970132" y="2867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74" name="Google Shape;74;p9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9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9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2216350" y="1877675"/>
            <a:ext cx="4711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1"/>
          </p:nvPr>
        </p:nvSpPr>
        <p:spPr>
          <a:xfrm>
            <a:off x="2549400" y="3447575"/>
            <a:ext cx="40452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 idx="2" hasCustomPrompt="1"/>
          </p:nvPr>
        </p:nvSpPr>
        <p:spPr>
          <a:xfrm>
            <a:off x="2700275" y="1123150"/>
            <a:ext cx="37434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650400" y="1287450"/>
            <a:ext cx="4017300" cy="30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/>
          <p:nvPr/>
        </p:nvSpPr>
        <p:spPr>
          <a:xfrm rot="-126104" flipH="1">
            <a:off x="-347871" y="-90043"/>
            <a:ext cx="2578391" cy="133066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/>
          <p:nvPr/>
        </p:nvSpPr>
        <p:spPr>
          <a:xfrm rot="-126083" flipH="1">
            <a:off x="7307687" y="3980849"/>
            <a:ext cx="1594152" cy="822678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0"/>
          <p:cNvSpPr/>
          <p:nvPr/>
        </p:nvSpPr>
        <p:spPr>
          <a:xfrm rot="-126039" flipH="1">
            <a:off x="2701286" y="4066454"/>
            <a:ext cx="1838757" cy="94890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10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86" name="Google Shape;86;p10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0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gadoe.org/Curriculum-Instruction-and-Assessment/Assessment/Documents/Milestones/Study-Resource%20Guides/Study_Guide_GR03_2020.pdf" TargetMode="External"/><Relationship Id="rId7" Type="http://schemas.openxmlformats.org/officeDocument/2006/relationships/hyperlink" Target="http://www.gaexperienceonlin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gadoe.org/Curriculum-Instruction-and-Assessment/Assessment/Pages/Georgia-Milestones-Assessment-System.aspx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www.gadoe.org/Curriculum-Instruction-and-Assessment/Assessment/Pages/Georgia-Milestones-ALD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8pCcKuGlREOx-Fa-gHHqEQRt3K92NIlHljuyOx9TsOhURFlINlRUVzA0TjEzTERZWUxHWE5TVDM2MS4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>
            <a:spLocks noGrp="1"/>
          </p:cNvSpPr>
          <p:nvPr>
            <p:ph type="ctrTitle"/>
          </p:nvPr>
        </p:nvSpPr>
        <p:spPr>
          <a:xfrm>
            <a:off x="2045850" y="847400"/>
            <a:ext cx="5052300" cy="15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Georgia Milestones</a:t>
            </a: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subTitle" idx="1"/>
          </p:nvPr>
        </p:nvSpPr>
        <p:spPr>
          <a:xfrm>
            <a:off x="2317450" y="583050"/>
            <a:ext cx="4509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tan One"/>
                <a:ea typeface="Titan One"/>
                <a:cs typeface="Titan One"/>
                <a:sym typeface="Titan One"/>
              </a:rPr>
              <a:t>Welcome to 3rd Grade</a:t>
            </a:r>
            <a:endParaRPr>
              <a:latin typeface="Titan One"/>
              <a:ea typeface="Titan One"/>
              <a:cs typeface="Titan One"/>
              <a:sym typeface="Titan One"/>
            </a:endParaRPr>
          </a:p>
        </p:txBody>
      </p:sp>
      <p:grpSp>
        <p:nvGrpSpPr>
          <p:cNvPr id="262" name="Google Shape;262;p24"/>
          <p:cNvGrpSpPr/>
          <p:nvPr/>
        </p:nvGrpSpPr>
        <p:grpSpPr>
          <a:xfrm>
            <a:off x="-35764" y="616971"/>
            <a:ext cx="9460909" cy="4969748"/>
            <a:chOff x="-35764" y="616971"/>
            <a:chExt cx="9460909" cy="4969748"/>
          </a:xfrm>
        </p:grpSpPr>
        <p:grpSp>
          <p:nvGrpSpPr>
            <p:cNvPr id="263" name="Google Shape;263;p24"/>
            <p:cNvGrpSpPr/>
            <p:nvPr/>
          </p:nvGrpSpPr>
          <p:grpSpPr>
            <a:xfrm>
              <a:off x="-35764" y="1530582"/>
              <a:ext cx="9460909" cy="4056136"/>
              <a:chOff x="-35764" y="1530582"/>
              <a:chExt cx="9460909" cy="4056136"/>
            </a:xfrm>
          </p:grpSpPr>
          <p:grpSp>
            <p:nvGrpSpPr>
              <p:cNvPr id="264" name="Google Shape;264;p24"/>
              <p:cNvGrpSpPr/>
              <p:nvPr/>
            </p:nvGrpSpPr>
            <p:grpSpPr>
              <a:xfrm>
                <a:off x="6818739" y="3165067"/>
                <a:ext cx="2606407" cy="2421651"/>
                <a:chOff x="6818739" y="3165067"/>
                <a:chExt cx="2606407" cy="2421651"/>
              </a:xfrm>
            </p:grpSpPr>
            <p:sp>
              <p:nvSpPr>
                <p:cNvPr id="265" name="Google Shape;265;p24"/>
                <p:cNvSpPr/>
                <p:nvPr/>
              </p:nvSpPr>
              <p:spPr>
                <a:xfrm rot="6204519" flipH="1">
                  <a:off x="8446869" y="5015568"/>
                  <a:ext cx="588540" cy="462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5" h="36329" extrusionOk="0">
                      <a:moveTo>
                        <a:pt x="22811" y="1"/>
                      </a:moveTo>
                      <a:cubicBezTo>
                        <a:pt x="22101" y="1"/>
                        <a:pt x="21442" y="39"/>
                        <a:pt x="20849" y="98"/>
                      </a:cubicBezTo>
                      <a:cubicBezTo>
                        <a:pt x="18899" y="291"/>
                        <a:pt x="17663" y="706"/>
                        <a:pt x="17663" y="706"/>
                      </a:cubicBezTo>
                      <a:cubicBezTo>
                        <a:pt x="7826" y="4029"/>
                        <a:pt x="1473" y="13461"/>
                        <a:pt x="694" y="15519"/>
                      </a:cubicBezTo>
                      <a:cubicBezTo>
                        <a:pt x="0" y="17353"/>
                        <a:pt x="1810" y="24208"/>
                        <a:pt x="7055" y="30026"/>
                      </a:cubicBezTo>
                      <a:cubicBezTo>
                        <a:pt x="7692" y="30731"/>
                        <a:pt x="7519" y="31492"/>
                        <a:pt x="8260" y="32160"/>
                      </a:cubicBezTo>
                      <a:cubicBezTo>
                        <a:pt x="11380" y="34963"/>
                        <a:pt x="16934" y="36329"/>
                        <a:pt x="22650" y="36329"/>
                      </a:cubicBezTo>
                      <a:cubicBezTo>
                        <a:pt x="29459" y="36329"/>
                        <a:pt x="36497" y="34391"/>
                        <a:pt x="39922" y="30637"/>
                      </a:cubicBezTo>
                      <a:cubicBezTo>
                        <a:pt x="46225" y="23730"/>
                        <a:pt x="40744" y="8665"/>
                        <a:pt x="33305" y="3311"/>
                      </a:cubicBezTo>
                      <a:cubicBezTo>
                        <a:pt x="29634" y="670"/>
                        <a:pt x="25776" y="1"/>
                        <a:pt x="22811" y="1"/>
                      </a:cubicBezTo>
                      <a:close/>
                    </a:path>
                  </a:pathLst>
                </a:custGeom>
                <a:solidFill>
                  <a:srgbClr val="AF6E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66" name="Google Shape;266;p24"/>
                <p:cNvGrpSpPr/>
                <p:nvPr/>
              </p:nvGrpSpPr>
              <p:grpSpPr>
                <a:xfrm flipH="1">
                  <a:off x="6818739" y="3165067"/>
                  <a:ext cx="2606407" cy="2193284"/>
                  <a:chOff x="4203750" y="4440300"/>
                  <a:chExt cx="1316500" cy="1107775"/>
                </a:xfrm>
              </p:grpSpPr>
              <p:sp>
                <p:nvSpPr>
                  <p:cNvPr id="267" name="Google Shape;267;p24"/>
                  <p:cNvSpPr/>
                  <p:nvPr/>
                </p:nvSpPr>
                <p:spPr>
                  <a:xfrm>
                    <a:off x="5281150" y="4879550"/>
                    <a:ext cx="239100" cy="19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64" h="7649" extrusionOk="0">
                        <a:moveTo>
                          <a:pt x="5316" y="0"/>
                        </a:moveTo>
                        <a:cubicBezTo>
                          <a:pt x="2882" y="0"/>
                          <a:pt x="0" y="3286"/>
                          <a:pt x="0" y="3286"/>
                        </a:cubicBezTo>
                        <a:lnTo>
                          <a:pt x="73" y="7648"/>
                        </a:lnTo>
                        <a:cubicBezTo>
                          <a:pt x="4406" y="7167"/>
                          <a:pt x="9563" y="3557"/>
                          <a:pt x="7081" y="801"/>
                        </a:cubicBezTo>
                        <a:cubicBezTo>
                          <a:pt x="6564" y="227"/>
                          <a:pt x="5955" y="0"/>
                          <a:pt x="5316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8" name="Google Shape;268;p24"/>
                  <p:cNvSpPr/>
                  <p:nvPr/>
                </p:nvSpPr>
                <p:spPr>
                  <a:xfrm>
                    <a:off x="5333575" y="4906725"/>
                    <a:ext cx="123450" cy="100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38" h="4013" extrusionOk="0">
                        <a:moveTo>
                          <a:pt x="4129" y="1"/>
                        </a:moveTo>
                        <a:cubicBezTo>
                          <a:pt x="3622" y="45"/>
                          <a:pt x="3107" y="165"/>
                          <a:pt x="2643" y="395"/>
                        </a:cubicBezTo>
                        <a:cubicBezTo>
                          <a:pt x="2168" y="612"/>
                          <a:pt x="1738" y="919"/>
                          <a:pt x="1367" y="1287"/>
                        </a:cubicBezTo>
                        <a:cubicBezTo>
                          <a:pt x="990" y="1655"/>
                          <a:pt x="679" y="2079"/>
                          <a:pt x="445" y="2543"/>
                        </a:cubicBezTo>
                        <a:cubicBezTo>
                          <a:pt x="208" y="3001"/>
                          <a:pt x="41" y="3502"/>
                          <a:pt x="1" y="4013"/>
                        </a:cubicBezTo>
                        <a:cubicBezTo>
                          <a:pt x="241" y="3562"/>
                          <a:pt x="498" y="3144"/>
                          <a:pt x="782" y="2746"/>
                        </a:cubicBezTo>
                        <a:cubicBezTo>
                          <a:pt x="842" y="2657"/>
                          <a:pt x="910" y="2570"/>
                          <a:pt x="976" y="2486"/>
                        </a:cubicBezTo>
                        <a:cubicBezTo>
                          <a:pt x="1240" y="2426"/>
                          <a:pt x="1497" y="2370"/>
                          <a:pt x="1751" y="2309"/>
                        </a:cubicBezTo>
                        <a:cubicBezTo>
                          <a:pt x="2105" y="2225"/>
                          <a:pt x="2453" y="2149"/>
                          <a:pt x="2800" y="2079"/>
                        </a:cubicBezTo>
                        <a:cubicBezTo>
                          <a:pt x="3147" y="2015"/>
                          <a:pt x="3495" y="1958"/>
                          <a:pt x="3848" y="1918"/>
                        </a:cubicBezTo>
                        <a:cubicBezTo>
                          <a:pt x="4203" y="1885"/>
                          <a:pt x="4553" y="1878"/>
                          <a:pt x="4938" y="1872"/>
                        </a:cubicBezTo>
                        <a:cubicBezTo>
                          <a:pt x="4613" y="1675"/>
                          <a:pt x="4232" y="1564"/>
                          <a:pt x="3848" y="1524"/>
                        </a:cubicBezTo>
                        <a:cubicBezTo>
                          <a:pt x="3728" y="1514"/>
                          <a:pt x="3607" y="1508"/>
                          <a:pt x="3487" y="1508"/>
                        </a:cubicBezTo>
                        <a:cubicBezTo>
                          <a:pt x="3223" y="1508"/>
                          <a:pt x="2960" y="1533"/>
                          <a:pt x="2703" y="1581"/>
                        </a:cubicBezTo>
                        <a:cubicBezTo>
                          <a:pt x="2329" y="1658"/>
                          <a:pt x="1965" y="1778"/>
                          <a:pt x="1621" y="1935"/>
                        </a:cubicBezTo>
                        <a:cubicBezTo>
                          <a:pt x="1507" y="1989"/>
                          <a:pt x="1397" y="2049"/>
                          <a:pt x="1286" y="2109"/>
                        </a:cubicBezTo>
                        <a:cubicBezTo>
                          <a:pt x="1427" y="1952"/>
                          <a:pt x="1571" y="1795"/>
                          <a:pt x="1721" y="1648"/>
                        </a:cubicBezTo>
                        <a:cubicBezTo>
                          <a:pt x="2062" y="1314"/>
                          <a:pt x="2429" y="1003"/>
                          <a:pt x="2837" y="742"/>
                        </a:cubicBezTo>
                        <a:cubicBezTo>
                          <a:pt x="3238" y="462"/>
                          <a:pt x="3679" y="248"/>
                          <a:pt x="412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9" name="Google Shape;269;p24"/>
                  <p:cNvSpPr/>
                  <p:nvPr/>
                </p:nvSpPr>
                <p:spPr>
                  <a:xfrm>
                    <a:off x="4203750" y="4440300"/>
                    <a:ext cx="1209600" cy="53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4" h="21568" extrusionOk="0">
                        <a:moveTo>
                          <a:pt x="21139" y="1"/>
                        </a:moveTo>
                        <a:cubicBezTo>
                          <a:pt x="17726" y="1"/>
                          <a:pt x="14505" y="1218"/>
                          <a:pt x="12400" y="4813"/>
                        </a:cubicBezTo>
                        <a:cubicBezTo>
                          <a:pt x="12400" y="4813"/>
                          <a:pt x="1" y="6343"/>
                          <a:pt x="5973" y="16744"/>
                        </a:cubicBezTo>
                        <a:lnTo>
                          <a:pt x="13696" y="21568"/>
                        </a:lnTo>
                        <a:lnTo>
                          <a:pt x="40140" y="16129"/>
                        </a:lnTo>
                        <a:cubicBezTo>
                          <a:pt x="40140" y="16129"/>
                          <a:pt x="42745" y="15692"/>
                          <a:pt x="45394" y="12452"/>
                        </a:cubicBezTo>
                        <a:cubicBezTo>
                          <a:pt x="48039" y="9209"/>
                          <a:pt x="48383" y="3543"/>
                          <a:pt x="46891" y="3002"/>
                        </a:cubicBezTo>
                        <a:cubicBezTo>
                          <a:pt x="46784" y="2964"/>
                          <a:pt x="46675" y="2946"/>
                          <a:pt x="46566" y="2946"/>
                        </a:cubicBezTo>
                        <a:cubicBezTo>
                          <a:pt x="45142" y="2946"/>
                          <a:pt x="43567" y="5979"/>
                          <a:pt x="43567" y="5979"/>
                        </a:cubicBezTo>
                        <a:cubicBezTo>
                          <a:pt x="43567" y="5979"/>
                          <a:pt x="45591" y="978"/>
                          <a:pt x="43023" y="694"/>
                        </a:cubicBezTo>
                        <a:cubicBezTo>
                          <a:pt x="42963" y="688"/>
                          <a:pt x="42905" y="685"/>
                          <a:pt x="42846" y="685"/>
                        </a:cubicBezTo>
                        <a:cubicBezTo>
                          <a:pt x="40602" y="685"/>
                          <a:pt x="38939" y="5396"/>
                          <a:pt x="37001" y="5396"/>
                        </a:cubicBezTo>
                        <a:cubicBezTo>
                          <a:pt x="36805" y="5396"/>
                          <a:pt x="36606" y="5347"/>
                          <a:pt x="36403" y="5241"/>
                        </a:cubicBezTo>
                        <a:cubicBezTo>
                          <a:pt x="34917" y="4462"/>
                          <a:pt x="27674" y="1"/>
                          <a:pt x="21139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0" name="Google Shape;270;p24"/>
                  <p:cNvSpPr/>
                  <p:nvPr/>
                </p:nvSpPr>
                <p:spPr>
                  <a:xfrm>
                    <a:off x="4303150" y="4639850"/>
                    <a:ext cx="1155625" cy="908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225" h="36329" extrusionOk="0">
                        <a:moveTo>
                          <a:pt x="22811" y="1"/>
                        </a:moveTo>
                        <a:cubicBezTo>
                          <a:pt x="22101" y="1"/>
                          <a:pt x="21442" y="39"/>
                          <a:pt x="20849" y="98"/>
                        </a:cubicBezTo>
                        <a:cubicBezTo>
                          <a:pt x="18899" y="291"/>
                          <a:pt x="17663" y="706"/>
                          <a:pt x="17663" y="706"/>
                        </a:cubicBezTo>
                        <a:cubicBezTo>
                          <a:pt x="7826" y="4029"/>
                          <a:pt x="1473" y="13461"/>
                          <a:pt x="694" y="15519"/>
                        </a:cubicBezTo>
                        <a:cubicBezTo>
                          <a:pt x="0" y="17353"/>
                          <a:pt x="1810" y="24208"/>
                          <a:pt x="7055" y="30026"/>
                        </a:cubicBezTo>
                        <a:cubicBezTo>
                          <a:pt x="7692" y="30731"/>
                          <a:pt x="7519" y="31492"/>
                          <a:pt x="8260" y="32160"/>
                        </a:cubicBezTo>
                        <a:cubicBezTo>
                          <a:pt x="11380" y="34963"/>
                          <a:pt x="16934" y="36329"/>
                          <a:pt x="22650" y="36329"/>
                        </a:cubicBezTo>
                        <a:cubicBezTo>
                          <a:pt x="29459" y="36329"/>
                          <a:pt x="36497" y="34391"/>
                          <a:pt x="39922" y="30637"/>
                        </a:cubicBezTo>
                        <a:cubicBezTo>
                          <a:pt x="46225" y="23730"/>
                          <a:pt x="40744" y="8665"/>
                          <a:pt x="33305" y="3311"/>
                        </a:cubicBezTo>
                        <a:cubicBezTo>
                          <a:pt x="29634" y="670"/>
                          <a:pt x="25776" y="1"/>
                          <a:pt x="22811" y="1"/>
                        </a:cubicBezTo>
                        <a:close/>
                      </a:path>
                    </a:pathLst>
                  </a:custGeom>
                  <a:solidFill>
                    <a:srgbClr val="AF6E6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1" name="Google Shape;271;p24"/>
                  <p:cNvSpPr/>
                  <p:nvPr/>
                </p:nvSpPr>
                <p:spPr>
                  <a:xfrm>
                    <a:off x="4866375" y="4893350"/>
                    <a:ext cx="437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2866" extrusionOk="0">
                        <a:moveTo>
                          <a:pt x="954" y="1"/>
                        </a:moveTo>
                        <a:cubicBezTo>
                          <a:pt x="517" y="1"/>
                          <a:pt x="122" y="601"/>
                          <a:pt x="64" y="1371"/>
                        </a:cubicBezTo>
                        <a:cubicBezTo>
                          <a:pt x="1" y="2159"/>
                          <a:pt x="314" y="2828"/>
                          <a:pt x="765" y="2865"/>
                        </a:cubicBezTo>
                        <a:cubicBezTo>
                          <a:pt x="777" y="2865"/>
                          <a:pt x="788" y="2866"/>
                          <a:pt x="800" y="2866"/>
                        </a:cubicBezTo>
                        <a:cubicBezTo>
                          <a:pt x="1234" y="2866"/>
                          <a:pt x="1629" y="2266"/>
                          <a:pt x="1690" y="1498"/>
                        </a:cubicBezTo>
                        <a:cubicBezTo>
                          <a:pt x="1751" y="707"/>
                          <a:pt x="1436" y="39"/>
                          <a:pt x="989" y="2"/>
                        </a:cubicBezTo>
                        <a:cubicBezTo>
                          <a:pt x="977" y="1"/>
                          <a:pt x="965" y="1"/>
                          <a:pt x="954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2" name="Google Shape;272;p24"/>
                  <p:cNvSpPr/>
                  <p:nvPr/>
                </p:nvSpPr>
                <p:spPr>
                  <a:xfrm>
                    <a:off x="5209250" y="4888500"/>
                    <a:ext cx="436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7" h="2866" extrusionOk="0">
                        <a:moveTo>
                          <a:pt x="950" y="1"/>
                        </a:moveTo>
                        <a:cubicBezTo>
                          <a:pt x="516" y="1"/>
                          <a:pt x="122" y="601"/>
                          <a:pt x="60" y="1368"/>
                        </a:cubicBezTo>
                        <a:cubicBezTo>
                          <a:pt x="0" y="2160"/>
                          <a:pt x="314" y="2828"/>
                          <a:pt x="762" y="2865"/>
                        </a:cubicBezTo>
                        <a:cubicBezTo>
                          <a:pt x="774" y="2865"/>
                          <a:pt x="785" y="2866"/>
                          <a:pt x="797" y="2866"/>
                        </a:cubicBezTo>
                        <a:cubicBezTo>
                          <a:pt x="1231" y="2866"/>
                          <a:pt x="1625" y="2266"/>
                          <a:pt x="1687" y="1495"/>
                        </a:cubicBezTo>
                        <a:cubicBezTo>
                          <a:pt x="1747" y="707"/>
                          <a:pt x="1434" y="39"/>
                          <a:pt x="985" y="2"/>
                        </a:cubicBezTo>
                        <a:cubicBezTo>
                          <a:pt x="974" y="1"/>
                          <a:pt x="962" y="1"/>
                          <a:pt x="950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3" name="Google Shape;273;p24"/>
                  <p:cNvSpPr/>
                  <p:nvPr/>
                </p:nvSpPr>
                <p:spPr>
                  <a:xfrm>
                    <a:off x="5239866" y="5052253"/>
                    <a:ext cx="116333" cy="102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3" extrusionOk="0">
                        <a:moveTo>
                          <a:pt x="1794" y="1"/>
                        </a:moveTo>
                        <a:cubicBezTo>
                          <a:pt x="1585" y="1"/>
                          <a:pt x="1372" y="43"/>
                          <a:pt x="1166" y="132"/>
                        </a:cubicBezTo>
                        <a:cubicBezTo>
                          <a:pt x="368" y="476"/>
                          <a:pt x="1" y="1405"/>
                          <a:pt x="348" y="2203"/>
                        </a:cubicBezTo>
                        <a:cubicBezTo>
                          <a:pt x="607" y="2797"/>
                          <a:pt x="1185" y="3153"/>
                          <a:pt x="1794" y="3153"/>
                        </a:cubicBezTo>
                        <a:cubicBezTo>
                          <a:pt x="2004" y="3153"/>
                          <a:pt x="2217" y="3111"/>
                          <a:pt x="2423" y="3022"/>
                        </a:cubicBezTo>
                        <a:cubicBezTo>
                          <a:pt x="3221" y="2677"/>
                          <a:pt x="3585" y="1749"/>
                          <a:pt x="3241" y="950"/>
                        </a:cubicBezTo>
                        <a:cubicBezTo>
                          <a:pt x="2982" y="356"/>
                          <a:pt x="2404" y="1"/>
                          <a:pt x="1794" y="1"/>
                        </a:cubicBezTo>
                        <a:close/>
                      </a:path>
                    </a:pathLst>
                  </a:custGeom>
                  <a:solidFill>
                    <a:srgbClr val="A83E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4" name="Google Shape;274;p24"/>
                  <p:cNvSpPr/>
                  <p:nvPr/>
                </p:nvSpPr>
                <p:spPr>
                  <a:xfrm>
                    <a:off x="4743907" y="4984624"/>
                    <a:ext cx="116333" cy="1023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5" h="3155" extrusionOk="0">
                        <a:moveTo>
                          <a:pt x="1793" y="1"/>
                        </a:moveTo>
                        <a:cubicBezTo>
                          <a:pt x="1583" y="1"/>
                          <a:pt x="1370" y="43"/>
                          <a:pt x="1166" y="131"/>
                        </a:cubicBezTo>
                        <a:cubicBezTo>
                          <a:pt x="368" y="479"/>
                          <a:pt x="0" y="1404"/>
                          <a:pt x="344" y="2203"/>
                        </a:cubicBezTo>
                        <a:cubicBezTo>
                          <a:pt x="603" y="2800"/>
                          <a:pt x="1184" y="3154"/>
                          <a:pt x="1794" y="3154"/>
                        </a:cubicBezTo>
                        <a:cubicBezTo>
                          <a:pt x="2003" y="3154"/>
                          <a:pt x="2215" y="3112"/>
                          <a:pt x="2419" y="3025"/>
                        </a:cubicBezTo>
                        <a:cubicBezTo>
                          <a:pt x="3218" y="2677"/>
                          <a:pt x="3585" y="1748"/>
                          <a:pt x="3238" y="950"/>
                        </a:cubicBezTo>
                        <a:cubicBezTo>
                          <a:pt x="2981" y="356"/>
                          <a:pt x="2402" y="1"/>
                          <a:pt x="1793" y="1"/>
                        </a:cubicBezTo>
                        <a:close/>
                      </a:path>
                    </a:pathLst>
                  </a:custGeom>
                  <a:solidFill>
                    <a:srgbClr val="A83E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5" name="Google Shape;275;p24"/>
                  <p:cNvSpPr/>
                  <p:nvPr/>
                </p:nvSpPr>
                <p:spPr>
                  <a:xfrm>
                    <a:off x="5119550" y="4985150"/>
                    <a:ext cx="129550" cy="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82" h="2981" extrusionOk="0">
                        <a:moveTo>
                          <a:pt x="3943" y="0"/>
                        </a:moveTo>
                        <a:cubicBezTo>
                          <a:pt x="3739" y="0"/>
                          <a:pt x="3544" y="20"/>
                          <a:pt x="3354" y="54"/>
                        </a:cubicBezTo>
                        <a:cubicBezTo>
                          <a:pt x="2947" y="127"/>
                          <a:pt x="2556" y="235"/>
                          <a:pt x="2176" y="368"/>
                        </a:cubicBezTo>
                        <a:cubicBezTo>
                          <a:pt x="1414" y="636"/>
                          <a:pt x="685" y="976"/>
                          <a:pt x="1" y="1397"/>
                        </a:cubicBezTo>
                        <a:cubicBezTo>
                          <a:pt x="769" y="1169"/>
                          <a:pt x="1527" y="936"/>
                          <a:pt x="2286" y="745"/>
                        </a:cubicBezTo>
                        <a:cubicBezTo>
                          <a:pt x="2666" y="659"/>
                          <a:pt x="3047" y="568"/>
                          <a:pt x="3425" y="528"/>
                        </a:cubicBezTo>
                        <a:cubicBezTo>
                          <a:pt x="3582" y="509"/>
                          <a:pt x="3739" y="494"/>
                          <a:pt x="3890" y="494"/>
                        </a:cubicBezTo>
                        <a:cubicBezTo>
                          <a:pt x="3919" y="494"/>
                          <a:pt x="3947" y="494"/>
                          <a:pt x="3975" y="495"/>
                        </a:cubicBezTo>
                        <a:cubicBezTo>
                          <a:pt x="4153" y="502"/>
                          <a:pt x="4326" y="528"/>
                          <a:pt x="4447" y="591"/>
                        </a:cubicBezTo>
                        <a:cubicBezTo>
                          <a:pt x="4567" y="656"/>
                          <a:pt x="4630" y="725"/>
                          <a:pt x="4654" y="862"/>
                        </a:cubicBezTo>
                        <a:cubicBezTo>
                          <a:pt x="4670" y="979"/>
                          <a:pt x="4634" y="1109"/>
                          <a:pt x="4544" y="1243"/>
                        </a:cubicBezTo>
                        <a:cubicBezTo>
                          <a:pt x="4360" y="1517"/>
                          <a:pt x="4035" y="1741"/>
                          <a:pt x="3715" y="1941"/>
                        </a:cubicBezTo>
                        <a:cubicBezTo>
                          <a:pt x="3057" y="2342"/>
                          <a:pt x="2329" y="2663"/>
                          <a:pt x="1598" y="2980"/>
                        </a:cubicBezTo>
                        <a:cubicBezTo>
                          <a:pt x="2389" y="2863"/>
                          <a:pt x="3167" y="2646"/>
                          <a:pt x="3906" y="2289"/>
                        </a:cubicBezTo>
                        <a:cubicBezTo>
                          <a:pt x="4273" y="2108"/>
                          <a:pt x="4637" y="1891"/>
                          <a:pt x="4934" y="1524"/>
                        </a:cubicBezTo>
                        <a:cubicBezTo>
                          <a:pt x="5074" y="1340"/>
                          <a:pt x="5182" y="1066"/>
                          <a:pt x="5142" y="789"/>
                        </a:cubicBezTo>
                        <a:cubicBezTo>
                          <a:pt x="5135" y="722"/>
                          <a:pt x="5111" y="659"/>
                          <a:pt x="5094" y="591"/>
                        </a:cubicBezTo>
                        <a:cubicBezTo>
                          <a:pt x="5062" y="528"/>
                          <a:pt x="5034" y="462"/>
                          <a:pt x="4991" y="405"/>
                        </a:cubicBezTo>
                        <a:cubicBezTo>
                          <a:pt x="4948" y="348"/>
                          <a:pt x="4901" y="288"/>
                          <a:pt x="4844" y="251"/>
                        </a:cubicBezTo>
                        <a:cubicBezTo>
                          <a:pt x="4791" y="204"/>
                          <a:pt x="4734" y="167"/>
                          <a:pt x="4674" y="141"/>
                        </a:cubicBezTo>
                        <a:cubicBezTo>
                          <a:pt x="4436" y="27"/>
                          <a:pt x="4206" y="4"/>
                          <a:pt x="3989" y="1"/>
                        </a:cubicBezTo>
                        <a:cubicBezTo>
                          <a:pt x="3974" y="0"/>
                          <a:pt x="3958" y="0"/>
                          <a:pt x="3943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6" name="Google Shape;276;p24"/>
                  <p:cNvSpPr/>
                  <p:nvPr/>
                </p:nvSpPr>
                <p:spPr>
                  <a:xfrm>
                    <a:off x="4833900" y="5053200"/>
                    <a:ext cx="368100" cy="236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24" h="9471" extrusionOk="0">
                        <a:moveTo>
                          <a:pt x="3138" y="1"/>
                        </a:moveTo>
                        <a:cubicBezTo>
                          <a:pt x="2839" y="1"/>
                          <a:pt x="2543" y="48"/>
                          <a:pt x="2258" y="154"/>
                        </a:cubicBezTo>
                        <a:cubicBezTo>
                          <a:pt x="1870" y="298"/>
                          <a:pt x="1500" y="549"/>
                          <a:pt x="1152" y="946"/>
                        </a:cubicBezTo>
                        <a:cubicBezTo>
                          <a:pt x="0" y="2258"/>
                          <a:pt x="949" y="5489"/>
                          <a:pt x="3107" y="7560"/>
                        </a:cubicBezTo>
                        <a:cubicBezTo>
                          <a:pt x="3925" y="8348"/>
                          <a:pt x="4920" y="8966"/>
                          <a:pt x="6033" y="9246"/>
                        </a:cubicBezTo>
                        <a:cubicBezTo>
                          <a:pt x="6633" y="9401"/>
                          <a:pt x="7234" y="9470"/>
                          <a:pt x="7824" y="9470"/>
                        </a:cubicBezTo>
                        <a:cubicBezTo>
                          <a:pt x="8732" y="9470"/>
                          <a:pt x="9613" y="9306"/>
                          <a:pt x="10425" y="9032"/>
                        </a:cubicBezTo>
                        <a:cubicBezTo>
                          <a:pt x="12636" y="8295"/>
                          <a:pt x="14313" y="6752"/>
                          <a:pt x="14536" y="5565"/>
                        </a:cubicBezTo>
                        <a:cubicBezTo>
                          <a:pt x="14724" y="4587"/>
                          <a:pt x="14476" y="3889"/>
                          <a:pt x="13805" y="3428"/>
                        </a:cubicBezTo>
                        <a:cubicBezTo>
                          <a:pt x="13665" y="3331"/>
                          <a:pt x="13501" y="3244"/>
                          <a:pt x="13317" y="3168"/>
                        </a:cubicBezTo>
                        <a:cubicBezTo>
                          <a:pt x="13157" y="3097"/>
                          <a:pt x="12980" y="3037"/>
                          <a:pt x="12790" y="2984"/>
                        </a:cubicBezTo>
                        <a:cubicBezTo>
                          <a:pt x="12435" y="2887"/>
                          <a:pt x="12031" y="2813"/>
                          <a:pt x="11574" y="2770"/>
                        </a:cubicBezTo>
                        <a:cubicBezTo>
                          <a:pt x="11307" y="2739"/>
                          <a:pt x="11023" y="2719"/>
                          <a:pt x="10719" y="2710"/>
                        </a:cubicBezTo>
                        <a:cubicBezTo>
                          <a:pt x="9409" y="2663"/>
                          <a:pt x="8211" y="2175"/>
                          <a:pt x="7064" y="1584"/>
                        </a:cubicBezTo>
                        <a:cubicBezTo>
                          <a:pt x="6744" y="1421"/>
                          <a:pt x="6430" y="1250"/>
                          <a:pt x="6119" y="1073"/>
                        </a:cubicBezTo>
                        <a:cubicBezTo>
                          <a:pt x="6022" y="1020"/>
                          <a:pt x="5926" y="963"/>
                          <a:pt x="5826" y="909"/>
                        </a:cubicBezTo>
                        <a:cubicBezTo>
                          <a:pt x="5772" y="883"/>
                          <a:pt x="5718" y="852"/>
                          <a:pt x="5665" y="823"/>
                        </a:cubicBezTo>
                        <a:cubicBezTo>
                          <a:pt x="5438" y="699"/>
                          <a:pt x="5204" y="579"/>
                          <a:pt x="4967" y="468"/>
                        </a:cubicBezTo>
                        <a:cubicBezTo>
                          <a:pt x="4596" y="302"/>
                          <a:pt x="4222" y="165"/>
                          <a:pt x="3848" y="84"/>
                        </a:cubicBezTo>
                        <a:cubicBezTo>
                          <a:pt x="3657" y="41"/>
                          <a:pt x="3467" y="14"/>
                          <a:pt x="3280" y="4"/>
                        </a:cubicBezTo>
                        <a:cubicBezTo>
                          <a:pt x="3233" y="2"/>
                          <a:pt x="3185" y="1"/>
                          <a:pt x="3138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7" name="Google Shape;277;p24"/>
                  <p:cNvSpPr/>
                  <p:nvPr/>
                </p:nvSpPr>
                <p:spPr>
                  <a:xfrm>
                    <a:off x="4911550" y="5207725"/>
                    <a:ext cx="182900" cy="8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16" h="3400" extrusionOk="0">
                        <a:moveTo>
                          <a:pt x="3701" y="1"/>
                        </a:moveTo>
                        <a:cubicBezTo>
                          <a:pt x="2126" y="1"/>
                          <a:pt x="723" y="917"/>
                          <a:pt x="1" y="1489"/>
                        </a:cubicBezTo>
                        <a:cubicBezTo>
                          <a:pt x="819" y="2277"/>
                          <a:pt x="1814" y="2895"/>
                          <a:pt x="2927" y="3179"/>
                        </a:cubicBezTo>
                        <a:cubicBezTo>
                          <a:pt x="3525" y="3331"/>
                          <a:pt x="4124" y="3400"/>
                          <a:pt x="4712" y="3400"/>
                        </a:cubicBezTo>
                        <a:cubicBezTo>
                          <a:pt x="5621" y="3400"/>
                          <a:pt x="6504" y="3235"/>
                          <a:pt x="7316" y="2961"/>
                        </a:cubicBezTo>
                        <a:cubicBezTo>
                          <a:pt x="7105" y="1967"/>
                          <a:pt x="6520" y="797"/>
                          <a:pt x="5051" y="243"/>
                        </a:cubicBezTo>
                        <a:cubicBezTo>
                          <a:pt x="4595" y="72"/>
                          <a:pt x="4141" y="1"/>
                          <a:pt x="3701" y="1"/>
                        </a:cubicBezTo>
                        <a:close/>
                      </a:path>
                    </a:pathLst>
                  </a:custGeom>
                  <a:solidFill>
                    <a:srgbClr val="E5908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8" name="Google Shape;278;p24"/>
                  <p:cNvSpPr/>
                  <p:nvPr/>
                </p:nvSpPr>
                <p:spPr>
                  <a:xfrm>
                    <a:off x="4886500" y="5050450"/>
                    <a:ext cx="8905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" h="2145" extrusionOk="0">
                        <a:moveTo>
                          <a:pt x="1034" y="1"/>
                        </a:moveTo>
                        <a:cubicBezTo>
                          <a:pt x="735" y="1"/>
                          <a:pt x="439" y="48"/>
                          <a:pt x="154" y="154"/>
                        </a:cubicBezTo>
                        <a:cubicBezTo>
                          <a:pt x="0" y="679"/>
                          <a:pt x="110" y="1387"/>
                          <a:pt x="445" y="1657"/>
                        </a:cubicBezTo>
                        <a:cubicBezTo>
                          <a:pt x="702" y="1865"/>
                          <a:pt x="1066" y="1842"/>
                          <a:pt x="1390" y="1905"/>
                        </a:cubicBezTo>
                        <a:cubicBezTo>
                          <a:pt x="1734" y="1970"/>
                          <a:pt x="2064" y="2145"/>
                          <a:pt x="2409" y="2145"/>
                        </a:cubicBezTo>
                        <a:cubicBezTo>
                          <a:pt x="2432" y="2145"/>
                          <a:pt x="2456" y="2144"/>
                          <a:pt x="2479" y="2142"/>
                        </a:cubicBezTo>
                        <a:cubicBezTo>
                          <a:pt x="2886" y="2112"/>
                          <a:pt x="3237" y="1818"/>
                          <a:pt x="3411" y="1450"/>
                        </a:cubicBezTo>
                        <a:cubicBezTo>
                          <a:pt x="3501" y="1253"/>
                          <a:pt x="3548" y="1043"/>
                          <a:pt x="3561" y="823"/>
                        </a:cubicBezTo>
                        <a:cubicBezTo>
                          <a:pt x="3334" y="699"/>
                          <a:pt x="3100" y="579"/>
                          <a:pt x="2863" y="468"/>
                        </a:cubicBezTo>
                        <a:cubicBezTo>
                          <a:pt x="2492" y="302"/>
                          <a:pt x="2118" y="165"/>
                          <a:pt x="1744" y="84"/>
                        </a:cubicBezTo>
                        <a:cubicBezTo>
                          <a:pt x="1553" y="41"/>
                          <a:pt x="1363" y="14"/>
                          <a:pt x="1176" y="4"/>
                        </a:cubicBezTo>
                        <a:cubicBezTo>
                          <a:pt x="1129" y="2"/>
                          <a:pt x="1081" y="1"/>
                          <a:pt x="103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9" name="Google Shape;279;p24"/>
                  <p:cNvSpPr/>
                  <p:nvPr/>
                </p:nvSpPr>
                <p:spPr>
                  <a:xfrm>
                    <a:off x="5010175" y="5090050"/>
                    <a:ext cx="156675" cy="69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7" h="2773" extrusionOk="0">
                        <a:moveTo>
                          <a:pt x="13" y="0"/>
                        </a:moveTo>
                        <a:cubicBezTo>
                          <a:pt x="17" y="124"/>
                          <a:pt x="27" y="241"/>
                          <a:pt x="24" y="351"/>
                        </a:cubicBezTo>
                        <a:cubicBezTo>
                          <a:pt x="13" y="715"/>
                          <a:pt x="0" y="1103"/>
                          <a:pt x="201" y="1423"/>
                        </a:cubicBezTo>
                        <a:cubicBezTo>
                          <a:pt x="458" y="1834"/>
                          <a:pt x="972" y="1988"/>
                          <a:pt x="1443" y="2108"/>
                        </a:cubicBezTo>
                        <a:cubicBezTo>
                          <a:pt x="2145" y="2288"/>
                          <a:pt x="2849" y="2469"/>
                          <a:pt x="3554" y="2652"/>
                        </a:cubicBezTo>
                        <a:cubicBezTo>
                          <a:pt x="3785" y="2714"/>
                          <a:pt x="4020" y="2772"/>
                          <a:pt x="4257" y="2772"/>
                        </a:cubicBezTo>
                        <a:cubicBezTo>
                          <a:pt x="4263" y="2772"/>
                          <a:pt x="4269" y="2772"/>
                          <a:pt x="4276" y="2772"/>
                        </a:cubicBezTo>
                        <a:cubicBezTo>
                          <a:pt x="4570" y="2772"/>
                          <a:pt x="4857" y="2683"/>
                          <a:pt x="5131" y="2578"/>
                        </a:cubicBezTo>
                        <a:cubicBezTo>
                          <a:pt x="5532" y="2425"/>
                          <a:pt x="5949" y="2218"/>
                          <a:pt x="6163" y="1841"/>
                        </a:cubicBezTo>
                        <a:cubicBezTo>
                          <a:pt x="6210" y="1761"/>
                          <a:pt x="6246" y="1673"/>
                          <a:pt x="6266" y="1584"/>
                        </a:cubicBezTo>
                        <a:cubicBezTo>
                          <a:pt x="6106" y="1513"/>
                          <a:pt x="5929" y="1453"/>
                          <a:pt x="5739" y="1400"/>
                        </a:cubicBezTo>
                        <a:cubicBezTo>
                          <a:pt x="5384" y="1303"/>
                          <a:pt x="4980" y="1229"/>
                          <a:pt x="4523" y="1186"/>
                        </a:cubicBezTo>
                        <a:cubicBezTo>
                          <a:pt x="4256" y="1155"/>
                          <a:pt x="3972" y="1135"/>
                          <a:pt x="3668" y="1126"/>
                        </a:cubicBezTo>
                        <a:cubicBezTo>
                          <a:pt x="2358" y="1079"/>
                          <a:pt x="1160" y="591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0" name="Google Shape;280;p24"/>
                  <p:cNvSpPr/>
                  <p:nvPr/>
                </p:nvSpPr>
                <p:spPr>
                  <a:xfrm>
                    <a:off x="4303150" y="4642300"/>
                    <a:ext cx="537275" cy="74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91" h="29928" extrusionOk="0">
                        <a:moveTo>
                          <a:pt x="20849" y="0"/>
                        </a:moveTo>
                        <a:lnTo>
                          <a:pt x="20849" y="0"/>
                        </a:lnTo>
                        <a:cubicBezTo>
                          <a:pt x="18899" y="193"/>
                          <a:pt x="17663" y="608"/>
                          <a:pt x="17663" y="608"/>
                        </a:cubicBezTo>
                        <a:cubicBezTo>
                          <a:pt x="7826" y="3931"/>
                          <a:pt x="1473" y="13363"/>
                          <a:pt x="694" y="15421"/>
                        </a:cubicBezTo>
                        <a:cubicBezTo>
                          <a:pt x="0" y="17255"/>
                          <a:pt x="1810" y="24110"/>
                          <a:pt x="7055" y="29928"/>
                        </a:cubicBezTo>
                        <a:lnTo>
                          <a:pt x="7055" y="29928"/>
                        </a:lnTo>
                        <a:cubicBezTo>
                          <a:pt x="4044" y="16815"/>
                          <a:pt x="12495" y="10769"/>
                          <a:pt x="12495" y="10769"/>
                        </a:cubicBezTo>
                        <a:cubicBezTo>
                          <a:pt x="21150" y="8390"/>
                          <a:pt x="21491" y="3093"/>
                          <a:pt x="20849" y="0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1" name="Google Shape;281;p24"/>
                  <p:cNvSpPr/>
                  <p:nvPr/>
                </p:nvSpPr>
                <p:spPr>
                  <a:xfrm>
                    <a:off x="4420775" y="4582975"/>
                    <a:ext cx="421900" cy="294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1774" extrusionOk="0">
                        <a:moveTo>
                          <a:pt x="1" y="10843"/>
                        </a:moveTo>
                        <a:lnTo>
                          <a:pt x="128" y="11137"/>
                        </a:lnTo>
                        <a:cubicBezTo>
                          <a:pt x="161" y="11087"/>
                          <a:pt x="195" y="11037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77" y="10900"/>
                          <a:pt x="1" y="10843"/>
                          <a:pt x="1" y="10843"/>
                        </a:cubicBezTo>
                        <a:close/>
                        <a:moveTo>
                          <a:pt x="15352" y="1"/>
                        </a:moveTo>
                        <a:cubicBezTo>
                          <a:pt x="15352" y="1"/>
                          <a:pt x="3211" y="6674"/>
                          <a:pt x="230" y="10986"/>
                        </a:cubicBezTo>
                        <a:lnTo>
                          <a:pt x="230" y="10986"/>
                        </a:lnTo>
                        <a:cubicBezTo>
                          <a:pt x="693" y="11247"/>
                          <a:pt x="1858" y="11773"/>
                          <a:pt x="3720" y="11773"/>
                        </a:cubicBezTo>
                        <a:cubicBezTo>
                          <a:pt x="5336" y="11773"/>
                          <a:pt x="7477" y="11377"/>
                          <a:pt x="10138" y="10065"/>
                        </a:cubicBezTo>
                        <a:cubicBezTo>
                          <a:pt x="16875" y="6745"/>
                          <a:pt x="15352" y="1"/>
                          <a:pt x="15352" y="1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2" name="Google Shape;282;p24"/>
                  <p:cNvSpPr/>
                  <p:nvPr/>
                </p:nvSpPr>
                <p:spPr>
                  <a:xfrm>
                    <a:off x="4240925" y="4804500"/>
                    <a:ext cx="306750" cy="25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0" h="10136" extrusionOk="0">
                        <a:moveTo>
                          <a:pt x="5911" y="1"/>
                        </a:moveTo>
                        <a:cubicBezTo>
                          <a:pt x="5474" y="1"/>
                          <a:pt x="5026" y="91"/>
                          <a:pt x="4569" y="292"/>
                        </a:cubicBezTo>
                        <a:cubicBezTo>
                          <a:pt x="0" y="2306"/>
                          <a:pt x="3595" y="8990"/>
                          <a:pt x="9330" y="10136"/>
                        </a:cubicBezTo>
                        <a:lnTo>
                          <a:pt x="10281" y="9388"/>
                        </a:lnTo>
                        <a:cubicBezTo>
                          <a:pt x="11884" y="8125"/>
                          <a:pt x="12269" y="5853"/>
                          <a:pt x="11170" y="4134"/>
                        </a:cubicBezTo>
                        <a:cubicBezTo>
                          <a:pt x="9909" y="2157"/>
                          <a:pt x="8044" y="1"/>
                          <a:pt x="5911" y="1"/>
                        </a:cubicBezTo>
                        <a:close/>
                      </a:path>
                    </a:pathLst>
                  </a:custGeom>
                  <a:solidFill>
                    <a:srgbClr val="965C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" name="Google Shape;283;p24"/>
                  <p:cNvSpPr/>
                  <p:nvPr/>
                </p:nvSpPr>
                <p:spPr>
                  <a:xfrm>
                    <a:off x="4328775" y="4857450"/>
                    <a:ext cx="114175" cy="13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7" h="5304" extrusionOk="0">
                        <a:moveTo>
                          <a:pt x="424" y="0"/>
                        </a:moveTo>
                        <a:cubicBezTo>
                          <a:pt x="282" y="0"/>
                          <a:pt x="140" y="12"/>
                          <a:pt x="0" y="36"/>
                        </a:cubicBezTo>
                        <a:cubicBezTo>
                          <a:pt x="632" y="140"/>
                          <a:pt x="1199" y="391"/>
                          <a:pt x="1700" y="718"/>
                        </a:cubicBezTo>
                        <a:cubicBezTo>
                          <a:pt x="2201" y="1052"/>
                          <a:pt x="2629" y="1479"/>
                          <a:pt x="2983" y="1967"/>
                        </a:cubicBezTo>
                        <a:cubicBezTo>
                          <a:pt x="2983" y="1967"/>
                          <a:pt x="2986" y="1970"/>
                          <a:pt x="2986" y="1974"/>
                        </a:cubicBezTo>
                        <a:cubicBezTo>
                          <a:pt x="2706" y="1880"/>
                          <a:pt x="2415" y="1809"/>
                          <a:pt x="2115" y="1793"/>
                        </a:cubicBezTo>
                        <a:cubicBezTo>
                          <a:pt x="2040" y="1788"/>
                          <a:pt x="1965" y="1785"/>
                          <a:pt x="1890" y="1785"/>
                        </a:cubicBezTo>
                        <a:cubicBezTo>
                          <a:pt x="1651" y="1785"/>
                          <a:pt x="1410" y="1815"/>
                          <a:pt x="1179" y="1883"/>
                        </a:cubicBezTo>
                        <a:cubicBezTo>
                          <a:pt x="879" y="1977"/>
                          <a:pt x="572" y="2124"/>
                          <a:pt x="381" y="2381"/>
                        </a:cubicBezTo>
                        <a:cubicBezTo>
                          <a:pt x="681" y="2304"/>
                          <a:pt x="962" y="2284"/>
                          <a:pt x="1243" y="2274"/>
                        </a:cubicBezTo>
                        <a:cubicBezTo>
                          <a:pt x="1303" y="2273"/>
                          <a:pt x="1363" y="2272"/>
                          <a:pt x="1423" y="2272"/>
                        </a:cubicBezTo>
                        <a:cubicBezTo>
                          <a:pt x="1643" y="2272"/>
                          <a:pt x="1861" y="2282"/>
                          <a:pt x="2081" y="2298"/>
                        </a:cubicBezTo>
                        <a:cubicBezTo>
                          <a:pt x="2362" y="2315"/>
                          <a:pt x="2642" y="2351"/>
                          <a:pt x="2933" y="2371"/>
                        </a:cubicBezTo>
                        <a:cubicBezTo>
                          <a:pt x="3046" y="2387"/>
                          <a:pt x="3167" y="2395"/>
                          <a:pt x="3284" y="2404"/>
                        </a:cubicBezTo>
                        <a:lnTo>
                          <a:pt x="3474" y="2728"/>
                        </a:lnTo>
                        <a:cubicBezTo>
                          <a:pt x="3638" y="2985"/>
                          <a:pt x="3738" y="3276"/>
                          <a:pt x="3888" y="3547"/>
                        </a:cubicBezTo>
                        <a:lnTo>
                          <a:pt x="4239" y="4412"/>
                        </a:lnTo>
                        <a:cubicBezTo>
                          <a:pt x="4343" y="4709"/>
                          <a:pt x="4443" y="5006"/>
                          <a:pt x="4566" y="5304"/>
                        </a:cubicBezTo>
                        <a:cubicBezTo>
                          <a:pt x="4553" y="4986"/>
                          <a:pt x="4517" y="4669"/>
                          <a:pt x="4480" y="4348"/>
                        </a:cubicBezTo>
                        <a:cubicBezTo>
                          <a:pt x="4420" y="4034"/>
                          <a:pt x="4346" y="3721"/>
                          <a:pt x="4259" y="3410"/>
                        </a:cubicBezTo>
                        <a:cubicBezTo>
                          <a:pt x="4048" y="2799"/>
                          <a:pt x="3795" y="2190"/>
                          <a:pt x="3390" y="1663"/>
                        </a:cubicBezTo>
                        <a:cubicBezTo>
                          <a:pt x="2993" y="1138"/>
                          <a:pt x="2496" y="671"/>
                          <a:pt x="1898" y="377"/>
                        </a:cubicBezTo>
                        <a:cubicBezTo>
                          <a:pt x="1439" y="145"/>
                          <a:pt x="928" y="0"/>
                          <a:pt x="424" y="0"/>
                        </a:cubicBezTo>
                        <a:close/>
                      </a:path>
                    </a:pathLst>
                  </a:custGeom>
                  <a:solidFill>
                    <a:srgbClr val="353B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84" name="Google Shape;284;p24"/>
              <p:cNvGrpSpPr/>
              <p:nvPr/>
            </p:nvGrpSpPr>
            <p:grpSpPr>
              <a:xfrm>
                <a:off x="3118335" y="3305642"/>
                <a:ext cx="3028569" cy="2281073"/>
                <a:chOff x="3118335" y="3305642"/>
                <a:chExt cx="3028569" cy="2281073"/>
              </a:xfrm>
            </p:grpSpPr>
            <p:sp>
              <p:nvSpPr>
                <p:cNvPr id="285" name="Google Shape;285;p24"/>
                <p:cNvSpPr/>
                <p:nvPr/>
              </p:nvSpPr>
              <p:spPr>
                <a:xfrm>
                  <a:off x="5053359" y="3799333"/>
                  <a:ext cx="18271" cy="23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415" extrusionOk="0">
                      <a:moveTo>
                        <a:pt x="325" y="1"/>
                      </a:moveTo>
                      <a:lnTo>
                        <a:pt x="1" y="10"/>
                      </a:lnTo>
                      <a:cubicBezTo>
                        <a:pt x="7" y="141"/>
                        <a:pt x="4" y="271"/>
                        <a:pt x="1" y="402"/>
                      </a:cubicBezTo>
                      <a:lnTo>
                        <a:pt x="322" y="414"/>
                      </a:lnTo>
                      <a:cubicBezTo>
                        <a:pt x="328" y="278"/>
                        <a:pt x="328" y="138"/>
                        <a:pt x="3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4"/>
                <p:cNvSpPr/>
                <p:nvPr/>
              </p:nvSpPr>
              <p:spPr>
                <a:xfrm>
                  <a:off x="5261362" y="4006379"/>
                  <a:ext cx="885542" cy="1222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7" h="21954" extrusionOk="0">
                      <a:moveTo>
                        <a:pt x="4537" y="1"/>
                      </a:moveTo>
                      <a:lnTo>
                        <a:pt x="1" y="21656"/>
                      </a:lnTo>
                      <a:lnTo>
                        <a:pt x="15897" y="21953"/>
                      </a:lnTo>
                      <a:cubicBezTo>
                        <a:pt x="11665" y="7653"/>
                        <a:pt x="4537" y="178"/>
                        <a:pt x="45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4"/>
                <p:cNvSpPr/>
                <p:nvPr/>
              </p:nvSpPr>
              <p:spPr>
                <a:xfrm>
                  <a:off x="3504203" y="3568502"/>
                  <a:ext cx="2352255" cy="1795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27" h="32227" extrusionOk="0">
                      <a:moveTo>
                        <a:pt x="21157" y="0"/>
                      </a:moveTo>
                      <a:cubicBezTo>
                        <a:pt x="14678" y="0"/>
                        <a:pt x="9917" y="4458"/>
                        <a:pt x="9917" y="4458"/>
                      </a:cubicBezTo>
                      <a:cubicBezTo>
                        <a:pt x="9917" y="4458"/>
                        <a:pt x="8187" y="5952"/>
                        <a:pt x="6276" y="8363"/>
                      </a:cubicBezTo>
                      <a:lnTo>
                        <a:pt x="6276" y="8370"/>
                      </a:lnTo>
                      <a:cubicBezTo>
                        <a:pt x="3350" y="12064"/>
                        <a:pt x="0" y="17913"/>
                        <a:pt x="1791" y="23832"/>
                      </a:cubicBezTo>
                      <a:cubicBezTo>
                        <a:pt x="3968" y="31045"/>
                        <a:pt x="12286" y="32226"/>
                        <a:pt x="20428" y="32226"/>
                      </a:cubicBezTo>
                      <a:cubicBezTo>
                        <a:pt x="23341" y="32226"/>
                        <a:pt x="26231" y="32075"/>
                        <a:pt x="28810" y="31995"/>
                      </a:cubicBezTo>
                      <a:cubicBezTo>
                        <a:pt x="29437" y="31972"/>
                        <a:pt x="30045" y="31922"/>
                        <a:pt x="30626" y="31838"/>
                      </a:cubicBezTo>
                      <a:cubicBezTo>
                        <a:pt x="39060" y="30639"/>
                        <a:pt x="42227" y="23036"/>
                        <a:pt x="40133" y="15882"/>
                      </a:cubicBezTo>
                      <a:cubicBezTo>
                        <a:pt x="39581" y="14005"/>
                        <a:pt x="38760" y="12188"/>
                        <a:pt x="37725" y="10487"/>
                      </a:cubicBezTo>
                      <a:cubicBezTo>
                        <a:pt x="36475" y="8443"/>
                        <a:pt x="34909" y="6573"/>
                        <a:pt x="33119" y="4996"/>
                      </a:cubicBezTo>
                      <a:cubicBezTo>
                        <a:pt x="30342" y="2541"/>
                        <a:pt x="27023" y="798"/>
                        <a:pt x="23508" y="200"/>
                      </a:cubicBezTo>
                      <a:cubicBezTo>
                        <a:pt x="22704" y="62"/>
                        <a:pt x="21919" y="0"/>
                        <a:pt x="21157" y="0"/>
                      </a:cubicBezTo>
                      <a:close/>
                    </a:path>
                  </a:pathLst>
                </a:custGeom>
                <a:solidFill>
                  <a:srgbClr val="EDB5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4"/>
                <p:cNvSpPr/>
                <p:nvPr/>
              </p:nvSpPr>
              <p:spPr>
                <a:xfrm>
                  <a:off x="4291426" y="4100962"/>
                  <a:ext cx="90855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1" h="2870" extrusionOk="0">
                      <a:moveTo>
                        <a:pt x="816" y="0"/>
                      </a:moveTo>
                      <a:cubicBezTo>
                        <a:pt x="368" y="0"/>
                        <a:pt x="0" y="641"/>
                        <a:pt x="0" y="1433"/>
                      </a:cubicBezTo>
                      <a:cubicBezTo>
                        <a:pt x="0" y="2228"/>
                        <a:pt x="368" y="2869"/>
                        <a:pt x="816" y="2869"/>
                      </a:cubicBezTo>
                      <a:cubicBezTo>
                        <a:pt x="1267" y="2869"/>
                        <a:pt x="1631" y="2228"/>
                        <a:pt x="1631" y="1433"/>
                      </a:cubicBezTo>
                      <a:cubicBezTo>
                        <a:pt x="1631" y="641"/>
                        <a:pt x="1267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4"/>
                <p:cNvSpPr/>
                <p:nvPr/>
              </p:nvSpPr>
              <p:spPr>
                <a:xfrm>
                  <a:off x="4729268" y="4135888"/>
                  <a:ext cx="192962" cy="188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4" h="3385" extrusionOk="0">
                      <a:moveTo>
                        <a:pt x="1196" y="1"/>
                      </a:moveTo>
                      <a:cubicBezTo>
                        <a:pt x="1174" y="1"/>
                        <a:pt x="1151" y="2"/>
                        <a:pt x="1129" y="4"/>
                      </a:cubicBezTo>
                      <a:lnTo>
                        <a:pt x="858" y="48"/>
                      </a:lnTo>
                      <a:cubicBezTo>
                        <a:pt x="688" y="115"/>
                        <a:pt x="518" y="164"/>
                        <a:pt x="361" y="289"/>
                      </a:cubicBezTo>
                      <a:cubicBezTo>
                        <a:pt x="204" y="405"/>
                        <a:pt x="70" y="605"/>
                        <a:pt x="37" y="816"/>
                      </a:cubicBezTo>
                      <a:cubicBezTo>
                        <a:pt x="1" y="1026"/>
                        <a:pt x="37" y="1220"/>
                        <a:pt x="97" y="1387"/>
                      </a:cubicBezTo>
                      <a:cubicBezTo>
                        <a:pt x="224" y="1715"/>
                        <a:pt x="411" y="1982"/>
                        <a:pt x="622" y="2219"/>
                      </a:cubicBezTo>
                      <a:cubicBezTo>
                        <a:pt x="1039" y="2689"/>
                        <a:pt x="1527" y="3077"/>
                        <a:pt x="2061" y="3384"/>
                      </a:cubicBezTo>
                      <a:cubicBezTo>
                        <a:pt x="1664" y="2917"/>
                        <a:pt x="1266" y="2459"/>
                        <a:pt x="935" y="1975"/>
                      </a:cubicBezTo>
                      <a:cubicBezTo>
                        <a:pt x="611" y="1514"/>
                        <a:pt x="324" y="896"/>
                        <a:pt x="675" y="685"/>
                      </a:cubicBezTo>
                      <a:cubicBezTo>
                        <a:pt x="755" y="616"/>
                        <a:pt x="878" y="576"/>
                        <a:pt x="992" y="525"/>
                      </a:cubicBezTo>
                      <a:lnTo>
                        <a:pt x="1169" y="492"/>
                      </a:lnTo>
                      <a:cubicBezTo>
                        <a:pt x="1187" y="489"/>
                        <a:pt x="1205" y="488"/>
                        <a:pt x="1224" y="488"/>
                      </a:cubicBezTo>
                      <a:cubicBezTo>
                        <a:pt x="1254" y="488"/>
                        <a:pt x="1286" y="491"/>
                        <a:pt x="1317" y="491"/>
                      </a:cubicBezTo>
                      <a:cubicBezTo>
                        <a:pt x="1330" y="491"/>
                        <a:pt x="1343" y="490"/>
                        <a:pt x="1356" y="489"/>
                      </a:cubicBezTo>
                      <a:cubicBezTo>
                        <a:pt x="1607" y="502"/>
                        <a:pt x="1860" y="605"/>
                        <a:pt x="2108" y="739"/>
                      </a:cubicBezTo>
                      <a:cubicBezTo>
                        <a:pt x="2602" y="1026"/>
                        <a:pt x="3040" y="1447"/>
                        <a:pt x="3464" y="1892"/>
                      </a:cubicBezTo>
                      <a:cubicBezTo>
                        <a:pt x="3343" y="1604"/>
                        <a:pt x="3180" y="1340"/>
                        <a:pt x="2993" y="1090"/>
                      </a:cubicBezTo>
                      <a:cubicBezTo>
                        <a:pt x="2802" y="842"/>
                        <a:pt x="2589" y="605"/>
                        <a:pt x="2325" y="412"/>
                      </a:cubicBezTo>
                      <a:cubicBezTo>
                        <a:pt x="2068" y="215"/>
                        <a:pt x="1754" y="61"/>
                        <a:pt x="1399" y="14"/>
                      </a:cubicBezTo>
                      <a:cubicBezTo>
                        <a:pt x="1332" y="10"/>
                        <a:pt x="126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4"/>
                <p:cNvSpPr/>
                <p:nvPr/>
              </p:nvSpPr>
              <p:spPr>
                <a:xfrm>
                  <a:off x="4020373" y="4362581"/>
                  <a:ext cx="234645" cy="234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5" h="3154" extrusionOk="0">
                      <a:moveTo>
                        <a:pt x="1578" y="1"/>
                      </a:moveTo>
                      <a:cubicBezTo>
                        <a:pt x="710" y="1"/>
                        <a:pt x="1" y="706"/>
                        <a:pt x="1" y="1578"/>
                      </a:cubicBezTo>
                      <a:cubicBezTo>
                        <a:pt x="1" y="2449"/>
                        <a:pt x="710" y="3154"/>
                        <a:pt x="1578" y="3154"/>
                      </a:cubicBezTo>
                      <a:cubicBezTo>
                        <a:pt x="2450" y="3154"/>
                        <a:pt x="3155" y="2449"/>
                        <a:pt x="3155" y="1578"/>
                      </a:cubicBezTo>
                      <a:cubicBezTo>
                        <a:pt x="3155" y="706"/>
                        <a:pt x="2450" y="1"/>
                        <a:pt x="1578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4"/>
                <p:cNvSpPr/>
                <p:nvPr/>
              </p:nvSpPr>
              <p:spPr>
                <a:xfrm>
                  <a:off x="5295779" y="4271929"/>
                  <a:ext cx="234571" cy="234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4" h="3154" extrusionOk="0">
                      <a:moveTo>
                        <a:pt x="1577" y="1"/>
                      </a:moveTo>
                      <a:cubicBezTo>
                        <a:pt x="705" y="1"/>
                        <a:pt x="1" y="708"/>
                        <a:pt x="1" y="1577"/>
                      </a:cubicBezTo>
                      <a:cubicBezTo>
                        <a:pt x="1" y="2449"/>
                        <a:pt x="705" y="3153"/>
                        <a:pt x="1577" y="3153"/>
                      </a:cubicBezTo>
                      <a:cubicBezTo>
                        <a:pt x="2446" y="3153"/>
                        <a:pt x="3154" y="2449"/>
                        <a:pt x="3154" y="1577"/>
                      </a:cubicBezTo>
                      <a:cubicBezTo>
                        <a:pt x="3154" y="708"/>
                        <a:pt x="2446" y="1"/>
                        <a:pt x="1577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4"/>
                <p:cNvSpPr/>
                <p:nvPr/>
              </p:nvSpPr>
              <p:spPr>
                <a:xfrm>
                  <a:off x="4536473" y="3305642"/>
                  <a:ext cx="303759" cy="315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3" h="5664" extrusionOk="0">
                      <a:moveTo>
                        <a:pt x="2710" y="1"/>
                      </a:moveTo>
                      <a:cubicBezTo>
                        <a:pt x="2645" y="1"/>
                        <a:pt x="2578" y="6"/>
                        <a:pt x="2509" y="18"/>
                      </a:cubicBezTo>
                      <a:cubicBezTo>
                        <a:pt x="288" y="406"/>
                        <a:pt x="4286" y="4959"/>
                        <a:pt x="4286" y="4959"/>
                      </a:cubicBezTo>
                      <a:cubicBezTo>
                        <a:pt x="4286" y="4959"/>
                        <a:pt x="2155" y="2845"/>
                        <a:pt x="1107" y="2845"/>
                      </a:cubicBezTo>
                      <a:cubicBezTo>
                        <a:pt x="925" y="2845"/>
                        <a:pt x="776" y="2908"/>
                        <a:pt x="676" y="3058"/>
                      </a:cubicBezTo>
                      <a:cubicBezTo>
                        <a:pt x="1" y="4071"/>
                        <a:pt x="5452" y="5664"/>
                        <a:pt x="5452" y="5664"/>
                      </a:cubicBezTo>
                      <a:cubicBezTo>
                        <a:pt x="5452" y="5664"/>
                        <a:pt x="4771" y="1"/>
                        <a:pt x="27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4"/>
                <p:cNvSpPr/>
                <p:nvPr/>
              </p:nvSpPr>
              <p:spPr>
                <a:xfrm>
                  <a:off x="3118335" y="4202731"/>
                  <a:ext cx="1092375" cy="1383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10" h="24846" extrusionOk="0">
                      <a:moveTo>
                        <a:pt x="10001" y="0"/>
                      </a:moveTo>
                      <a:cubicBezTo>
                        <a:pt x="10001" y="0"/>
                        <a:pt x="9162" y="4432"/>
                        <a:pt x="4582" y="10007"/>
                      </a:cubicBezTo>
                      <a:cubicBezTo>
                        <a:pt x="0" y="15582"/>
                        <a:pt x="451" y="21114"/>
                        <a:pt x="451" y="21114"/>
                      </a:cubicBezTo>
                      <a:lnTo>
                        <a:pt x="4773" y="22400"/>
                      </a:lnTo>
                      <a:cubicBezTo>
                        <a:pt x="4773" y="22400"/>
                        <a:pt x="7031" y="24845"/>
                        <a:pt x="9899" y="24845"/>
                      </a:cubicBezTo>
                      <a:cubicBezTo>
                        <a:pt x="11475" y="24845"/>
                        <a:pt x="13235" y="24107"/>
                        <a:pt x="14907" y="21818"/>
                      </a:cubicBezTo>
                      <a:cubicBezTo>
                        <a:pt x="19609" y="15375"/>
                        <a:pt x="10483" y="567"/>
                        <a:pt x="10594" y="567"/>
                      </a:cubicBezTo>
                      <a:lnTo>
                        <a:pt x="10594" y="567"/>
                      </a:lnTo>
                      <a:cubicBezTo>
                        <a:pt x="10594" y="567"/>
                        <a:pt x="10595" y="567"/>
                        <a:pt x="10595" y="568"/>
                      </a:cubicBezTo>
                      <a:lnTo>
                        <a:pt x="1000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4"/>
                <p:cNvSpPr/>
                <p:nvPr/>
              </p:nvSpPr>
              <p:spPr>
                <a:xfrm>
                  <a:off x="5053359" y="4487537"/>
                  <a:ext cx="153022" cy="99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1788" extrusionOk="0">
                      <a:moveTo>
                        <a:pt x="1971" y="1"/>
                      </a:moveTo>
                      <a:lnTo>
                        <a:pt x="1" y="1033"/>
                      </a:lnTo>
                      <a:cubicBezTo>
                        <a:pt x="1" y="1033"/>
                        <a:pt x="328" y="1787"/>
                        <a:pt x="1141" y="1787"/>
                      </a:cubicBezTo>
                      <a:cubicBezTo>
                        <a:pt x="1279" y="1787"/>
                        <a:pt x="1431" y="1765"/>
                        <a:pt x="1598" y="1715"/>
                      </a:cubicBezTo>
                      <a:cubicBezTo>
                        <a:pt x="2746" y="1360"/>
                        <a:pt x="1971" y="1"/>
                        <a:pt x="19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4"/>
                <p:cNvSpPr/>
                <p:nvPr/>
              </p:nvSpPr>
              <p:spPr>
                <a:xfrm>
                  <a:off x="4833102" y="4349117"/>
                  <a:ext cx="422021" cy="233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6" h="4199" extrusionOk="0">
                      <a:moveTo>
                        <a:pt x="7576" y="1"/>
                      </a:moveTo>
                      <a:cubicBezTo>
                        <a:pt x="7198" y="682"/>
                        <a:pt x="6774" y="1317"/>
                        <a:pt x="6246" y="1848"/>
                      </a:cubicBezTo>
                      <a:cubicBezTo>
                        <a:pt x="5719" y="2376"/>
                        <a:pt x="5107" y="2810"/>
                        <a:pt x="4433" y="3121"/>
                      </a:cubicBezTo>
                      <a:cubicBezTo>
                        <a:pt x="3761" y="3444"/>
                        <a:pt x="3033" y="3645"/>
                        <a:pt x="2291" y="3782"/>
                      </a:cubicBezTo>
                      <a:cubicBezTo>
                        <a:pt x="1580" y="3906"/>
                        <a:pt x="856" y="3972"/>
                        <a:pt x="114" y="3972"/>
                      </a:cubicBezTo>
                      <a:cubicBezTo>
                        <a:pt x="76" y="3972"/>
                        <a:pt x="38" y="3972"/>
                        <a:pt x="0" y="3972"/>
                      </a:cubicBezTo>
                      <a:lnTo>
                        <a:pt x="0" y="3972"/>
                      </a:lnTo>
                      <a:cubicBezTo>
                        <a:pt x="555" y="4129"/>
                        <a:pt x="1133" y="4198"/>
                        <a:pt x="1714" y="4198"/>
                      </a:cubicBezTo>
                      <a:cubicBezTo>
                        <a:pt x="1923" y="4198"/>
                        <a:pt x="2133" y="4189"/>
                        <a:pt x="2341" y="4172"/>
                      </a:cubicBezTo>
                      <a:cubicBezTo>
                        <a:pt x="3130" y="4112"/>
                        <a:pt x="3918" y="3922"/>
                        <a:pt x="4646" y="3578"/>
                      </a:cubicBezTo>
                      <a:cubicBezTo>
                        <a:pt x="5007" y="3401"/>
                        <a:pt x="5361" y="3201"/>
                        <a:pt x="5678" y="2954"/>
                      </a:cubicBezTo>
                      <a:cubicBezTo>
                        <a:pt x="5989" y="2700"/>
                        <a:pt x="6293" y="2429"/>
                        <a:pt x="6540" y="2112"/>
                      </a:cubicBezTo>
                      <a:cubicBezTo>
                        <a:pt x="7048" y="1491"/>
                        <a:pt x="7396" y="759"/>
                        <a:pt x="7576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4"/>
                <p:cNvSpPr/>
                <p:nvPr/>
              </p:nvSpPr>
              <p:spPr>
                <a:xfrm>
                  <a:off x="4721246" y="3578640"/>
                  <a:ext cx="1135212" cy="1763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9" h="31657" extrusionOk="0">
                      <a:moveTo>
                        <a:pt x="518" y="1"/>
                      </a:moveTo>
                      <a:cubicBezTo>
                        <a:pt x="518" y="1"/>
                        <a:pt x="0" y="8138"/>
                        <a:pt x="13091" y="11558"/>
                      </a:cubicBezTo>
                      <a:cubicBezTo>
                        <a:pt x="13091" y="11558"/>
                        <a:pt x="17627" y="21155"/>
                        <a:pt x="13091" y="27177"/>
                      </a:cubicBezTo>
                      <a:cubicBezTo>
                        <a:pt x="11635" y="29111"/>
                        <a:pt x="10138" y="30567"/>
                        <a:pt x="8778" y="31656"/>
                      </a:cubicBezTo>
                      <a:cubicBezTo>
                        <a:pt x="17212" y="30457"/>
                        <a:pt x="20379" y="22854"/>
                        <a:pt x="18285" y="15700"/>
                      </a:cubicBezTo>
                      <a:cubicBezTo>
                        <a:pt x="17733" y="13823"/>
                        <a:pt x="16912" y="12006"/>
                        <a:pt x="15877" y="10305"/>
                      </a:cubicBezTo>
                      <a:cubicBezTo>
                        <a:pt x="14627" y="8261"/>
                        <a:pt x="13061" y="6391"/>
                        <a:pt x="11271" y="4814"/>
                      </a:cubicBezTo>
                      <a:lnTo>
                        <a:pt x="518" y="1"/>
                      </a:ln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4"/>
                <p:cNvSpPr/>
                <p:nvPr/>
              </p:nvSpPr>
              <p:spPr>
                <a:xfrm>
                  <a:off x="3853808" y="3553629"/>
                  <a:ext cx="1751867" cy="585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49" h="10506" extrusionOk="0">
                      <a:moveTo>
                        <a:pt x="14880" y="0"/>
                      </a:moveTo>
                      <a:cubicBezTo>
                        <a:pt x="8402" y="0"/>
                        <a:pt x="3641" y="4458"/>
                        <a:pt x="3641" y="4458"/>
                      </a:cubicBezTo>
                      <a:cubicBezTo>
                        <a:pt x="3641" y="4458"/>
                        <a:pt x="1911" y="5952"/>
                        <a:pt x="0" y="8366"/>
                      </a:cubicBezTo>
                      <a:lnTo>
                        <a:pt x="0" y="8369"/>
                      </a:lnTo>
                      <a:cubicBezTo>
                        <a:pt x="0" y="8369"/>
                        <a:pt x="1559" y="8674"/>
                        <a:pt x="3745" y="8674"/>
                      </a:cubicBezTo>
                      <a:cubicBezTo>
                        <a:pt x="7837" y="8674"/>
                        <a:pt x="14131" y="7607"/>
                        <a:pt x="16521" y="1475"/>
                      </a:cubicBezTo>
                      <a:cubicBezTo>
                        <a:pt x="16521" y="1475"/>
                        <a:pt x="20303" y="10506"/>
                        <a:pt x="30640" y="10506"/>
                      </a:cubicBezTo>
                      <a:cubicBezTo>
                        <a:pt x="30905" y="10506"/>
                        <a:pt x="31175" y="10500"/>
                        <a:pt x="31449" y="10487"/>
                      </a:cubicBezTo>
                      <a:cubicBezTo>
                        <a:pt x="28255" y="5260"/>
                        <a:pt x="23004" y="1185"/>
                        <a:pt x="17232" y="200"/>
                      </a:cubicBezTo>
                      <a:cubicBezTo>
                        <a:pt x="16428" y="62"/>
                        <a:pt x="15642" y="0"/>
                        <a:pt x="148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4"/>
                <p:cNvSpPr/>
                <p:nvPr/>
              </p:nvSpPr>
              <p:spPr>
                <a:xfrm>
                  <a:off x="5170618" y="4100962"/>
                  <a:ext cx="90799" cy="159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0" h="2870" extrusionOk="0">
                      <a:moveTo>
                        <a:pt x="815" y="0"/>
                      </a:moveTo>
                      <a:cubicBezTo>
                        <a:pt x="364" y="0"/>
                        <a:pt x="0" y="641"/>
                        <a:pt x="0" y="1433"/>
                      </a:cubicBezTo>
                      <a:cubicBezTo>
                        <a:pt x="0" y="2228"/>
                        <a:pt x="364" y="2869"/>
                        <a:pt x="815" y="2869"/>
                      </a:cubicBezTo>
                      <a:cubicBezTo>
                        <a:pt x="1266" y="2869"/>
                        <a:pt x="1630" y="2228"/>
                        <a:pt x="1630" y="1433"/>
                      </a:cubicBezTo>
                      <a:cubicBezTo>
                        <a:pt x="1630" y="641"/>
                        <a:pt x="1266" y="0"/>
                        <a:pt x="815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4"/>
                <p:cNvSpPr/>
                <p:nvPr/>
              </p:nvSpPr>
              <p:spPr>
                <a:xfrm>
                  <a:off x="5545346" y="3961650"/>
                  <a:ext cx="558610" cy="485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8716" extrusionOk="0">
                      <a:moveTo>
                        <a:pt x="5661" y="1"/>
                      </a:moveTo>
                      <a:cubicBezTo>
                        <a:pt x="2946" y="1"/>
                        <a:pt x="1" y="3757"/>
                        <a:pt x="1" y="3757"/>
                      </a:cubicBezTo>
                      <a:lnTo>
                        <a:pt x="1353" y="8691"/>
                      </a:lnTo>
                      <a:cubicBezTo>
                        <a:pt x="1532" y="8707"/>
                        <a:pt x="1710" y="8715"/>
                        <a:pt x="1885" y="8715"/>
                      </a:cubicBezTo>
                      <a:cubicBezTo>
                        <a:pt x="6799" y="8715"/>
                        <a:pt x="10028" y="2353"/>
                        <a:pt x="7138" y="443"/>
                      </a:cubicBezTo>
                      <a:cubicBezTo>
                        <a:pt x="6668" y="132"/>
                        <a:pt x="6169" y="1"/>
                        <a:pt x="5661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4"/>
                <p:cNvSpPr/>
                <p:nvPr/>
              </p:nvSpPr>
              <p:spPr>
                <a:xfrm>
                  <a:off x="5645448" y="4045260"/>
                  <a:ext cx="258304" cy="279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7" h="5026" extrusionOk="0">
                      <a:moveTo>
                        <a:pt x="4282" y="0"/>
                      </a:moveTo>
                      <a:cubicBezTo>
                        <a:pt x="3772" y="0"/>
                        <a:pt x="3256" y="201"/>
                        <a:pt x="2826" y="485"/>
                      </a:cubicBezTo>
                      <a:cubicBezTo>
                        <a:pt x="2308" y="826"/>
                        <a:pt x="1878" y="1281"/>
                        <a:pt x="1510" y="1765"/>
                      </a:cubicBezTo>
                      <a:cubicBezTo>
                        <a:pt x="1146" y="2252"/>
                        <a:pt x="835" y="2777"/>
                        <a:pt x="585" y="3322"/>
                      </a:cubicBezTo>
                      <a:cubicBezTo>
                        <a:pt x="331" y="3869"/>
                        <a:pt x="120" y="4434"/>
                        <a:pt x="0" y="5025"/>
                      </a:cubicBezTo>
                      <a:lnTo>
                        <a:pt x="929" y="3512"/>
                      </a:lnTo>
                      <a:cubicBezTo>
                        <a:pt x="1246" y="3018"/>
                        <a:pt x="1560" y="2526"/>
                        <a:pt x="1914" y="2069"/>
                      </a:cubicBezTo>
                      <a:cubicBezTo>
                        <a:pt x="1918" y="2062"/>
                        <a:pt x="1921" y="2056"/>
                        <a:pt x="1927" y="2052"/>
                      </a:cubicBezTo>
                      <a:cubicBezTo>
                        <a:pt x="2298" y="1979"/>
                        <a:pt x="2666" y="1916"/>
                        <a:pt x="3037" y="1885"/>
                      </a:cubicBezTo>
                      <a:cubicBezTo>
                        <a:pt x="3332" y="1857"/>
                        <a:pt x="3628" y="1847"/>
                        <a:pt x="3928" y="1847"/>
                      </a:cubicBezTo>
                      <a:cubicBezTo>
                        <a:pt x="4161" y="1847"/>
                        <a:pt x="4397" y="1853"/>
                        <a:pt x="4637" y="1862"/>
                      </a:cubicBezTo>
                      <a:cubicBezTo>
                        <a:pt x="4238" y="1691"/>
                        <a:pt x="3804" y="1619"/>
                        <a:pt x="3369" y="1619"/>
                      </a:cubicBezTo>
                      <a:cubicBezTo>
                        <a:pt x="3250" y="1619"/>
                        <a:pt x="3132" y="1625"/>
                        <a:pt x="3013" y="1635"/>
                      </a:cubicBezTo>
                      <a:cubicBezTo>
                        <a:pt x="2699" y="1665"/>
                        <a:pt x="2388" y="1735"/>
                        <a:pt x="2092" y="1842"/>
                      </a:cubicBezTo>
                      <a:cubicBezTo>
                        <a:pt x="2388" y="1464"/>
                        <a:pt x="2709" y="1114"/>
                        <a:pt x="3063" y="803"/>
                      </a:cubicBezTo>
                      <a:cubicBezTo>
                        <a:pt x="3498" y="439"/>
                        <a:pt x="3988" y="141"/>
                        <a:pt x="4583" y="24"/>
                      </a:cubicBezTo>
                      <a:cubicBezTo>
                        <a:pt x="4484" y="8"/>
                        <a:pt x="4383" y="0"/>
                        <a:pt x="4282" y="0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4"/>
                <p:cNvSpPr/>
                <p:nvPr/>
              </p:nvSpPr>
              <p:spPr>
                <a:xfrm>
                  <a:off x="3403377" y="3794710"/>
                  <a:ext cx="502571" cy="477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2" h="8568" extrusionOk="0">
                      <a:moveTo>
                        <a:pt x="4525" y="1"/>
                      </a:moveTo>
                      <a:cubicBezTo>
                        <a:pt x="4254" y="1"/>
                        <a:pt x="3971" y="48"/>
                        <a:pt x="3674" y="150"/>
                      </a:cubicBezTo>
                      <a:cubicBezTo>
                        <a:pt x="0" y="1419"/>
                        <a:pt x="2271" y="7098"/>
                        <a:pt x="6347" y="8568"/>
                      </a:cubicBezTo>
                      <a:lnTo>
                        <a:pt x="9022" y="6106"/>
                      </a:lnTo>
                      <a:cubicBezTo>
                        <a:pt x="9022" y="6106"/>
                        <a:pt x="7608" y="1"/>
                        <a:pt x="4525" y="1"/>
                      </a:cubicBezTo>
                      <a:close/>
                    </a:path>
                  </a:pathLst>
                </a:custGeom>
                <a:solidFill>
                  <a:srgbClr val="E590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4"/>
                <p:cNvSpPr/>
                <p:nvPr/>
              </p:nvSpPr>
              <p:spPr>
                <a:xfrm>
                  <a:off x="3613441" y="3889571"/>
                  <a:ext cx="208448" cy="332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2" h="597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1" y="391"/>
                        <a:pt x="925" y="792"/>
                        <a:pt x="1323" y="1233"/>
                      </a:cubicBezTo>
                      <a:cubicBezTo>
                        <a:pt x="1717" y="1674"/>
                        <a:pt x="2075" y="2145"/>
                        <a:pt x="2375" y="2649"/>
                      </a:cubicBezTo>
                      <a:cubicBezTo>
                        <a:pt x="2395" y="2679"/>
                        <a:pt x="2415" y="2713"/>
                        <a:pt x="2431" y="2746"/>
                      </a:cubicBezTo>
                      <a:cubicBezTo>
                        <a:pt x="2124" y="2582"/>
                        <a:pt x="1787" y="2476"/>
                        <a:pt x="1440" y="2426"/>
                      </a:cubicBezTo>
                      <a:cubicBezTo>
                        <a:pt x="1280" y="2403"/>
                        <a:pt x="1118" y="2391"/>
                        <a:pt x="956" y="2391"/>
                      </a:cubicBezTo>
                      <a:cubicBezTo>
                        <a:pt x="634" y="2391"/>
                        <a:pt x="312" y="2440"/>
                        <a:pt x="10" y="2556"/>
                      </a:cubicBezTo>
                      <a:cubicBezTo>
                        <a:pt x="491" y="2596"/>
                        <a:pt x="945" y="2622"/>
                        <a:pt x="1400" y="2693"/>
                      </a:cubicBezTo>
                      <a:cubicBezTo>
                        <a:pt x="1777" y="2746"/>
                        <a:pt x="2148" y="2830"/>
                        <a:pt x="2528" y="2913"/>
                      </a:cubicBezTo>
                      <a:cubicBezTo>
                        <a:pt x="2769" y="3334"/>
                        <a:pt x="2973" y="3778"/>
                        <a:pt x="3150" y="4236"/>
                      </a:cubicBezTo>
                      <a:cubicBezTo>
                        <a:pt x="3357" y="4791"/>
                        <a:pt x="3514" y="5368"/>
                        <a:pt x="3638" y="5976"/>
                      </a:cubicBezTo>
                      <a:cubicBezTo>
                        <a:pt x="3741" y="5365"/>
                        <a:pt x="3701" y="4727"/>
                        <a:pt x="3558" y="4112"/>
                      </a:cubicBezTo>
                      <a:cubicBezTo>
                        <a:pt x="3421" y="3498"/>
                        <a:pt x="3167" y="2907"/>
                        <a:pt x="2843" y="2366"/>
                      </a:cubicBezTo>
                      <a:cubicBezTo>
                        <a:pt x="2508" y="1828"/>
                        <a:pt x="2101" y="1333"/>
                        <a:pt x="1617" y="926"/>
                      </a:cubicBezTo>
                      <a:cubicBezTo>
                        <a:pt x="1139" y="518"/>
                        <a:pt x="592" y="191"/>
                        <a:pt x="0" y="1"/>
                      </a:cubicBezTo>
                      <a:close/>
                    </a:path>
                  </a:pathLst>
                </a:custGeom>
                <a:solidFill>
                  <a:srgbClr val="353B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4"/>
                <p:cNvSpPr/>
                <p:nvPr/>
              </p:nvSpPr>
              <p:spPr>
                <a:xfrm rot="-1080388">
                  <a:off x="4105906" y="3730608"/>
                  <a:ext cx="1325364" cy="807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6" h="6069" extrusionOk="0">
                      <a:moveTo>
                        <a:pt x="2035" y="184"/>
                      </a:moveTo>
                      <a:cubicBezTo>
                        <a:pt x="3053" y="184"/>
                        <a:pt x="3881" y="1012"/>
                        <a:pt x="3881" y="2034"/>
                      </a:cubicBezTo>
                      <a:cubicBezTo>
                        <a:pt x="3881" y="3053"/>
                        <a:pt x="3053" y="3881"/>
                        <a:pt x="2035" y="3881"/>
                      </a:cubicBezTo>
                      <a:cubicBezTo>
                        <a:pt x="1013" y="3881"/>
                        <a:pt x="184" y="3053"/>
                        <a:pt x="184" y="2034"/>
                      </a:cubicBezTo>
                      <a:cubicBezTo>
                        <a:pt x="184" y="1012"/>
                        <a:pt x="1013" y="184"/>
                        <a:pt x="2035" y="184"/>
                      </a:cubicBezTo>
                      <a:close/>
                      <a:moveTo>
                        <a:pt x="7932" y="2184"/>
                      </a:moveTo>
                      <a:cubicBezTo>
                        <a:pt x="8950" y="2184"/>
                        <a:pt x="9779" y="3016"/>
                        <a:pt x="9779" y="4034"/>
                      </a:cubicBezTo>
                      <a:cubicBezTo>
                        <a:pt x="9779" y="5056"/>
                        <a:pt x="8950" y="5884"/>
                        <a:pt x="7932" y="5884"/>
                      </a:cubicBezTo>
                      <a:cubicBezTo>
                        <a:pt x="6910" y="5884"/>
                        <a:pt x="6082" y="5056"/>
                        <a:pt x="6082" y="4034"/>
                      </a:cubicBezTo>
                      <a:cubicBezTo>
                        <a:pt x="6082" y="3016"/>
                        <a:pt x="6910" y="2184"/>
                        <a:pt x="7932" y="2184"/>
                      </a:cubicBezTo>
                      <a:close/>
                      <a:moveTo>
                        <a:pt x="2035" y="1"/>
                      </a:moveTo>
                      <a:cubicBezTo>
                        <a:pt x="913" y="1"/>
                        <a:pt x="1" y="912"/>
                        <a:pt x="1" y="2034"/>
                      </a:cubicBezTo>
                      <a:cubicBezTo>
                        <a:pt x="1" y="3156"/>
                        <a:pt x="913" y="4067"/>
                        <a:pt x="2035" y="4067"/>
                      </a:cubicBezTo>
                      <a:cubicBezTo>
                        <a:pt x="3043" y="4067"/>
                        <a:pt x="3881" y="3325"/>
                        <a:pt x="4038" y="2357"/>
                      </a:cubicBezTo>
                      <a:lnTo>
                        <a:pt x="6151" y="3053"/>
                      </a:lnTo>
                      <a:cubicBezTo>
                        <a:pt x="5989" y="3342"/>
                        <a:pt x="5895" y="3678"/>
                        <a:pt x="5895" y="4034"/>
                      </a:cubicBezTo>
                      <a:cubicBezTo>
                        <a:pt x="5895" y="5156"/>
                        <a:pt x="6810" y="6068"/>
                        <a:pt x="7932" y="6068"/>
                      </a:cubicBezTo>
                      <a:cubicBezTo>
                        <a:pt x="9053" y="6068"/>
                        <a:pt x="9966" y="5156"/>
                        <a:pt x="9966" y="4034"/>
                      </a:cubicBezTo>
                      <a:cubicBezTo>
                        <a:pt x="9966" y="2913"/>
                        <a:pt x="9053" y="2001"/>
                        <a:pt x="7932" y="2001"/>
                      </a:cubicBezTo>
                      <a:cubicBezTo>
                        <a:pt x="7233" y="2001"/>
                        <a:pt x="6617" y="2354"/>
                        <a:pt x="6251" y="2889"/>
                      </a:cubicBezTo>
                      <a:lnTo>
                        <a:pt x="4061" y="2170"/>
                      </a:lnTo>
                      <a:cubicBezTo>
                        <a:pt x="4065" y="2124"/>
                        <a:pt x="4068" y="2081"/>
                        <a:pt x="4068" y="2034"/>
                      </a:cubicBezTo>
                      <a:cubicBezTo>
                        <a:pt x="4068" y="912"/>
                        <a:pt x="3156" y="1"/>
                        <a:pt x="20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4" name="Google Shape;304;p24"/>
              <p:cNvGrpSpPr/>
              <p:nvPr/>
            </p:nvGrpSpPr>
            <p:grpSpPr>
              <a:xfrm>
                <a:off x="-35764" y="1530582"/>
                <a:ext cx="3540591" cy="3643694"/>
                <a:chOff x="-35764" y="1530582"/>
                <a:chExt cx="3540591" cy="3643694"/>
              </a:xfrm>
            </p:grpSpPr>
            <p:sp>
              <p:nvSpPr>
                <p:cNvPr id="305" name="Google Shape;305;p24"/>
                <p:cNvSpPr/>
                <p:nvPr/>
              </p:nvSpPr>
              <p:spPr>
                <a:xfrm>
                  <a:off x="-31291" y="1530582"/>
                  <a:ext cx="1617413" cy="1809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6" h="70376" extrusionOk="0">
                      <a:moveTo>
                        <a:pt x="52749" y="0"/>
                      </a:moveTo>
                      <a:cubicBezTo>
                        <a:pt x="52601" y="0"/>
                        <a:pt x="52458" y="13"/>
                        <a:pt x="52317" y="43"/>
                      </a:cubicBezTo>
                      <a:cubicBezTo>
                        <a:pt x="51688" y="175"/>
                        <a:pt x="51279" y="641"/>
                        <a:pt x="51026" y="1324"/>
                      </a:cubicBezTo>
                      <a:cubicBezTo>
                        <a:pt x="50033" y="3974"/>
                        <a:pt x="51414" y="9901"/>
                        <a:pt x="52043" y="12277"/>
                      </a:cubicBezTo>
                      <a:cubicBezTo>
                        <a:pt x="52069" y="12384"/>
                        <a:pt x="52097" y="12477"/>
                        <a:pt x="52118" y="12566"/>
                      </a:cubicBezTo>
                      <a:cubicBezTo>
                        <a:pt x="52136" y="12637"/>
                        <a:pt x="52157" y="12704"/>
                        <a:pt x="52175" y="12765"/>
                      </a:cubicBezTo>
                      <a:cubicBezTo>
                        <a:pt x="52246" y="13039"/>
                        <a:pt x="52296" y="13217"/>
                        <a:pt x="52307" y="13274"/>
                      </a:cubicBezTo>
                      <a:cubicBezTo>
                        <a:pt x="52296" y="13259"/>
                        <a:pt x="52264" y="13238"/>
                        <a:pt x="52218" y="13206"/>
                      </a:cubicBezTo>
                      <a:cubicBezTo>
                        <a:pt x="52189" y="13185"/>
                        <a:pt x="52157" y="13164"/>
                        <a:pt x="52118" y="13128"/>
                      </a:cubicBezTo>
                      <a:cubicBezTo>
                        <a:pt x="52057" y="13085"/>
                        <a:pt x="51979" y="13025"/>
                        <a:pt x="51894" y="12954"/>
                      </a:cubicBezTo>
                      <a:cubicBezTo>
                        <a:pt x="51613" y="12744"/>
                        <a:pt x="51193" y="12435"/>
                        <a:pt x="50685" y="12064"/>
                      </a:cubicBezTo>
                      <a:lnTo>
                        <a:pt x="50677" y="12064"/>
                      </a:lnTo>
                      <a:cubicBezTo>
                        <a:pt x="49692" y="11346"/>
                        <a:pt x="48355" y="10425"/>
                        <a:pt x="46953" y="9581"/>
                      </a:cubicBezTo>
                      <a:cubicBezTo>
                        <a:pt x="46739" y="9450"/>
                        <a:pt x="46519" y="9322"/>
                        <a:pt x="46301" y="9193"/>
                      </a:cubicBezTo>
                      <a:cubicBezTo>
                        <a:pt x="46258" y="9172"/>
                        <a:pt x="46220" y="9144"/>
                        <a:pt x="46177" y="9123"/>
                      </a:cubicBezTo>
                      <a:cubicBezTo>
                        <a:pt x="46028" y="9033"/>
                        <a:pt x="45871" y="8952"/>
                        <a:pt x="45721" y="8870"/>
                      </a:cubicBezTo>
                      <a:cubicBezTo>
                        <a:pt x="45099" y="8525"/>
                        <a:pt x="44477" y="8212"/>
                        <a:pt x="43886" y="7959"/>
                      </a:cubicBezTo>
                      <a:cubicBezTo>
                        <a:pt x="43758" y="7909"/>
                        <a:pt x="43637" y="7852"/>
                        <a:pt x="43516" y="7809"/>
                      </a:cubicBezTo>
                      <a:cubicBezTo>
                        <a:pt x="43395" y="7760"/>
                        <a:pt x="43274" y="7710"/>
                        <a:pt x="43150" y="7671"/>
                      </a:cubicBezTo>
                      <a:cubicBezTo>
                        <a:pt x="42715" y="7511"/>
                        <a:pt x="42303" y="7394"/>
                        <a:pt x="41925" y="7330"/>
                      </a:cubicBezTo>
                      <a:cubicBezTo>
                        <a:pt x="41837" y="7312"/>
                        <a:pt x="41748" y="7301"/>
                        <a:pt x="41666" y="7297"/>
                      </a:cubicBezTo>
                      <a:cubicBezTo>
                        <a:pt x="41623" y="7283"/>
                        <a:pt x="41574" y="7279"/>
                        <a:pt x="41528" y="7279"/>
                      </a:cubicBezTo>
                      <a:cubicBezTo>
                        <a:pt x="41441" y="7273"/>
                        <a:pt x="41357" y="7269"/>
                        <a:pt x="41276" y="7269"/>
                      </a:cubicBezTo>
                      <a:cubicBezTo>
                        <a:pt x="40957" y="7269"/>
                        <a:pt x="40675" y="7321"/>
                        <a:pt x="40442" y="7440"/>
                      </a:cubicBezTo>
                      <a:cubicBezTo>
                        <a:pt x="39891" y="7714"/>
                        <a:pt x="39681" y="8453"/>
                        <a:pt x="39702" y="9450"/>
                      </a:cubicBezTo>
                      <a:cubicBezTo>
                        <a:pt x="39713" y="9972"/>
                        <a:pt x="39784" y="10574"/>
                        <a:pt x="39902" y="11214"/>
                      </a:cubicBezTo>
                      <a:cubicBezTo>
                        <a:pt x="40453" y="14188"/>
                        <a:pt x="41986" y="18091"/>
                        <a:pt x="42815" y="20062"/>
                      </a:cubicBezTo>
                      <a:cubicBezTo>
                        <a:pt x="43096" y="20738"/>
                        <a:pt x="43299" y="21186"/>
                        <a:pt x="43345" y="21293"/>
                      </a:cubicBezTo>
                      <a:cubicBezTo>
                        <a:pt x="43349" y="21296"/>
                        <a:pt x="43349" y="21303"/>
                        <a:pt x="43349" y="21306"/>
                      </a:cubicBezTo>
                      <a:cubicBezTo>
                        <a:pt x="43299" y="21264"/>
                        <a:pt x="42936" y="20944"/>
                        <a:pt x="42357" y="20457"/>
                      </a:cubicBezTo>
                      <a:cubicBezTo>
                        <a:pt x="42285" y="20396"/>
                        <a:pt x="42207" y="20336"/>
                        <a:pt x="42129" y="20272"/>
                      </a:cubicBezTo>
                      <a:cubicBezTo>
                        <a:pt x="41997" y="20162"/>
                        <a:pt x="41855" y="20044"/>
                        <a:pt x="41705" y="19916"/>
                      </a:cubicBezTo>
                      <a:cubicBezTo>
                        <a:pt x="41463" y="19723"/>
                        <a:pt x="41196" y="19510"/>
                        <a:pt x="40915" y="19283"/>
                      </a:cubicBezTo>
                      <a:cubicBezTo>
                        <a:pt x="40652" y="19080"/>
                        <a:pt x="40375" y="18856"/>
                        <a:pt x="40083" y="18631"/>
                      </a:cubicBezTo>
                      <a:cubicBezTo>
                        <a:pt x="40073" y="18625"/>
                        <a:pt x="40062" y="18614"/>
                        <a:pt x="40051" y="18610"/>
                      </a:cubicBezTo>
                      <a:cubicBezTo>
                        <a:pt x="39940" y="18521"/>
                        <a:pt x="39823" y="18433"/>
                        <a:pt x="39706" y="18344"/>
                      </a:cubicBezTo>
                      <a:cubicBezTo>
                        <a:pt x="39385" y="18094"/>
                        <a:pt x="39051" y="17849"/>
                        <a:pt x="38710" y="17600"/>
                      </a:cubicBezTo>
                      <a:cubicBezTo>
                        <a:pt x="38549" y="17490"/>
                        <a:pt x="38390" y="17372"/>
                        <a:pt x="38229" y="17251"/>
                      </a:cubicBezTo>
                      <a:cubicBezTo>
                        <a:pt x="38094" y="17159"/>
                        <a:pt x="37963" y="17063"/>
                        <a:pt x="37831" y="16973"/>
                      </a:cubicBezTo>
                      <a:cubicBezTo>
                        <a:pt x="37714" y="16899"/>
                        <a:pt x="37603" y="16814"/>
                        <a:pt x="37490" y="16739"/>
                      </a:cubicBezTo>
                      <a:cubicBezTo>
                        <a:pt x="36902" y="16337"/>
                        <a:pt x="36319" y="15953"/>
                        <a:pt x="35735" y="15607"/>
                      </a:cubicBezTo>
                      <a:cubicBezTo>
                        <a:pt x="35569" y="15512"/>
                        <a:pt x="35401" y="15412"/>
                        <a:pt x="35241" y="15320"/>
                      </a:cubicBezTo>
                      <a:cubicBezTo>
                        <a:pt x="35188" y="15287"/>
                        <a:pt x="35131" y="15252"/>
                        <a:pt x="35078" y="15227"/>
                      </a:cubicBezTo>
                      <a:cubicBezTo>
                        <a:pt x="34946" y="15156"/>
                        <a:pt x="34817" y="15081"/>
                        <a:pt x="34689" y="15017"/>
                      </a:cubicBezTo>
                      <a:cubicBezTo>
                        <a:pt x="34566" y="14950"/>
                        <a:pt x="34438" y="14886"/>
                        <a:pt x="34309" y="14818"/>
                      </a:cubicBezTo>
                      <a:cubicBezTo>
                        <a:pt x="34057" y="14686"/>
                        <a:pt x="33807" y="14569"/>
                        <a:pt x="33569" y="14469"/>
                      </a:cubicBezTo>
                      <a:cubicBezTo>
                        <a:pt x="33345" y="14377"/>
                        <a:pt x="33128" y="14288"/>
                        <a:pt x="32914" y="14210"/>
                      </a:cubicBezTo>
                      <a:cubicBezTo>
                        <a:pt x="32879" y="14195"/>
                        <a:pt x="32847" y="14185"/>
                        <a:pt x="32819" y="14177"/>
                      </a:cubicBezTo>
                      <a:cubicBezTo>
                        <a:pt x="32609" y="14106"/>
                        <a:pt x="32405" y="14046"/>
                        <a:pt x="32213" y="14000"/>
                      </a:cubicBezTo>
                      <a:cubicBezTo>
                        <a:pt x="32143" y="13985"/>
                        <a:pt x="32064" y="13968"/>
                        <a:pt x="31993" y="13950"/>
                      </a:cubicBezTo>
                      <a:cubicBezTo>
                        <a:pt x="31954" y="13947"/>
                        <a:pt x="31922" y="13939"/>
                        <a:pt x="31883" y="13936"/>
                      </a:cubicBezTo>
                      <a:cubicBezTo>
                        <a:pt x="31822" y="13925"/>
                        <a:pt x="31755" y="13914"/>
                        <a:pt x="31694" y="13907"/>
                      </a:cubicBezTo>
                      <a:cubicBezTo>
                        <a:pt x="31645" y="13900"/>
                        <a:pt x="31594" y="13896"/>
                        <a:pt x="31545" y="13896"/>
                      </a:cubicBezTo>
                      <a:cubicBezTo>
                        <a:pt x="31467" y="13890"/>
                        <a:pt x="31392" y="13887"/>
                        <a:pt x="31318" y="13887"/>
                      </a:cubicBezTo>
                      <a:cubicBezTo>
                        <a:pt x="31004" y="13887"/>
                        <a:pt x="30729" y="13943"/>
                        <a:pt x="30496" y="14067"/>
                      </a:cubicBezTo>
                      <a:cubicBezTo>
                        <a:pt x="29855" y="14409"/>
                        <a:pt x="29691" y="15359"/>
                        <a:pt x="29844" y="16618"/>
                      </a:cubicBezTo>
                      <a:cubicBezTo>
                        <a:pt x="30215" y="20037"/>
                        <a:pt x="32808" y="25807"/>
                        <a:pt x="33996" y="28315"/>
                      </a:cubicBezTo>
                      <a:cubicBezTo>
                        <a:pt x="34338" y="29033"/>
                        <a:pt x="34566" y="29486"/>
                        <a:pt x="34590" y="29542"/>
                      </a:cubicBezTo>
                      <a:cubicBezTo>
                        <a:pt x="34579" y="29532"/>
                        <a:pt x="34555" y="29503"/>
                        <a:pt x="34508" y="29471"/>
                      </a:cubicBezTo>
                      <a:cubicBezTo>
                        <a:pt x="34490" y="29453"/>
                        <a:pt x="34469" y="29436"/>
                        <a:pt x="34444" y="29422"/>
                      </a:cubicBezTo>
                      <a:cubicBezTo>
                        <a:pt x="34420" y="29404"/>
                        <a:pt x="34395" y="29383"/>
                        <a:pt x="34359" y="29361"/>
                      </a:cubicBezTo>
                      <a:cubicBezTo>
                        <a:pt x="34177" y="29222"/>
                        <a:pt x="33907" y="29012"/>
                        <a:pt x="33558" y="28756"/>
                      </a:cubicBezTo>
                      <a:cubicBezTo>
                        <a:pt x="33409" y="28646"/>
                        <a:pt x="33249" y="28532"/>
                        <a:pt x="33078" y="28404"/>
                      </a:cubicBezTo>
                      <a:cubicBezTo>
                        <a:pt x="32908" y="28283"/>
                        <a:pt x="32733" y="28155"/>
                        <a:pt x="32538" y="28020"/>
                      </a:cubicBezTo>
                      <a:cubicBezTo>
                        <a:pt x="31773" y="27472"/>
                        <a:pt x="30844" y="26839"/>
                        <a:pt x="29852" y="26209"/>
                      </a:cubicBezTo>
                      <a:cubicBezTo>
                        <a:pt x="29652" y="26081"/>
                        <a:pt x="29453" y="25953"/>
                        <a:pt x="29254" y="25832"/>
                      </a:cubicBezTo>
                      <a:cubicBezTo>
                        <a:pt x="29072" y="25721"/>
                        <a:pt x="28891" y="25611"/>
                        <a:pt x="28709" y="25501"/>
                      </a:cubicBezTo>
                      <a:cubicBezTo>
                        <a:pt x="28581" y="25423"/>
                        <a:pt x="28453" y="25352"/>
                        <a:pt x="28322" y="25277"/>
                      </a:cubicBezTo>
                      <a:cubicBezTo>
                        <a:pt x="26831" y="24409"/>
                        <a:pt x="25305" y="23654"/>
                        <a:pt x="24025" y="23299"/>
                      </a:cubicBezTo>
                      <a:cubicBezTo>
                        <a:pt x="23925" y="23270"/>
                        <a:pt x="23829" y="23245"/>
                        <a:pt x="23744" y="23228"/>
                      </a:cubicBezTo>
                      <a:cubicBezTo>
                        <a:pt x="23619" y="23196"/>
                        <a:pt x="23498" y="23175"/>
                        <a:pt x="23384" y="23157"/>
                      </a:cubicBezTo>
                      <a:cubicBezTo>
                        <a:pt x="23366" y="23150"/>
                        <a:pt x="23355" y="23150"/>
                        <a:pt x="23345" y="23150"/>
                      </a:cubicBezTo>
                      <a:cubicBezTo>
                        <a:pt x="23245" y="23128"/>
                        <a:pt x="23153" y="23117"/>
                        <a:pt x="23056" y="23107"/>
                      </a:cubicBezTo>
                      <a:cubicBezTo>
                        <a:pt x="22915" y="23092"/>
                        <a:pt x="22777" y="23084"/>
                        <a:pt x="22646" y="23084"/>
                      </a:cubicBezTo>
                      <a:cubicBezTo>
                        <a:pt x="22533" y="23084"/>
                        <a:pt x="22425" y="23090"/>
                        <a:pt x="22324" y="23099"/>
                      </a:cubicBezTo>
                      <a:cubicBezTo>
                        <a:pt x="22125" y="23128"/>
                        <a:pt x="21936" y="23178"/>
                        <a:pt x="21772" y="23257"/>
                      </a:cubicBezTo>
                      <a:cubicBezTo>
                        <a:pt x="21690" y="23296"/>
                        <a:pt x="21605" y="23339"/>
                        <a:pt x="21534" y="23395"/>
                      </a:cubicBezTo>
                      <a:cubicBezTo>
                        <a:pt x="20805" y="23925"/>
                        <a:pt x="20741" y="25170"/>
                        <a:pt x="21050" y="26728"/>
                      </a:cubicBezTo>
                      <a:cubicBezTo>
                        <a:pt x="21677" y="30012"/>
                        <a:pt x="23946" y="34630"/>
                        <a:pt x="24939" y="36573"/>
                      </a:cubicBezTo>
                      <a:cubicBezTo>
                        <a:pt x="25220" y="37110"/>
                        <a:pt x="25404" y="37440"/>
                        <a:pt x="25430" y="37494"/>
                      </a:cubicBezTo>
                      <a:cubicBezTo>
                        <a:pt x="25355" y="37443"/>
                        <a:pt x="24629" y="36964"/>
                        <a:pt x="23565" y="36351"/>
                      </a:cubicBezTo>
                      <a:cubicBezTo>
                        <a:pt x="23458" y="36291"/>
                        <a:pt x="23355" y="36231"/>
                        <a:pt x="23245" y="36170"/>
                      </a:cubicBezTo>
                      <a:cubicBezTo>
                        <a:pt x="23138" y="36110"/>
                        <a:pt x="23025" y="36042"/>
                        <a:pt x="22907" y="35982"/>
                      </a:cubicBezTo>
                      <a:cubicBezTo>
                        <a:pt x="22797" y="35914"/>
                        <a:pt x="22676" y="35850"/>
                        <a:pt x="22562" y="35790"/>
                      </a:cubicBezTo>
                      <a:cubicBezTo>
                        <a:pt x="22488" y="35750"/>
                        <a:pt x="22424" y="35711"/>
                        <a:pt x="22352" y="35672"/>
                      </a:cubicBezTo>
                      <a:cubicBezTo>
                        <a:pt x="22143" y="35562"/>
                        <a:pt x="21922" y="35448"/>
                        <a:pt x="21701" y="35338"/>
                      </a:cubicBezTo>
                      <a:cubicBezTo>
                        <a:pt x="21196" y="35078"/>
                        <a:pt x="20662" y="34822"/>
                        <a:pt x="20111" y="34580"/>
                      </a:cubicBezTo>
                      <a:cubicBezTo>
                        <a:pt x="19979" y="34519"/>
                        <a:pt x="19841" y="34459"/>
                        <a:pt x="19702" y="34402"/>
                      </a:cubicBezTo>
                      <a:cubicBezTo>
                        <a:pt x="19172" y="34182"/>
                        <a:pt x="18631" y="33979"/>
                        <a:pt x="18101" y="33808"/>
                      </a:cubicBezTo>
                      <a:cubicBezTo>
                        <a:pt x="17998" y="33776"/>
                        <a:pt x="17891" y="33740"/>
                        <a:pt x="17792" y="33708"/>
                      </a:cubicBezTo>
                      <a:cubicBezTo>
                        <a:pt x="17618" y="33658"/>
                        <a:pt x="17447" y="33609"/>
                        <a:pt x="17268" y="33566"/>
                      </a:cubicBezTo>
                      <a:cubicBezTo>
                        <a:pt x="17148" y="33537"/>
                        <a:pt x="17030" y="33506"/>
                        <a:pt x="16909" y="33481"/>
                      </a:cubicBezTo>
                      <a:cubicBezTo>
                        <a:pt x="16760" y="33448"/>
                        <a:pt x="16610" y="33420"/>
                        <a:pt x="16461" y="33396"/>
                      </a:cubicBezTo>
                      <a:cubicBezTo>
                        <a:pt x="16198" y="33349"/>
                        <a:pt x="15945" y="33317"/>
                        <a:pt x="15697" y="33299"/>
                      </a:cubicBezTo>
                      <a:cubicBezTo>
                        <a:pt x="15579" y="33292"/>
                        <a:pt x="15464" y="33289"/>
                        <a:pt x="15351" y="33289"/>
                      </a:cubicBezTo>
                      <a:cubicBezTo>
                        <a:pt x="14652" y="33289"/>
                        <a:pt x="14034" y="33425"/>
                        <a:pt x="13547" y="33758"/>
                      </a:cubicBezTo>
                      <a:cubicBezTo>
                        <a:pt x="12904" y="34199"/>
                        <a:pt x="12736" y="35018"/>
                        <a:pt x="12893" y="36053"/>
                      </a:cubicBezTo>
                      <a:cubicBezTo>
                        <a:pt x="13334" y="39236"/>
                        <a:pt x="16689" y="44413"/>
                        <a:pt x="18048" y="46420"/>
                      </a:cubicBezTo>
                      <a:cubicBezTo>
                        <a:pt x="18343" y="46853"/>
                        <a:pt x="18542" y="47142"/>
                        <a:pt x="18599" y="47224"/>
                      </a:cubicBezTo>
                      <a:cubicBezTo>
                        <a:pt x="18582" y="47216"/>
                        <a:pt x="18560" y="47213"/>
                        <a:pt x="18531" y="47202"/>
                      </a:cubicBezTo>
                      <a:cubicBezTo>
                        <a:pt x="18500" y="47185"/>
                        <a:pt x="18453" y="47170"/>
                        <a:pt x="18400" y="47145"/>
                      </a:cubicBezTo>
                      <a:cubicBezTo>
                        <a:pt x="18240" y="47091"/>
                        <a:pt x="17998" y="46996"/>
                        <a:pt x="17688" y="46882"/>
                      </a:cubicBezTo>
                      <a:cubicBezTo>
                        <a:pt x="17140" y="46690"/>
                        <a:pt x="16390" y="46420"/>
                        <a:pt x="15515" y="46124"/>
                      </a:cubicBezTo>
                      <a:cubicBezTo>
                        <a:pt x="15305" y="46060"/>
                        <a:pt x="15088" y="45989"/>
                        <a:pt x="14864" y="45914"/>
                      </a:cubicBezTo>
                      <a:cubicBezTo>
                        <a:pt x="14856" y="45914"/>
                        <a:pt x="14846" y="45911"/>
                        <a:pt x="14835" y="45904"/>
                      </a:cubicBezTo>
                      <a:cubicBezTo>
                        <a:pt x="14604" y="45832"/>
                        <a:pt x="14359" y="45754"/>
                        <a:pt x="14117" y="45683"/>
                      </a:cubicBezTo>
                      <a:cubicBezTo>
                        <a:pt x="14074" y="45669"/>
                        <a:pt x="14027" y="45654"/>
                        <a:pt x="13985" y="45644"/>
                      </a:cubicBezTo>
                      <a:cubicBezTo>
                        <a:pt x="13682" y="45551"/>
                        <a:pt x="13377" y="45459"/>
                        <a:pt x="13063" y="45370"/>
                      </a:cubicBezTo>
                      <a:cubicBezTo>
                        <a:pt x="13042" y="45362"/>
                        <a:pt x="13017" y="45359"/>
                        <a:pt x="12996" y="45349"/>
                      </a:cubicBezTo>
                      <a:cubicBezTo>
                        <a:pt x="12743" y="45274"/>
                        <a:pt x="12484" y="45203"/>
                        <a:pt x="12224" y="45132"/>
                      </a:cubicBezTo>
                      <a:cubicBezTo>
                        <a:pt x="12032" y="45082"/>
                        <a:pt x="11833" y="45032"/>
                        <a:pt x="11641" y="44983"/>
                      </a:cubicBezTo>
                      <a:cubicBezTo>
                        <a:pt x="11445" y="44929"/>
                        <a:pt x="11252" y="44883"/>
                        <a:pt x="11060" y="44833"/>
                      </a:cubicBezTo>
                      <a:cubicBezTo>
                        <a:pt x="11001" y="44822"/>
                        <a:pt x="10943" y="44808"/>
                        <a:pt x="10883" y="44794"/>
                      </a:cubicBezTo>
                      <a:cubicBezTo>
                        <a:pt x="10684" y="44748"/>
                        <a:pt x="10481" y="44701"/>
                        <a:pt x="10282" y="44658"/>
                      </a:cubicBezTo>
                      <a:cubicBezTo>
                        <a:pt x="10239" y="44648"/>
                        <a:pt x="10200" y="44641"/>
                        <a:pt x="10154" y="44630"/>
                      </a:cubicBezTo>
                      <a:cubicBezTo>
                        <a:pt x="10019" y="44602"/>
                        <a:pt x="9880" y="44573"/>
                        <a:pt x="9741" y="44548"/>
                      </a:cubicBezTo>
                      <a:cubicBezTo>
                        <a:pt x="8891" y="44377"/>
                        <a:pt x="8069" y="44253"/>
                        <a:pt x="7339" y="44210"/>
                      </a:cubicBezTo>
                      <a:cubicBezTo>
                        <a:pt x="7251" y="44203"/>
                        <a:pt x="7165" y="44203"/>
                        <a:pt x="7080" y="44200"/>
                      </a:cubicBezTo>
                      <a:cubicBezTo>
                        <a:pt x="6974" y="44196"/>
                        <a:pt x="6870" y="44194"/>
                        <a:pt x="6768" y="44194"/>
                      </a:cubicBezTo>
                      <a:cubicBezTo>
                        <a:pt x="5724" y="44194"/>
                        <a:pt x="4921" y="44398"/>
                        <a:pt x="4565" y="44904"/>
                      </a:cubicBezTo>
                      <a:cubicBezTo>
                        <a:pt x="4077" y="45590"/>
                        <a:pt x="4266" y="46904"/>
                        <a:pt x="4785" y="48436"/>
                      </a:cubicBezTo>
                      <a:cubicBezTo>
                        <a:pt x="5856" y="51667"/>
                        <a:pt x="8389" y="55890"/>
                        <a:pt x="9328" y="57412"/>
                      </a:cubicBezTo>
                      <a:lnTo>
                        <a:pt x="9339" y="57412"/>
                      </a:lnTo>
                      <a:cubicBezTo>
                        <a:pt x="9570" y="57785"/>
                        <a:pt x="9702" y="57995"/>
                        <a:pt x="9702" y="57995"/>
                      </a:cubicBezTo>
                      <a:cubicBezTo>
                        <a:pt x="9702" y="57995"/>
                        <a:pt x="5000" y="56918"/>
                        <a:pt x="1407" y="56918"/>
                      </a:cubicBezTo>
                      <a:cubicBezTo>
                        <a:pt x="912" y="56918"/>
                        <a:pt x="438" y="56939"/>
                        <a:pt x="0" y="56985"/>
                      </a:cubicBezTo>
                      <a:lnTo>
                        <a:pt x="0" y="63919"/>
                      </a:lnTo>
                      <a:cubicBezTo>
                        <a:pt x="1121" y="65474"/>
                        <a:pt x="2412" y="67032"/>
                        <a:pt x="3444" y="68227"/>
                      </a:cubicBezTo>
                      <a:cubicBezTo>
                        <a:pt x="4554" y="69508"/>
                        <a:pt x="5369" y="70376"/>
                        <a:pt x="5369" y="70376"/>
                      </a:cubicBezTo>
                      <a:lnTo>
                        <a:pt x="39916" y="33520"/>
                      </a:lnTo>
                      <a:lnTo>
                        <a:pt x="40851" y="32527"/>
                      </a:lnTo>
                      <a:lnTo>
                        <a:pt x="41335" y="32008"/>
                      </a:lnTo>
                      <a:lnTo>
                        <a:pt x="41342" y="32005"/>
                      </a:lnTo>
                      <a:lnTo>
                        <a:pt x="41744" y="31578"/>
                      </a:lnTo>
                      <a:lnTo>
                        <a:pt x="42940" y="30297"/>
                      </a:lnTo>
                      <a:lnTo>
                        <a:pt x="43800" y="29375"/>
                      </a:lnTo>
                      <a:lnTo>
                        <a:pt x="58525" y="13676"/>
                      </a:lnTo>
                      <a:lnTo>
                        <a:pt x="62915" y="8995"/>
                      </a:lnTo>
                      <a:cubicBezTo>
                        <a:pt x="62915" y="8995"/>
                        <a:pt x="62780" y="8820"/>
                        <a:pt x="62538" y="8499"/>
                      </a:cubicBezTo>
                      <a:cubicBezTo>
                        <a:pt x="62456" y="8382"/>
                        <a:pt x="62360" y="8254"/>
                        <a:pt x="62246" y="8112"/>
                      </a:cubicBezTo>
                      <a:cubicBezTo>
                        <a:pt x="62236" y="8094"/>
                        <a:pt x="62225" y="8080"/>
                        <a:pt x="62214" y="8069"/>
                      </a:cubicBezTo>
                      <a:cubicBezTo>
                        <a:pt x="62104" y="7920"/>
                        <a:pt x="61980" y="7763"/>
                        <a:pt x="61855" y="7593"/>
                      </a:cubicBezTo>
                      <a:cubicBezTo>
                        <a:pt x="61720" y="7429"/>
                        <a:pt x="61577" y="7248"/>
                        <a:pt x="61428" y="7059"/>
                      </a:cubicBezTo>
                      <a:cubicBezTo>
                        <a:pt x="61339" y="6941"/>
                        <a:pt x="61243" y="6828"/>
                        <a:pt x="61144" y="6706"/>
                      </a:cubicBezTo>
                      <a:cubicBezTo>
                        <a:pt x="61058" y="6596"/>
                        <a:pt x="60970" y="6489"/>
                        <a:pt x="60876" y="6379"/>
                      </a:cubicBezTo>
                      <a:cubicBezTo>
                        <a:pt x="60695" y="6151"/>
                        <a:pt x="60503" y="5928"/>
                        <a:pt x="60304" y="5696"/>
                      </a:cubicBezTo>
                      <a:cubicBezTo>
                        <a:pt x="60204" y="5579"/>
                        <a:pt x="60105" y="5458"/>
                        <a:pt x="59998" y="5340"/>
                      </a:cubicBezTo>
                      <a:cubicBezTo>
                        <a:pt x="59796" y="5105"/>
                        <a:pt x="59582" y="4860"/>
                        <a:pt x="59361" y="4626"/>
                      </a:cubicBezTo>
                      <a:cubicBezTo>
                        <a:pt x="59262" y="4508"/>
                        <a:pt x="59155" y="4398"/>
                        <a:pt x="59052" y="4288"/>
                      </a:cubicBezTo>
                      <a:cubicBezTo>
                        <a:pt x="58703" y="3907"/>
                        <a:pt x="58340" y="3534"/>
                        <a:pt x="57963" y="3174"/>
                      </a:cubicBezTo>
                      <a:cubicBezTo>
                        <a:pt x="57785" y="2997"/>
                        <a:pt x="57600" y="2818"/>
                        <a:pt x="57415" y="2647"/>
                      </a:cubicBezTo>
                      <a:cubicBezTo>
                        <a:pt x="57244" y="2495"/>
                        <a:pt x="57074" y="2338"/>
                        <a:pt x="56910" y="2192"/>
                      </a:cubicBezTo>
                      <a:cubicBezTo>
                        <a:pt x="56700" y="2007"/>
                        <a:pt x="56490" y="1836"/>
                        <a:pt x="56274" y="1665"/>
                      </a:cubicBezTo>
                      <a:cubicBezTo>
                        <a:pt x="56188" y="1595"/>
                        <a:pt x="56092" y="1527"/>
                        <a:pt x="56003" y="1455"/>
                      </a:cubicBezTo>
                      <a:cubicBezTo>
                        <a:pt x="55818" y="1317"/>
                        <a:pt x="55633" y="1186"/>
                        <a:pt x="55451" y="1064"/>
                      </a:cubicBezTo>
                      <a:cubicBezTo>
                        <a:pt x="55341" y="986"/>
                        <a:pt x="55231" y="915"/>
                        <a:pt x="55121" y="851"/>
                      </a:cubicBezTo>
                      <a:cubicBezTo>
                        <a:pt x="54978" y="762"/>
                        <a:pt x="54839" y="680"/>
                        <a:pt x="54697" y="602"/>
                      </a:cubicBezTo>
                      <a:cubicBezTo>
                        <a:pt x="54612" y="552"/>
                        <a:pt x="54530" y="506"/>
                        <a:pt x="54448" y="470"/>
                      </a:cubicBezTo>
                      <a:cubicBezTo>
                        <a:pt x="54189" y="342"/>
                        <a:pt x="53939" y="235"/>
                        <a:pt x="53691" y="161"/>
                      </a:cubicBezTo>
                      <a:cubicBezTo>
                        <a:pt x="53591" y="125"/>
                        <a:pt x="53494" y="100"/>
                        <a:pt x="53395" y="83"/>
                      </a:cubicBezTo>
                      <a:cubicBezTo>
                        <a:pt x="53335" y="65"/>
                        <a:pt x="53278" y="54"/>
                        <a:pt x="53225" y="51"/>
                      </a:cubicBezTo>
                      <a:cubicBezTo>
                        <a:pt x="53161" y="33"/>
                        <a:pt x="53100" y="22"/>
                        <a:pt x="53039" y="15"/>
                      </a:cubicBezTo>
                      <a:cubicBezTo>
                        <a:pt x="52941" y="5"/>
                        <a:pt x="52844" y="0"/>
                        <a:pt x="527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4"/>
                <p:cNvSpPr/>
                <p:nvPr/>
              </p:nvSpPr>
              <p:spPr>
                <a:xfrm>
                  <a:off x="-35764" y="2993690"/>
                  <a:ext cx="253450" cy="9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9" h="3680" extrusionOk="0">
                      <a:moveTo>
                        <a:pt x="9339" y="495"/>
                      </a:moveTo>
                      <a:cubicBezTo>
                        <a:pt x="9505" y="769"/>
                        <a:pt x="9623" y="954"/>
                        <a:pt x="9673" y="1032"/>
                      </a:cubicBezTo>
                      <a:cubicBezTo>
                        <a:pt x="9755" y="1050"/>
                        <a:pt x="9812" y="1065"/>
                        <a:pt x="9844" y="1072"/>
                      </a:cubicBezTo>
                      <a:cubicBezTo>
                        <a:pt x="9851" y="1065"/>
                        <a:pt x="9855" y="1057"/>
                        <a:pt x="9858" y="1050"/>
                      </a:cubicBezTo>
                      <a:cubicBezTo>
                        <a:pt x="9833" y="1008"/>
                        <a:pt x="9776" y="919"/>
                        <a:pt x="9694" y="791"/>
                      </a:cubicBezTo>
                      <a:cubicBezTo>
                        <a:pt x="9584" y="702"/>
                        <a:pt x="9463" y="602"/>
                        <a:pt x="9339" y="495"/>
                      </a:cubicBezTo>
                      <a:close/>
                      <a:moveTo>
                        <a:pt x="1412" y="1"/>
                      </a:moveTo>
                      <a:cubicBezTo>
                        <a:pt x="914" y="1"/>
                        <a:pt x="438" y="22"/>
                        <a:pt x="0" y="68"/>
                      </a:cubicBezTo>
                      <a:lnTo>
                        <a:pt x="0" y="3679"/>
                      </a:lnTo>
                      <a:cubicBezTo>
                        <a:pt x="57" y="3658"/>
                        <a:pt x="118" y="3640"/>
                        <a:pt x="174" y="3622"/>
                      </a:cubicBezTo>
                      <a:lnTo>
                        <a:pt x="174" y="68"/>
                      </a:lnTo>
                      <a:cubicBezTo>
                        <a:pt x="587" y="26"/>
                        <a:pt x="1036" y="4"/>
                        <a:pt x="150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4"/>
                <p:cNvSpPr/>
                <p:nvPr/>
              </p:nvSpPr>
              <p:spPr>
                <a:xfrm>
                  <a:off x="-31291" y="2993690"/>
                  <a:ext cx="250442" cy="99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2" h="3854" extrusionOk="0">
                      <a:moveTo>
                        <a:pt x="9520" y="791"/>
                      </a:moveTo>
                      <a:lnTo>
                        <a:pt x="9520" y="791"/>
                      </a:lnTo>
                      <a:cubicBezTo>
                        <a:pt x="9602" y="919"/>
                        <a:pt x="9659" y="1008"/>
                        <a:pt x="9684" y="1050"/>
                      </a:cubicBezTo>
                      <a:cubicBezTo>
                        <a:pt x="9702" y="1022"/>
                        <a:pt x="9720" y="993"/>
                        <a:pt x="9741" y="965"/>
                      </a:cubicBezTo>
                      <a:cubicBezTo>
                        <a:pt x="9709" y="944"/>
                        <a:pt x="9681" y="919"/>
                        <a:pt x="9648" y="890"/>
                      </a:cubicBezTo>
                      <a:cubicBezTo>
                        <a:pt x="9609" y="858"/>
                        <a:pt x="9566" y="826"/>
                        <a:pt x="9520" y="791"/>
                      </a:cubicBezTo>
                      <a:close/>
                      <a:moveTo>
                        <a:pt x="1327" y="1"/>
                      </a:moveTo>
                      <a:cubicBezTo>
                        <a:pt x="862" y="4"/>
                        <a:pt x="413" y="26"/>
                        <a:pt x="0" y="68"/>
                      </a:cubicBezTo>
                      <a:lnTo>
                        <a:pt x="0" y="3622"/>
                      </a:lnTo>
                      <a:cubicBezTo>
                        <a:pt x="1092" y="3277"/>
                        <a:pt x="2213" y="3149"/>
                        <a:pt x="3277" y="3149"/>
                      </a:cubicBezTo>
                      <a:cubicBezTo>
                        <a:pt x="5041" y="3149"/>
                        <a:pt x="6656" y="3502"/>
                        <a:pt x="7752" y="3822"/>
                      </a:cubicBezTo>
                      <a:cubicBezTo>
                        <a:pt x="7788" y="3832"/>
                        <a:pt x="7827" y="3843"/>
                        <a:pt x="7866" y="3853"/>
                      </a:cubicBezTo>
                      <a:cubicBezTo>
                        <a:pt x="8456" y="2922"/>
                        <a:pt x="9062" y="1993"/>
                        <a:pt x="9670" y="1072"/>
                      </a:cubicBezTo>
                      <a:cubicBezTo>
                        <a:pt x="9638" y="1065"/>
                        <a:pt x="9581" y="1050"/>
                        <a:pt x="9499" y="1032"/>
                      </a:cubicBezTo>
                      <a:lnTo>
                        <a:pt x="9499" y="1032"/>
                      </a:lnTo>
                      <a:cubicBezTo>
                        <a:pt x="9517" y="1065"/>
                        <a:pt x="9528" y="1078"/>
                        <a:pt x="9528" y="1078"/>
                      </a:cubicBezTo>
                      <a:cubicBezTo>
                        <a:pt x="9528" y="1078"/>
                        <a:pt x="4906" y="19"/>
                        <a:pt x="1327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4"/>
                <p:cNvSpPr/>
                <p:nvPr/>
              </p:nvSpPr>
              <p:spPr>
                <a:xfrm>
                  <a:off x="727366" y="1887432"/>
                  <a:ext cx="46582" cy="70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" h="2744" extrusionOk="0">
                      <a:moveTo>
                        <a:pt x="1651" y="1"/>
                      </a:moveTo>
                      <a:cubicBezTo>
                        <a:pt x="1331" y="1"/>
                        <a:pt x="1047" y="57"/>
                        <a:pt x="808" y="185"/>
                      </a:cubicBezTo>
                      <a:cubicBezTo>
                        <a:pt x="168" y="527"/>
                        <a:pt x="1" y="1477"/>
                        <a:pt x="157" y="2736"/>
                      </a:cubicBezTo>
                      <a:cubicBezTo>
                        <a:pt x="214" y="2740"/>
                        <a:pt x="275" y="2740"/>
                        <a:pt x="335" y="2743"/>
                      </a:cubicBezTo>
                      <a:cubicBezTo>
                        <a:pt x="331" y="2740"/>
                        <a:pt x="331" y="2736"/>
                        <a:pt x="331" y="2736"/>
                      </a:cubicBezTo>
                      <a:cubicBezTo>
                        <a:pt x="178" y="1477"/>
                        <a:pt x="342" y="527"/>
                        <a:pt x="983" y="185"/>
                      </a:cubicBezTo>
                      <a:cubicBezTo>
                        <a:pt x="1214" y="60"/>
                        <a:pt x="1488" y="4"/>
                        <a:pt x="1800" y="4"/>
                      </a:cubicBezTo>
                      <a:lnTo>
                        <a:pt x="1812" y="4"/>
                      </a:lnTo>
                      <a:cubicBezTo>
                        <a:pt x="1758" y="1"/>
                        <a:pt x="1705" y="1"/>
                        <a:pt x="165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4"/>
                <p:cNvSpPr/>
                <p:nvPr/>
              </p:nvSpPr>
              <p:spPr>
                <a:xfrm>
                  <a:off x="731942" y="1887535"/>
                  <a:ext cx="322501" cy="218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5" h="8506" extrusionOk="0">
                      <a:moveTo>
                        <a:pt x="1622" y="0"/>
                      </a:moveTo>
                      <a:cubicBezTo>
                        <a:pt x="1310" y="0"/>
                        <a:pt x="1036" y="56"/>
                        <a:pt x="805" y="181"/>
                      </a:cubicBezTo>
                      <a:cubicBezTo>
                        <a:pt x="164" y="523"/>
                        <a:pt x="0" y="1473"/>
                        <a:pt x="153" y="2732"/>
                      </a:cubicBezTo>
                      <a:cubicBezTo>
                        <a:pt x="153" y="2732"/>
                        <a:pt x="153" y="2736"/>
                        <a:pt x="157" y="2739"/>
                      </a:cubicBezTo>
                      <a:cubicBezTo>
                        <a:pt x="3888" y="2928"/>
                        <a:pt x="8421" y="6670"/>
                        <a:pt x="10431" y="8506"/>
                      </a:cubicBezTo>
                      <a:cubicBezTo>
                        <a:pt x="11146" y="7858"/>
                        <a:pt x="11847" y="7228"/>
                        <a:pt x="12544" y="6617"/>
                      </a:cubicBezTo>
                      <a:cubicBezTo>
                        <a:pt x="10292" y="4724"/>
                        <a:pt x="4571" y="163"/>
                        <a:pt x="16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4"/>
                <p:cNvSpPr/>
                <p:nvPr/>
              </p:nvSpPr>
              <p:spPr>
                <a:xfrm>
                  <a:off x="69013" y="2666581"/>
                  <a:ext cx="70284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249" extrusionOk="0">
                      <a:moveTo>
                        <a:pt x="2690" y="1"/>
                      </a:moveTo>
                      <a:cubicBezTo>
                        <a:pt x="1641" y="1"/>
                        <a:pt x="844" y="203"/>
                        <a:pt x="488" y="712"/>
                      </a:cubicBezTo>
                      <a:cubicBezTo>
                        <a:pt x="1" y="1398"/>
                        <a:pt x="190" y="2712"/>
                        <a:pt x="709" y="4248"/>
                      </a:cubicBezTo>
                      <a:cubicBezTo>
                        <a:pt x="755" y="4209"/>
                        <a:pt x="802" y="4173"/>
                        <a:pt x="848" y="4137"/>
                      </a:cubicBezTo>
                      <a:cubicBezTo>
                        <a:pt x="357" y="2651"/>
                        <a:pt x="190" y="1381"/>
                        <a:pt x="663" y="712"/>
                      </a:cubicBezTo>
                      <a:cubicBezTo>
                        <a:pt x="1004" y="228"/>
                        <a:pt x="1751" y="18"/>
                        <a:pt x="2733" y="4"/>
                      </a:cubicBezTo>
                      <a:cubicBezTo>
                        <a:pt x="2719" y="1"/>
                        <a:pt x="2705" y="1"/>
                        <a:pt x="2690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4"/>
                <p:cNvSpPr/>
                <p:nvPr/>
              </p:nvSpPr>
              <p:spPr>
                <a:xfrm>
                  <a:off x="73872" y="2666684"/>
                  <a:ext cx="347745" cy="1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27" h="4629" extrusionOk="0">
                      <a:moveTo>
                        <a:pt x="2544" y="0"/>
                      </a:moveTo>
                      <a:cubicBezTo>
                        <a:pt x="1562" y="14"/>
                        <a:pt x="815" y="224"/>
                        <a:pt x="474" y="708"/>
                      </a:cubicBezTo>
                      <a:cubicBezTo>
                        <a:pt x="1" y="1377"/>
                        <a:pt x="168" y="2647"/>
                        <a:pt x="659" y="4133"/>
                      </a:cubicBezTo>
                      <a:cubicBezTo>
                        <a:pt x="1666" y="3358"/>
                        <a:pt x="3060" y="3081"/>
                        <a:pt x="4554" y="3081"/>
                      </a:cubicBezTo>
                      <a:cubicBezTo>
                        <a:pt x="7396" y="3081"/>
                        <a:pt x="10588" y="4095"/>
                        <a:pt x="12071" y="4629"/>
                      </a:cubicBezTo>
                      <a:cubicBezTo>
                        <a:pt x="12552" y="3992"/>
                        <a:pt x="13039" y="3358"/>
                        <a:pt x="13527" y="2729"/>
                      </a:cubicBezTo>
                      <a:cubicBezTo>
                        <a:pt x="11420" y="1956"/>
                        <a:pt x="5806" y="14"/>
                        <a:pt x="254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4"/>
                <p:cNvSpPr/>
                <p:nvPr/>
              </p:nvSpPr>
              <p:spPr>
                <a:xfrm>
                  <a:off x="291703" y="2386283"/>
                  <a:ext cx="330264" cy="10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7" h="4188" extrusionOk="0">
                      <a:moveTo>
                        <a:pt x="2590" y="1"/>
                      </a:moveTo>
                      <a:cubicBezTo>
                        <a:pt x="1897" y="1"/>
                        <a:pt x="1285" y="139"/>
                        <a:pt x="808" y="467"/>
                      </a:cubicBezTo>
                      <a:cubicBezTo>
                        <a:pt x="168" y="911"/>
                        <a:pt x="1" y="1726"/>
                        <a:pt x="157" y="2765"/>
                      </a:cubicBezTo>
                      <a:cubicBezTo>
                        <a:pt x="207" y="2725"/>
                        <a:pt x="260" y="2690"/>
                        <a:pt x="310" y="2654"/>
                      </a:cubicBezTo>
                      <a:cubicBezTo>
                        <a:pt x="186" y="1669"/>
                        <a:pt x="360" y="897"/>
                        <a:pt x="982" y="470"/>
                      </a:cubicBezTo>
                      <a:cubicBezTo>
                        <a:pt x="1441" y="157"/>
                        <a:pt x="2017" y="19"/>
                        <a:pt x="2665" y="4"/>
                      </a:cubicBezTo>
                      <a:cubicBezTo>
                        <a:pt x="2641" y="1"/>
                        <a:pt x="2615" y="1"/>
                        <a:pt x="2590" y="1"/>
                      </a:cubicBezTo>
                      <a:close/>
                      <a:moveTo>
                        <a:pt x="12199" y="3285"/>
                      </a:moveTo>
                      <a:lnTo>
                        <a:pt x="12199" y="3285"/>
                      </a:lnTo>
                      <a:cubicBezTo>
                        <a:pt x="12377" y="3618"/>
                        <a:pt x="12512" y="3875"/>
                        <a:pt x="12598" y="4032"/>
                      </a:cubicBezTo>
                      <a:cubicBezTo>
                        <a:pt x="12711" y="4106"/>
                        <a:pt x="12793" y="4160"/>
                        <a:pt x="12836" y="4188"/>
                      </a:cubicBezTo>
                      <a:cubicBezTo>
                        <a:pt x="12839" y="4181"/>
                        <a:pt x="12844" y="4177"/>
                        <a:pt x="12847" y="4173"/>
                      </a:cubicBezTo>
                      <a:cubicBezTo>
                        <a:pt x="12801" y="4085"/>
                        <a:pt x="12683" y="3864"/>
                        <a:pt x="12505" y="3533"/>
                      </a:cubicBezTo>
                      <a:cubicBezTo>
                        <a:pt x="12406" y="3455"/>
                        <a:pt x="12302" y="3370"/>
                        <a:pt x="12199" y="3285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4"/>
                <p:cNvSpPr/>
                <p:nvPr/>
              </p:nvSpPr>
              <p:spPr>
                <a:xfrm>
                  <a:off x="296459" y="2386386"/>
                  <a:ext cx="330470" cy="16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5" h="6479" extrusionOk="0">
                      <a:moveTo>
                        <a:pt x="12320" y="3529"/>
                      </a:moveTo>
                      <a:cubicBezTo>
                        <a:pt x="12498" y="3860"/>
                        <a:pt x="12616" y="4081"/>
                        <a:pt x="12662" y="4169"/>
                      </a:cubicBezTo>
                      <a:cubicBezTo>
                        <a:pt x="12726" y="4095"/>
                        <a:pt x="12790" y="4023"/>
                        <a:pt x="12854" y="3952"/>
                      </a:cubicBezTo>
                      <a:cubicBezTo>
                        <a:pt x="12687" y="3821"/>
                        <a:pt x="12509" y="3678"/>
                        <a:pt x="12320" y="3529"/>
                      </a:cubicBezTo>
                      <a:close/>
                      <a:moveTo>
                        <a:pt x="2480" y="0"/>
                      </a:moveTo>
                      <a:cubicBezTo>
                        <a:pt x="1832" y="15"/>
                        <a:pt x="1256" y="153"/>
                        <a:pt x="797" y="466"/>
                      </a:cubicBezTo>
                      <a:cubicBezTo>
                        <a:pt x="175" y="893"/>
                        <a:pt x="1" y="1665"/>
                        <a:pt x="125" y="2650"/>
                      </a:cubicBezTo>
                      <a:cubicBezTo>
                        <a:pt x="712" y="2252"/>
                        <a:pt x="1384" y="2085"/>
                        <a:pt x="2106" y="2085"/>
                      </a:cubicBezTo>
                      <a:cubicBezTo>
                        <a:pt x="5095" y="2085"/>
                        <a:pt x="8898" y="4980"/>
                        <a:pt x="10669" y="6478"/>
                      </a:cubicBezTo>
                      <a:cubicBezTo>
                        <a:pt x="11327" y="5703"/>
                        <a:pt x="11989" y="4938"/>
                        <a:pt x="12651" y="4184"/>
                      </a:cubicBezTo>
                      <a:cubicBezTo>
                        <a:pt x="12608" y="4156"/>
                        <a:pt x="12526" y="4102"/>
                        <a:pt x="12413" y="4028"/>
                      </a:cubicBezTo>
                      <a:lnTo>
                        <a:pt x="12413" y="4028"/>
                      </a:lnTo>
                      <a:cubicBezTo>
                        <a:pt x="12477" y="4148"/>
                        <a:pt x="12513" y="4209"/>
                        <a:pt x="12513" y="4209"/>
                      </a:cubicBezTo>
                      <a:cubicBezTo>
                        <a:pt x="12513" y="4209"/>
                        <a:pt x="6308" y="53"/>
                        <a:pt x="2480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4"/>
                <p:cNvSpPr/>
                <p:nvPr/>
              </p:nvSpPr>
              <p:spPr>
                <a:xfrm>
                  <a:off x="497376" y="2124005"/>
                  <a:ext cx="51621" cy="93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" h="3644" extrusionOk="0">
                      <a:moveTo>
                        <a:pt x="1922" y="1"/>
                      </a:moveTo>
                      <a:cubicBezTo>
                        <a:pt x="1473" y="1"/>
                        <a:pt x="1089" y="93"/>
                        <a:pt x="794" y="306"/>
                      </a:cubicBezTo>
                      <a:cubicBezTo>
                        <a:pt x="65" y="837"/>
                        <a:pt x="1" y="2085"/>
                        <a:pt x="310" y="3643"/>
                      </a:cubicBezTo>
                      <a:cubicBezTo>
                        <a:pt x="363" y="3633"/>
                        <a:pt x="420" y="3622"/>
                        <a:pt x="477" y="3615"/>
                      </a:cubicBezTo>
                      <a:cubicBezTo>
                        <a:pt x="175" y="2071"/>
                        <a:pt x="246" y="837"/>
                        <a:pt x="968" y="310"/>
                      </a:cubicBezTo>
                      <a:cubicBezTo>
                        <a:pt x="1039" y="254"/>
                        <a:pt x="1124" y="211"/>
                        <a:pt x="1206" y="172"/>
                      </a:cubicBezTo>
                      <a:cubicBezTo>
                        <a:pt x="1370" y="93"/>
                        <a:pt x="1559" y="43"/>
                        <a:pt x="1758" y="14"/>
                      </a:cubicBezTo>
                      <a:cubicBezTo>
                        <a:pt x="1836" y="8"/>
                        <a:pt x="1922" y="4"/>
                        <a:pt x="2007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4"/>
                <p:cNvSpPr/>
                <p:nvPr/>
              </p:nvSpPr>
              <p:spPr>
                <a:xfrm>
                  <a:off x="501849" y="2124005"/>
                  <a:ext cx="326897" cy="19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6" h="7699" extrusionOk="0">
                      <a:moveTo>
                        <a:pt x="1833" y="1"/>
                      </a:moveTo>
                      <a:cubicBezTo>
                        <a:pt x="1748" y="4"/>
                        <a:pt x="1662" y="8"/>
                        <a:pt x="1584" y="14"/>
                      </a:cubicBezTo>
                      <a:cubicBezTo>
                        <a:pt x="1385" y="43"/>
                        <a:pt x="1196" y="93"/>
                        <a:pt x="1032" y="172"/>
                      </a:cubicBezTo>
                      <a:cubicBezTo>
                        <a:pt x="950" y="211"/>
                        <a:pt x="865" y="254"/>
                        <a:pt x="794" y="310"/>
                      </a:cubicBezTo>
                      <a:cubicBezTo>
                        <a:pt x="72" y="837"/>
                        <a:pt x="1" y="2071"/>
                        <a:pt x="303" y="3615"/>
                      </a:cubicBezTo>
                      <a:cubicBezTo>
                        <a:pt x="623" y="3565"/>
                        <a:pt x="950" y="3541"/>
                        <a:pt x="1282" y="3541"/>
                      </a:cubicBezTo>
                      <a:cubicBezTo>
                        <a:pt x="4914" y="3541"/>
                        <a:pt x="9051" y="6368"/>
                        <a:pt x="10790" y="7699"/>
                      </a:cubicBezTo>
                      <a:cubicBezTo>
                        <a:pt x="11435" y="7030"/>
                        <a:pt x="12075" y="6368"/>
                        <a:pt x="12716" y="5725"/>
                      </a:cubicBezTo>
                      <a:cubicBezTo>
                        <a:pt x="10449" y="4049"/>
                        <a:pt x="4789" y="75"/>
                        <a:pt x="1833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4"/>
                <p:cNvSpPr/>
                <p:nvPr/>
              </p:nvSpPr>
              <p:spPr>
                <a:xfrm>
                  <a:off x="984168" y="1717336"/>
                  <a:ext cx="44011" cy="56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2" h="2185" extrusionOk="0">
                      <a:moveTo>
                        <a:pt x="1598" y="1"/>
                      </a:moveTo>
                      <a:cubicBezTo>
                        <a:pt x="1281" y="1"/>
                        <a:pt x="997" y="54"/>
                        <a:pt x="762" y="171"/>
                      </a:cubicBezTo>
                      <a:cubicBezTo>
                        <a:pt x="210" y="449"/>
                        <a:pt x="0" y="1188"/>
                        <a:pt x="21" y="2185"/>
                      </a:cubicBezTo>
                      <a:cubicBezTo>
                        <a:pt x="82" y="2178"/>
                        <a:pt x="138" y="2170"/>
                        <a:pt x="199" y="2167"/>
                      </a:cubicBezTo>
                      <a:cubicBezTo>
                        <a:pt x="178" y="1181"/>
                        <a:pt x="388" y="449"/>
                        <a:pt x="939" y="175"/>
                      </a:cubicBezTo>
                      <a:cubicBezTo>
                        <a:pt x="1156" y="65"/>
                        <a:pt x="1419" y="11"/>
                        <a:pt x="1711" y="4"/>
                      </a:cubicBezTo>
                      <a:cubicBezTo>
                        <a:pt x="1675" y="4"/>
                        <a:pt x="1637" y="1"/>
                        <a:pt x="1598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4"/>
                <p:cNvSpPr/>
                <p:nvPr/>
              </p:nvSpPr>
              <p:spPr>
                <a:xfrm>
                  <a:off x="988718" y="1717439"/>
                  <a:ext cx="310521" cy="178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9" h="6941" extrusionOk="0">
                      <a:moveTo>
                        <a:pt x="1534" y="0"/>
                      </a:moveTo>
                      <a:cubicBezTo>
                        <a:pt x="1242" y="7"/>
                        <a:pt x="979" y="61"/>
                        <a:pt x="762" y="171"/>
                      </a:cubicBezTo>
                      <a:cubicBezTo>
                        <a:pt x="211" y="445"/>
                        <a:pt x="1" y="1177"/>
                        <a:pt x="22" y="2163"/>
                      </a:cubicBezTo>
                      <a:cubicBezTo>
                        <a:pt x="136" y="2156"/>
                        <a:pt x="250" y="2152"/>
                        <a:pt x="367" y="2152"/>
                      </a:cubicBezTo>
                      <a:cubicBezTo>
                        <a:pt x="3744" y="2152"/>
                        <a:pt x="8407" y="5443"/>
                        <a:pt x="10357" y="6941"/>
                      </a:cubicBezTo>
                      <a:cubicBezTo>
                        <a:pt x="10944" y="6514"/>
                        <a:pt x="11517" y="6105"/>
                        <a:pt x="12079" y="5717"/>
                      </a:cubicBezTo>
                      <a:cubicBezTo>
                        <a:pt x="10520" y="4535"/>
                        <a:pt x="4519" y="114"/>
                        <a:pt x="1534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4"/>
                <p:cNvSpPr/>
                <p:nvPr/>
              </p:nvSpPr>
              <p:spPr>
                <a:xfrm>
                  <a:off x="1303949" y="1853501"/>
                  <a:ext cx="3779" cy="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54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26" y="93"/>
                        <a:pt x="47" y="178"/>
                        <a:pt x="68" y="253"/>
                      </a:cubicBezTo>
                      <a:cubicBezTo>
                        <a:pt x="93" y="235"/>
                        <a:pt x="121" y="217"/>
                        <a:pt x="147" y="200"/>
                      </a:cubicBezTo>
                      <a:cubicBezTo>
                        <a:pt x="100" y="136"/>
                        <a:pt x="50" y="71"/>
                        <a:pt x="1" y="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24"/>
                <p:cNvSpPr/>
                <p:nvPr/>
              </p:nvSpPr>
              <p:spPr>
                <a:xfrm>
                  <a:off x="1280377" y="1531405"/>
                  <a:ext cx="286716" cy="20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7988" extrusionOk="0">
                      <a:moveTo>
                        <a:pt x="2135" y="1"/>
                      </a:moveTo>
                      <a:cubicBezTo>
                        <a:pt x="2156" y="8"/>
                        <a:pt x="2177" y="11"/>
                        <a:pt x="2199" y="19"/>
                      </a:cubicBezTo>
                      <a:cubicBezTo>
                        <a:pt x="2252" y="22"/>
                        <a:pt x="2309" y="33"/>
                        <a:pt x="2369" y="51"/>
                      </a:cubicBezTo>
                      <a:cubicBezTo>
                        <a:pt x="2391" y="54"/>
                        <a:pt x="2412" y="57"/>
                        <a:pt x="2433" y="62"/>
                      </a:cubicBezTo>
                      <a:cubicBezTo>
                        <a:pt x="2330" y="36"/>
                        <a:pt x="2230" y="19"/>
                        <a:pt x="2135" y="1"/>
                      </a:cubicBezTo>
                      <a:close/>
                      <a:moveTo>
                        <a:pt x="3657" y="563"/>
                      </a:moveTo>
                      <a:cubicBezTo>
                        <a:pt x="3685" y="578"/>
                        <a:pt x="3714" y="594"/>
                        <a:pt x="3743" y="609"/>
                      </a:cubicBezTo>
                      <a:lnTo>
                        <a:pt x="3743" y="609"/>
                      </a:lnTo>
                      <a:cubicBezTo>
                        <a:pt x="3719" y="596"/>
                        <a:pt x="3695" y="583"/>
                        <a:pt x="3671" y="570"/>
                      </a:cubicBezTo>
                      <a:cubicBezTo>
                        <a:pt x="3664" y="566"/>
                        <a:pt x="3660" y="563"/>
                        <a:pt x="3657" y="563"/>
                      </a:cubicBezTo>
                      <a:close/>
                      <a:moveTo>
                        <a:pt x="3743" y="609"/>
                      </a:moveTo>
                      <a:cubicBezTo>
                        <a:pt x="3860" y="676"/>
                        <a:pt x="3976" y="745"/>
                        <a:pt x="4095" y="819"/>
                      </a:cubicBezTo>
                      <a:cubicBezTo>
                        <a:pt x="4097" y="820"/>
                        <a:pt x="4099" y="821"/>
                        <a:pt x="4102" y="822"/>
                      </a:cubicBezTo>
                      <a:lnTo>
                        <a:pt x="4102" y="822"/>
                      </a:lnTo>
                      <a:cubicBezTo>
                        <a:pt x="3980" y="745"/>
                        <a:pt x="3861" y="675"/>
                        <a:pt x="3743" y="609"/>
                      </a:cubicBezTo>
                      <a:close/>
                      <a:moveTo>
                        <a:pt x="4102" y="822"/>
                      </a:moveTo>
                      <a:cubicBezTo>
                        <a:pt x="4108" y="826"/>
                        <a:pt x="4114" y="830"/>
                        <a:pt x="4120" y="833"/>
                      </a:cubicBezTo>
                      <a:cubicBezTo>
                        <a:pt x="4114" y="828"/>
                        <a:pt x="4108" y="825"/>
                        <a:pt x="4102" y="822"/>
                      </a:cubicBezTo>
                      <a:close/>
                      <a:moveTo>
                        <a:pt x="4397" y="1014"/>
                      </a:moveTo>
                      <a:cubicBezTo>
                        <a:pt x="4400" y="1017"/>
                        <a:pt x="4404" y="1019"/>
                        <a:pt x="4407" y="1021"/>
                      </a:cubicBezTo>
                      <a:lnTo>
                        <a:pt x="4407" y="1021"/>
                      </a:lnTo>
                      <a:cubicBezTo>
                        <a:pt x="4404" y="1019"/>
                        <a:pt x="4400" y="1017"/>
                        <a:pt x="4397" y="1014"/>
                      </a:cubicBezTo>
                      <a:close/>
                      <a:moveTo>
                        <a:pt x="4407" y="1021"/>
                      </a:moveTo>
                      <a:cubicBezTo>
                        <a:pt x="4442" y="1043"/>
                        <a:pt x="4475" y="1067"/>
                        <a:pt x="4511" y="1090"/>
                      </a:cubicBezTo>
                      <a:cubicBezTo>
                        <a:pt x="4483" y="1072"/>
                        <a:pt x="4454" y="1050"/>
                        <a:pt x="4425" y="1032"/>
                      </a:cubicBezTo>
                      <a:cubicBezTo>
                        <a:pt x="4421" y="1028"/>
                        <a:pt x="4414" y="1025"/>
                        <a:pt x="4407" y="1021"/>
                      </a:cubicBezTo>
                      <a:close/>
                      <a:moveTo>
                        <a:pt x="43" y="1182"/>
                      </a:moveTo>
                      <a:cubicBezTo>
                        <a:pt x="28" y="1218"/>
                        <a:pt x="14" y="1257"/>
                        <a:pt x="0" y="1292"/>
                      </a:cubicBezTo>
                      <a:lnTo>
                        <a:pt x="0" y="1295"/>
                      </a:lnTo>
                      <a:cubicBezTo>
                        <a:pt x="14" y="1257"/>
                        <a:pt x="28" y="1221"/>
                        <a:pt x="43" y="1182"/>
                      </a:cubicBezTo>
                      <a:close/>
                      <a:moveTo>
                        <a:pt x="6870" y="3075"/>
                      </a:moveTo>
                      <a:cubicBezTo>
                        <a:pt x="6888" y="3093"/>
                        <a:pt x="6906" y="3110"/>
                        <a:pt x="6924" y="3128"/>
                      </a:cubicBezTo>
                      <a:lnTo>
                        <a:pt x="6924" y="3128"/>
                      </a:lnTo>
                      <a:cubicBezTo>
                        <a:pt x="6906" y="3109"/>
                        <a:pt x="6887" y="3092"/>
                        <a:pt x="6870" y="3075"/>
                      </a:cubicBezTo>
                      <a:close/>
                      <a:moveTo>
                        <a:pt x="6924" y="3128"/>
                      </a:moveTo>
                      <a:cubicBezTo>
                        <a:pt x="6929" y="3132"/>
                        <a:pt x="6933" y="3137"/>
                        <a:pt x="6937" y="3142"/>
                      </a:cubicBezTo>
                      <a:cubicBezTo>
                        <a:pt x="6947" y="3151"/>
                        <a:pt x="6958" y="3160"/>
                        <a:pt x="6968" y="3169"/>
                      </a:cubicBezTo>
                      <a:lnTo>
                        <a:pt x="6968" y="3169"/>
                      </a:lnTo>
                      <a:cubicBezTo>
                        <a:pt x="6953" y="3155"/>
                        <a:pt x="6938" y="3142"/>
                        <a:pt x="6924" y="3128"/>
                      </a:cubicBezTo>
                      <a:close/>
                      <a:moveTo>
                        <a:pt x="6968" y="3169"/>
                      </a:moveTo>
                      <a:lnTo>
                        <a:pt x="6968" y="3169"/>
                      </a:lnTo>
                      <a:cubicBezTo>
                        <a:pt x="6978" y="3179"/>
                        <a:pt x="6988" y="3189"/>
                        <a:pt x="6998" y="3199"/>
                      </a:cubicBezTo>
                      <a:cubicBezTo>
                        <a:pt x="6989" y="3190"/>
                        <a:pt x="6978" y="3180"/>
                        <a:pt x="6968" y="3169"/>
                      </a:cubicBezTo>
                      <a:close/>
                      <a:moveTo>
                        <a:pt x="8008" y="4238"/>
                      </a:moveTo>
                      <a:cubicBezTo>
                        <a:pt x="8013" y="4244"/>
                        <a:pt x="8020" y="4250"/>
                        <a:pt x="8027" y="4257"/>
                      </a:cubicBezTo>
                      <a:lnTo>
                        <a:pt x="8027" y="4257"/>
                      </a:lnTo>
                      <a:cubicBezTo>
                        <a:pt x="8026" y="4257"/>
                        <a:pt x="8026" y="4256"/>
                        <a:pt x="8026" y="4256"/>
                      </a:cubicBezTo>
                      <a:cubicBezTo>
                        <a:pt x="8018" y="4249"/>
                        <a:pt x="8011" y="4241"/>
                        <a:pt x="8008" y="4238"/>
                      </a:cubicBezTo>
                      <a:close/>
                      <a:moveTo>
                        <a:pt x="8027" y="4257"/>
                      </a:moveTo>
                      <a:cubicBezTo>
                        <a:pt x="8030" y="4264"/>
                        <a:pt x="8037" y="4271"/>
                        <a:pt x="8044" y="4277"/>
                      </a:cubicBezTo>
                      <a:cubicBezTo>
                        <a:pt x="8039" y="4270"/>
                        <a:pt x="8033" y="4263"/>
                        <a:pt x="8027" y="4257"/>
                      </a:cubicBezTo>
                      <a:close/>
                      <a:moveTo>
                        <a:pt x="8307" y="4561"/>
                      </a:moveTo>
                      <a:cubicBezTo>
                        <a:pt x="8314" y="4572"/>
                        <a:pt x="8325" y="4583"/>
                        <a:pt x="8335" y="4594"/>
                      </a:cubicBezTo>
                      <a:cubicBezTo>
                        <a:pt x="8352" y="4613"/>
                        <a:pt x="8371" y="4633"/>
                        <a:pt x="8390" y="4653"/>
                      </a:cubicBezTo>
                      <a:lnTo>
                        <a:pt x="8390" y="4653"/>
                      </a:lnTo>
                      <a:cubicBezTo>
                        <a:pt x="8362" y="4622"/>
                        <a:pt x="8335" y="4592"/>
                        <a:pt x="8307" y="4561"/>
                      </a:cubicBezTo>
                      <a:close/>
                      <a:moveTo>
                        <a:pt x="8390" y="4653"/>
                      </a:moveTo>
                      <a:lnTo>
                        <a:pt x="8390" y="4653"/>
                      </a:lnTo>
                      <a:cubicBezTo>
                        <a:pt x="8398" y="4662"/>
                        <a:pt x="8406" y="4670"/>
                        <a:pt x="8413" y="4679"/>
                      </a:cubicBezTo>
                      <a:cubicBezTo>
                        <a:pt x="8406" y="4670"/>
                        <a:pt x="8398" y="4662"/>
                        <a:pt x="8390" y="4653"/>
                      </a:cubicBezTo>
                      <a:close/>
                      <a:moveTo>
                        <a:pt x="8957" y="5291"/>
                      </a:moveTo>
                      <a:cubicBezTo>
                        <a:pt x="8962" y="5298"/>
                        <a:pt x="8968" y="5305"/>
                        <a:pt x="8972" y="5308"/>
                      </a:cubicBezTo>
                      <a:cubicBezTo>
                        <a:pt x="8975" y="5313"/>
                        <a:pt x="8979" y="5316"/>
                        <a:pt x="8979" y="5316"/>
                      </a:cubicBezTo>
                      <a:cubicBezTo>
                        <a:pt x="8972" y="5308"/>
                        <a:pt x="8965" y="5298"/>
                        <a:pt x="8957" y="5291"/>
                      </a:cubicBezTo>
                      <a:close/>
                      <a:moveTo>
                        <a:pt x="9157" y="5518"/>
                      </a:moveTo>
                      <a:lnTo>
                        <a:pt x="9157" y="5518"/>
                      </a:lnTo>
                      <a:cubicBezTo>
                        <a:pt x="9196" y="5569"/>
                        <a:pt x="9235" y="5615"/>
                        <a:pt x="9278" y="5664"/>
                      </a:cubicBezTo>
                      <a:cubicBezTo>
                        <a:pt x="9330" y="5725"/>
                        <a:pt x="9383" y="5787"/>
                        <a:pt x="9435" y="5848"/>
                      </a:cubicBezTo>
                      <a:lnTo>
                        <a:pt x="9435" y="5848"/>
                      </a:lnTo>
                      <a:cubicBezTo>
                        <a:pt x="9344" y="5740"/>
                        <a:pt x="9251" y="5629"/>
                        <a:pt x="9157" y="5518"/>
                      </a:cubicBezTo>
                      <a:close/>
                      <a:moveTo>
                        <a:pt x="9435" y="5848"/>
                      </a:moveTo>
                      <a:cubicBezTo>
                        <a:pt x="9461" y="5880"/>
                        <a:pt x="9487" y="5911"/>
                        <a:pt x="9512" y="5942"/>
                      </a:cubicBezTo>
                      <a:cubicBezTo>
                        <a:pt x="9487" y="5911"/>
                        <a:pt x="9461" y="5879"/>
                        <a:pt x="9435" y="5848"/>
                      </a:cubicBezTo>
                      <a:close/>
                      <a:moveTo>
                        <a:pt x="9740" y="6212"/>
                      </a:moveTo>
                      <a:cubicBezTo>
                        <a:pt x="9780" y="6259"/>
                        <a:pt x="9815" y="6301"/>
                        <a:pt x="9850" y="6347"/>
                      </a:cubicBezTo>
                      <a:cubicBezTo>
                        <a:pt x="9859" y="6357"/>
                        <a:pt x="9868" y="6367"/>
                        <a:pt x="9876" y="6378"/>
                      </a:cubicBezTo>
                      <a:lnTo>
                        <a:pt x="9876" y="6378"/>
                      </a:lnTo>
                      <a:cubicBezTo>
                        <a:pt x="9832" y="6322"/>
                        <a:pt x="9787" y="6267"/>
                        <a:pt x="9740" y="6212"/>
                      </a:cubicBezTo>
                      <a:close/>
                      <a:moveTo>
                        <a:pt x="9876" y="6378"/>
                      </a:moveTo>
                      <a:cubicBezTo>
                        <a:pt x="9889" y="6394"/>
                        <a:pt x="9902" y="6410"/>
                        <a:pt x="9914" y="6426"/>
                      </a:cubicBezTo>
                      <a:cubicBezTo>
                        <a:pt x="9902" y="6409"/>
                        <a:pt x="9889" y="6393"/>
                        <a:pt x="9876" y="6378"/>
                      </a:cubicBezTo>
                      <a:close/>
                      <a:moveTo>
                        <a:pt x="10060" y="6600"/>
                      </a:moveTo>
                      <a:cubicBezTo>
                        <a:pt x="10078" y="6625"/>
                        <a:pt x="10096" y="6650"/>
                        <a:pt x="10118" y="6674"/>
                      </a:cubicBezTo>
                      <a:cubicBezTo>
                        <a:pt x="10164" y="6735"/>
                        <a:pt x="10213" y="6792"/>
                        <a:pt x="10264" y="6849"/>
                      </a:cubicBezTo>
                      <a:cubicBezTo>
                        <a:pt x="10195" y="6767"/>
                        <a:pt x="10128" y="6685"/>
                        <a:pt x="10060" y="6600"/>
                      </a:cubicBezTo>
                      <a:close/>
                      <a:moveTo>
                        <a:pt x="10392" y="7012"/>
                      </a:moveTo>
                      <a:cubicBezTo>
                        <a:pt x="10393" y="7014"/>
                        <a:pt x="10393" y="7015"/>
                        <a:pt x="10394" y="7016"/>
                      </a:cubicBezTo>
                      <a:lnTo>
                        <a:pt x="10394" y="7016"/>
                      </a:lnTo>
                      <a:cubicBezTo>
                        <a:pt x="10393" y="7014"/>
                        <a:pt x="10393" y="7013"/>
                        <a:pt x="10392" y="7012"/>
                      </a:cubicBezTo>
                      <a:close/>
                      <a:moveTo>
                        <a:pt x="10394" y="7016"/>
                      </a:moveTo>
                      <a:lnTo>
                        <a:pt x="10394" y="7016"/>
                      </a:lnTo>
                      <a:cubicBezTo>
                        <a:pt x="10397" y="7019"/>
                        <a:pt x="10399" y="7024"/>
                        <a:pt x="10402" y="7027"/>
                      </a:cubicBezTo>
                      <a:cubicBezTo>
                        <a:pt x="10498" y="7144"/>
                        <a:pt x="10587" y="7258"/>
                        <a:pt x="10676" y="7372"/>
                      </a:cubicBezTo>
                      <a:cubicBezTo>
                        <a:pt x="10588" y="7256"/>
                        <a:pt x="10492" y="7139"/>
                        <a:pt x="10394" y="7016"/>
                      </a:cubicBezTo>
                      <a:close/>
                      <a:moveTo>
                        <a:pt x="10911" y="7671"/>
                      </a:moveTo>
                      <a:lnTo>
                        <a:pt x="10911" y="7671"/>
                      </a:lnTo>
                      <a:cubicBezTo>
                        <a:pt x="10993" y="7781"/>
                        <a:pt x="11075" y="7888"/>
                        <a:pt x="11152" y="7988"/>
                      </a:cubicBezTo>
                      <a:cubicBezTo>
                        <a:pt x="11078" y="7888"/>
                        <a:pt x="10996" y="7781"/>
                        <a:pt x="10911" y="7671"/>
                      </a:cubicBezTo>
                      <a:close/>
                    </a:path>
                  </a:pathLst>
                </a:custGeom>
                <a:solidFill>
                  <a:srgbClr val="98DF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24"/>
                <p:cNvSpPr/>
                <p:nvPr/>
              </p:nvSpPr>
              <p:spPr>
                <a:xfrm>
                  <a:off x="1280377" y="1530582"/>
                  <a:ext cx="286716" cy="226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3" h="8795" extrusionOk="0">
                      <a:moveTo>
                        <a:pt x="1729" y="1"/>
                      </a:moveTo>
                      <a:cubicBezTo>
                        <a:pt x="1580" y="1"/>
                        <a:pt x="1434" y="15"/>
                        <a:pt x="1291" y="43"/>
                      </a:cubicBezTo>
                      <a:cubicBezTo>
                        <a:pt x="697" y="171"/>
                        <a:pt x="299" y="591"/>
                        <a:pt x="43" y="1214"/>
                      </a:cubicBezTo>
                      <a:cubicBezTo>
                        <a:pt x="28" y="1250"/>
                        <a:pt x="14" y="1289"/>
                        <a:pt x="0" y="1324"/>
                      </a:cubicBezTo>
                      <a:lnTo>
                        <a:pt x="0" y="1327"/>
                      </a:lnTo>
                      <a:cubicBezTo>
                        <a:pt x="4027" y="2583"/>
                        <a:pt x="7371" y="7095"/>
                        <a:pt x="8517" y="8795"/>
                      </a:cubicBezTo>
                      <a:cubicBezTo>
                        <a:pt x="9389" y="8486"/>
                        <a:pt x="10267" y="8233"/>
                        <a:pt x="11152" y="8020"/>
                      </a:cubicBezTo>
                      <a:cubicBezTo>
                        <a:pt x="11075" y="7920"/>
                        <a:pt x="10993" y="7813"/>
                        <a:pt x="10911" y="7703"/>
                      </a:cubicBezTo>
                      <a:cubicBezTo>
                        <a:pt x="10836" y="7607"/>
                        <a:pt x="10758" y="7507"/>
                        <a:pt x="10676" y="7404"/>
                      </a:cubicBezTo>
                      <a:cubicBezTo>
                        <a:pt x="10587" y="7290"/>
                        <a:pt x="10498" y="7176"/>
                        <a:pt x="10402" y="7059"/>
                      </a:cubicBezTo>
                      <a:cubicBezTo>
                        <a:pt x="10399" y="7056"/>
                        <a:pt x="10395" y="7048"/>
                        <a:pt x="10392" y="7044"/>
                      </a:cubicBezTo>
                      <a:cubicBezTo>
                        <a:pt x="10349" y="6992"/>
                        <a:pt x="10306" y="6938"/>
                        <a:pt x="10264" y="6881"/>
                      </a:cubicBezTo>
                      <a:cubicBezTo>
                        <a:pt x="10213" y="6824"/>
                        <a:pt x="10164" y="6767"/>
                        <a:pt x="10118" y="6706"/>
                      </a:cubicBezTo>
                      <a:cubicBezTo>
                        <a:pt x="10096" y="6682"/>
                        <a:pt x="10078" y="6657"/>
                        <a:pt x="10060" y="6632"/>
                      </a:cubicBezTo>
                      <a:cubicBezTo>
                        <a:pt x="10014" y="6575"/>
                        <a:pt x="9965" y="6514"/>
                        <a:pt x="9914" y="6458"/>
                      </a:cubicBezTo>
                      <a:cubicBezTo>
                        <a:pt x="9893" y="6429"/>
                        <a:pt x="9872" y="6404"/>
                        <a:pt x="9850" y="6379"/>
                      </a:cubicBezTo>
                      <a:cubicBezTo>
                        <a:pt x="9815" y="6333"/>
                        <a:pt x="9780" y="6291"/>
                        <a:pt x="9740" y="6244"/>
                      </a:cubicBezTo>
                      <a:cubicBezTo>
                        <a:pt x="9666" y="6156"/>
                        <a:pt x="9591" y="6066"/>
                        <a:pt x="9512" y="5974"/>
                      </a:cubicBezTo>
                      <a:cubicBezTo>
                        <a:pt x="9438" y="5882"/>
                        <a:pt x="9356" y="5789"/>
                        <a:pt x="9278" y="5696"/>
                      </a:cubicBezTo>
                      <a:cubicBezTo>
                        <a:pt x="9235" y="5647"/>
                        <a:pt x="9196" y="5601"/>
                        <a:pt x="9157" y="5550"/>
                      </a:cubicBezTo>
                      <a:cubicBezTo>
                        <a:pt x="9097" y="5483"/>
                        <a:pt x="9039" y="5415"/>
                        <a:pt x="8979" y="5348"/>
                      </a:cubicBezTo>
                      <a:cubicBezTo>
                        <a:pt x="8979" y="5348"/>
                        <a:pt x="8975" y="5345"/>
                        <a:pt x="8972" y="5340"/>
                      </a:cubicBezTo>
                      <a:cubicBezTo>
                        <a:pt x="8968" y="5337"/>
                        <a:pt x="8962" y="5330"/>
                        <a:pt x="8957" y="5323"/>
                      </a:cubicBezTo>
                      <a:cubicBezTo>
                        <a:pt x="8780" y="5120"/>
                        <a:pt x="8599" y="4918"/>
                        <a:pt x="8413" y="4711"/>
                      </a:cubicBezTo>
                      <a:cubicBezTo>
                        <a:pt x="8389" y="4683"/>
                        <a:pt x="8360" y="4654"/>
                        <a:pt x="8335" y="4626"/>
                      </a:cubicBezTo>
                      <a:cubicBezTo>
                        <a:pt x="8325" y="4615"/>
                        <a:pt x="8314" y="4604"/>
                        <a:pt x="8307" y="4593"/>
                      </a:cubicBezTo>
                      <a:cubicBezTo>
                        <a:pt x="8218" y="4498"/>
                        <a:pt x="8133" y="4401"/>
                        <a:pt x="8044" y="4309"/>
                      </a:cubicBezTo>
                      <a:cubicBezTo>
                        <a:pt x="8036" y="4302"/>
                        <a:pt x="8029" y="4294"/>
                        <a:pt x="8026" y="4288"/>
                      </a:cubicBezTo>
                      <a:cubicBezTo>
                        <a:pt x="8018" y="4281"/>
                        <a:pt x="8011" y="4273"/>
                        <a:pt x="8008" y="4270"/>
                      </a:cubicBezTo>
                      <a:cubicBezTo>
                        <a:pt x="7681" y="3918"/>
                        <a:pt x="7343" y="3569"/>
                        <a:pt x="6998" y="3231"/>
                      </a:cubicBezTo>
                      <a:cubicBezTo>
                        <a:pt x="6980" y="3213"/>
                        <a:pt x="6959" y="3192"/>
                        <a:pt x="6937" y="3174"/>
                      </a:cubicBezTo>
                      <a:cubicBezTo>
                        <a:pt x="6916" y="3149"/>
                        <a:pt x="6891" y="3128"/>
                        <a:pt x="6870" y="3107"/>
                      </a:cubicBezTo>
                      <a:cubicBezTo>
                        <a:pt x="6094" y="2356"/>
                        <a:pt x="5294" y="1662"/>
                        <a:pt x="4511" y="1122"/>
                      </a:cubicBezTo>
                      <a:cubicBezTo>
                        <a:pt x="4483" y="1104"/>
                        <a:pt x="4454" y="1082"/>
                        <a:pt x="4425" y="1064"/>
                      </a:cubicBezTo>
                      <a:cubicBezTo>
                        <a:pt x="4419" y="1058"/>
                        <a:pt x="4407" y="1054"/>
                        <a:pt x="4397" y="1046"/>
                      </a:cubicBezTo>
                      <a:cubicBezTo>
                        <a:pt x="4304" y="982"/>
                        <a:pt x="4212" y="922"/>
                        <a:pt x="4120" y="865"/>
                      </a:cubicBezTo>
                      <a:cubicBezTo>
                        <a:pt x="4112" y="858"/>
                        <a:pt x="4102" y="854"/>
                        <a:pt x="4095" y="851"/>
                      </a:cubicBezTo>
                      <a:cubicBezTo>
                        <a:pt x="3952" y="762"/>
                        <a:pt x="3813" y="680"/>
                        <a:pt x="3671" y="602"/>
                      </a:cubicBezTo>
                      <a:cubicBezTo>
                        <a:pt x="3664" y="598"/>
                        <a:pt x="3660" y="595"/>
                        <a:pt x="3657" y="595"/>
                      </a:cubicBezTo>
                      <a:cubicBezTo>
                        <a:pt x="3233" y="363"/>
                        <a:pt x="2824" y="193"/>
                        <a:pt x="2433" y="94"/>
                      </a:cubicBezTo>
                      <a:cubicBezTo>
                        <a:pt x="2412" y="89"/>
                        <a:pt x="2391" y="86"/>
                        <a:pt x="2369" y="83"/>
                      </a:cubicBezTo>
                      <a:cubicBezTo>
                        <a:pt x="2309" y="65"/>
                        <a:pt x="2252" y="54"/>
                        <a:pt x="2199" y="51"/>
                      </a:cubicBezTo>
                      <a:cubicBezTo>
                        <a:pt x="2177" y="43"/>
                        <a:pt x="2156" y="40"/>
                        <a:pt x="2135" y="33"/>
                      </a:cubicBezTo>
                      <a:cubicBezTo>
                        <a:pt x="1995" y="12"/>
                        <a:pt x="1861" y="1"/>
                        <a:pt x="1729" y="1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4"/>
                <p:cNvSpPr/>
                <p:nvPr/>
              </p:nvSpPr>
              <p:spPr>
                <a:xfrm>
                  <a:off x="-31291" y="1696360"/>
                  <a:ext cx="3536118" cy="3477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52" h="135288" extrusionOk="0">
                      <a:moveTo>
                        <a:pt x="102497" y="0"/>
                      </a:moveTo>
                      <a:cubicBezTo>
                        <a:pt x="100177" y="0"/>
                        <a:pt x="98003" y="1875"/>
                        <a:pt x="96391" y="3794"/>
                      </a:cubicBezTo>
                      <a:cubicBezTo>
                        <a:pt x="94691" y="5818"/>
                        <a:pt x="93610" y="7882"/>
                        <a:pt x="93610" y="7882"/>
                      </a:cubicBezTo>
                      <a:cubicBezTo>
                        <a:pt x="93610" y="7882"/>
                        <a:pt x="91012" y="6291"/>
                        <a:pt x="86914" y="4612"/>
                      </a:cubicBezTo>
                      <a:cubicBezTo>
                        <a:pt x="82362" y="2746"/>
                        <a:pt x="75964" y="776"/>
                        <a:pt x="69232" y="776"/>
                      </a:cubicBezTo>
                      <a:cubicBezTo>
                        <a:pt x="64489" y="776"/>
                        <a:pt x="59580" y="1754"/>
                        <a:pt x="55036" y="4434"/>
                      </a:cubicBezTo>
                      <a:cubicBezTo>
                        <a:pt x="40606" y="12954"/>
                        <a:pt x="13921" y="39750"/>
                        <a:pt x="0" y="68310"/>
                      </a:cubicBezTo>
                      <a:lnTo>
                        <a:pt x="0" y="135234"/>
                      </a:lnTo>
                      <a:lnTo>
                        <a:pt x="33182" y="135234"/>
                      </a:lnTo>
                      <a:lnTo>
                        <a:pt x="82364" y="135287"/>
                      </a:lnTo>
                      <a:lnTo>
                        <a:pt x="74968" y="80110"/>
                      </a:lnTo>
                      <a:lnTo>
                        <a:pt x="79742" y="55360"/>
                      </a:lnTo>
                      <a:lnTo>
                        <a:pt x="96889" y="58324"/>
                      </a:lnTo>
                      <a:lnTo>
                        <a:pt x="100415" y="59395"/>
                      </a:lnTo>
                      <a:cubicBezTo>
                        <a:pt x="102482" y="60025"/>
                        <a:pt x="104616" y="60340"/>
                        <a:pt x="106750" y="60340"/>
                      </a:cubicBezTo>
                      <a:cubicBezTo>
                        <a:pt x="108688" y="60340"/>
                        <a:pt x="110626" y="60080"/>
                        <a:pt x="112514" y="59559"/>
                      </a:cubicBezTo>
                      <a:cubicBezTo>
                        <a:pt x="114016" y="59153"/>
                        <a:pt x="115651" y="58644"/>
                        <a:pt x="117310" y="58025"/>
                      </a:cubicBezTo>
                      <a:cubicBezTo>
                        <a:pt x="122268" y="56211"/>
                        <a:pt x="127431" y="53450"/>
                        <a:pt x="129583" y="49462"/>
                      </a:cubicBezTo>
                      <a:cubicBezTo>
                        <a:pt x="129583" y="49462"/>
                        <a:pt x="137551" y="37825"/>
                        <a:pt x="134325" y="35463"/>
                      </a:cubicBezTo>
                      <a:cubicBezTo>
                        <a:pt x="133961" y="35196"/>
                        <a:pt x="133576" y="35077"/>
                        <a:pt x="133179" y="35077"/>
                      </a:cubicBezTo>
                      <a:cubicBezTo>
                        <a:pt x="130047" y="35077"/>
                        <a:pt x="126182" y="42468"/>
                        <a:pt x="126182" y="42468"/>
                      </a:cubicBezTo>
                      <a:lnTo>
                        <a:pt x="103521" y="17363"/>
                      </a:lnTo>
                      <a:cubicBezTo>
                        <a:pt x="103521" y="17363"/>
                        <a:pt x="108679" y="1418"/>
                        <a:pt x="103521" y="126"/>
                      </a:cubicBezTo>
                      <a:cubicBezTo>
                        <a:pt x="103177" y="40"/>
                        <a:pt x="102835" y="0"/>
                        <a:pt x="1024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4"/>
                <p:cNvSpPr/>
                <p:nvPr/>
              </p:nvSpPr>
              <p:spPr>
                <a:xfrm>
                  <a:off x="2581685" y="2786114"/>
                  <a:ext cx="261034" cy="336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4"/>
                <p:cNvSpPr/>
                <p:nvPr/>
              </p:nvSpPr>
              <p:spPr>
                <a:xfrm>
                  <a:off x="2692966" y="2886342"/>
                  <a:ext cx="122085" cy="21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9" h="8429" extrusionOk="0">
                      <a:moveTo>
                        <a:pt x="2119" y="0"/>
                      </a:moveTo>
                      <a:cubicBezTo>
                        <a:pt x="2119" y="0"/>
                        <a:pt x="2118" y="0"/>
                        <a:pt x="2117" y="0"/>
                      </a:cubicBezTo>
                      <a:cubicBezTo>
                        <a:pt x="1" y="0"/>
                        <a:pt x="656" y="8428"/>
                        <a:pt x="656" y="8428"/>
                      </a:cubicBezTo>
                      <a:cubicBezTo>
                        <a:pt x="2007" y="6586"/>
                        <a:pt x="4749" y="0"/>
                        <a:pt x="2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4"/>
                <p:cNvSpPr/>
                <p:nvPr/>
              </p:nvSpPr>
              <p:spPr>
                <a:xfrm>
                  <a:off x="1763570" y="2164235"/>
                  <a:ext cx="72572" cy="12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4843" extrusionOk="0">
                      <a:moveTo>
                        <a:pt x="1281" y="1"/>
                      </a:moveTo>
                      <a:cubicBezTo>
                        <a:pt x="1102" y="1"/>
                        <a:pt x="910" y="113"/>
                        <a:pt x="748" y="371"/>
                      </a:cubicBezTo>
                      <a:cubicBezTo>
                        <a:pt x="496" y="773"/>
                        <a:pt x="332" y="1264"/>
                        <a:pt x="214" y="1776"/>
                      </a:cubicBezTo>
                      <a:cubicBezTo>
                        <a:pt x="129" y="2043"/>
                        <a:pt x="72" y="2321"/>
                        <a:pt x="43" y="2612"/>
                      </a:cubicBezTo>
                      <a:cubicBezTo>
                        <a:pt x="29" y="2687"/>
                        <a:pt x="22" y="2765"/>
                        <a:pt x="26" y="2851"/>
                      </a:cubicBezTo>
                      <a:cubicBezTo>
                        <a:pt x="22" y="2953"/>
                        <a:pt x="0" y="3053"/>
                        <a:pt x="5" y="3160"/>
                      </a:cubicBezTo>
                      <a:cubicBezTo>
                        <a:pt x="12" y="3295"/>
                        <a:pt x="26" y="3434"/>
                        <a:pt x="51" y="3569"/>
                      </a:cubicBezTo>
                      <a:cubicBezTo>
                        <a:pt x="58" y="3708"/>
                        <a:pt x="51" y="3854"/>
                        <a:pt x="64" y="3989"/>
                      </a:cubicBezTo>
                      <a:cubicBezTo>
                        <a:pt x="86" y="4220"/>
                        <a:pt x="243" y="4459"/>
                        <a:pt x="432" y="4501"/>
                      </a:cubicBezTo>
                      <a:cubicBezTo>
                        <a:pt x="585" y="4709"/>
                        <a:pt x="771" y="4842"/>
                        <a:pt x="979" y="4842"/>
                      </a:cubicBezTo>
                      <a:cubicBezTo>
                        <a:pt x="1171" y="4842"/>
                        <a:pt x="1382" y="4729"/>
                        <a:pt x="1606" y="4459"/>
                      </a:cubicBezTo>
                      <a:cubicBezTo>
                        <a:pt x="2263" y="3665"/>
                        <a:pt x="2822" y="1904"/>
                        <a:pt x="2391" y="812"/>
                      </a:cubicBezTo>
                      <a:cubicBezTo>
                        <a:pt x="2267" y="503"/>
                        <a:pt x="2057" y="303"/>
                        <a:pt x="1822" y="190"/>
                      </a:cubicBezTo>
                      <a:cubicBezTo>
                        <a:pt x="1742" y="80"/>
                        <a:pt x="1623" y="22"/>
                        <a:pt x="1505" y="22"/>
                      </a:cubicBezTo>
                      <a:cubicBezTo>
                        <a:pt x="1481" y="22"/>
                        <a:pt x="1458" y="24"/>
                        <a:pt x="1435" y="29"/>
                      </a:cubicBezTo>
                      <a:cubicBezTo>
                        <a:pt x="1385" y="11"/>
                        <a:pt x="1334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4"/>
                <p:cNvSpPr/>
                <p:nvPr/>
              </p:nvSpPr>
              <p:spPr>
                <a:xfrm>
                  <a:off x="2443953" y="2085394"/>
                  <a:ext cx="67071" cy="11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4428" extrusionOk="0">
                      <a:moveTo>
                        <a:pt x="1878" y="1"/>
                      </a:moveTo>
                      <a:cubicBezTo>
                        <a:pt x="1758" y="1"/>
                        <a:pt x="1633" y="39"/>
                        <a:pt x="1509" y="104"/>
                      </a:cubicBezTo>
                      <a:cubicBezTo>
                        <a:pt x="777" y="307"/>
                        <a:pt x="0" y="2058"/>
                        <a:pt x="76" y="3139"/>
                      </a:cubicBezTo>
                      <a:cubicBezTo>
                        <a:pt x="54" y="3781"/>
                        <a:pt x="300" y="4428"/>
                        <a:pt x="803" y="4428"/>
                      </a:cubicBezTo>
                      <a:cubicBezTo>
                        <a:pt x="882" y="4428"/>
                        <a:pt x="968" y="4412"/>
                        <a:pt x="1061" y="4377"/>
                      </a:cubicBezTo>
                      <a:cubicBezTo>
                        <a:pt x="1670" y="4150"/>
                        <a:pt x="2061" y="3331"/>
                        <a:pt x="2213" y="2588"/>
                      </a:cubicBezTo>
                      <a:cubicBezTo>
                        <a:pt x="2220" y="2556"/>
                        <a:pt x="2225" y="2513"/>
                        <a:pt x="2231" y="2481"/>
                      </a:cubicBezTo>
                      <a:cubicBezTo>
                        <a:pt x="2466" y="1937"/>
                        <a:pt x="2609" y="1278"/>
                        <a:pt x="2491" y="702"/>
                      </a:cubicBezTo>
                      <a:cubicBezTo>
                        <a:pt x="2385" y="194"/>
                        <a:pt x="2148" y="1"/>
                        <a:pt x="18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4"/>
                <p:cNvSpPr/>
                <p:nvPr/>
              </p:nvSpPr>
              <p:spPr>
                <a:xfrm>
                  <a:off x="1621751" y="2398339"/>
                  <a:ext cx="883464" cy="783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6" h="30484" extrusionOk="0">
                      <a:moveTo>
                        <a:pt x="7934" y="0"/>
                      </a:moveTo>
                      <a:cubicBezTo>
                        <a:pt x="7215" y="0"/>
                        <a:pt x="6428" y="218"/>
                        <a:pt x="5525" y="663"/>
                      </a:cubicBezTo>
                      <a:cubicBezTo>
                        <a:pt x="2565" y="2121"/>
                        <a:pt x="0" y="11602"/>
                        <a:pt x="6254" y="20066"/>
                      </a:cubicBezTo>
                      <a:cubicBezTo>
                        <a:pt x="8783" y="23502"/>
                        <a:pt x="12558" y="27409"/>
                        <a:pt x="18794" y="29269"/>
                      </a:cubicBezTo>
                      <a:cubicBezTo>
                        <a:pt x="21715" y="30139"/>
                        <a:pt x="23983" y="30484"/>
                        <a:pt x="26333" y="30484"/>
                      </a:cubicBezTo>
                      <a:cubicBezTo>
                        <a:pt x="28682" y="30484"/>
                        <a:pt x="31115" y="30139"/>
                        <a:pt x="34366" y="29629"/>
                      </a:cubicBezTo>
                      <a:cubicBezTo>
                        <a:pt x="34366" y="29629"/>
                        <a:pt x="33743" y="29062"/>
                        <a:pt x="28948" y="25192"/>
                      </a:cubicBezTo>
                      <a:cubicBezTo>
                        <a:pt x="27059" y="23666"/>
                        <a:pt x="25159" y="21987"/>
                        <a:pt x="23437" y="20165"/>
                      </a:cubicBezTo>
                      <a:cubicBezTo>
                        <a:pt x="23092" y="19810"/>
                        <a:pt x="22761" y="19447"/>
                        <a:pt x="22452" y="19081"/>
                      </a:cubicBezTo>
                      <a:cubicBezTo>
                        <a:pt x="21150" y="17611"/>
                        <a:pt x="19976" y="16053"/>
                        <a:pt x="18994" y="14441"/>
                      </a:cubicBezTo>
                      <a:cubicBezTo>
                        <a:pt x="17955" y="12727"/>
                        <a:pt x="17037" y="11147"/>
                        <a:pt x="16219" y="9724"/>
                      </a:cubicBezTo>
                      <a:cubicBezTo>
                        <a:pt x="16134" y="9567"/>
                        <a:pt x="16045" y="9415"/>
                        <a:pt x="15955" y="9269"/>
                      </a:cubicBezTo>
                      <a:cubicBezTo>
                        <a:pt x="13647" y="5249"/>
                        <a:pt x="12088" y="2463"/>
                        <a:pt x="10484" y="1072"/>
                      </a:cubicBezTo>
                      <a:cubicBezTo>
                        <a:pt x="9677" y="363"/>
                        <a:pt x="8862" y="0"/>
                        <a:pt x="79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4"/>
                <p:cNvSpPr/>
                <p:nvPr/>
              </p:nvSpPr>
              <p:spPr>
                <a:xfrm>
                  <a:off x="1793569" y="2425896"/>
                  <a:ext cx="238360" cy="27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2" h="10879" extrusionOk="0">
                      <a:moveTo>
                        <a:pt x="3800" y="0"/>
                      </a:moveTo>
                      <a:cubicBezTo>
                        <a:pt x="2928" y="1611"/>
                        <a:pt x="1" y="7489"/>
                        <a:pt x="2530" y="10021"/>
                      </a:cubicBezTo>
                      <a:cubicBezTo>
                        <a:pt x="3146" y="10636"/>
                        <a:pt x="3831" y="10879"/>
                        <a:pt x="4528" y="10879"/>
                      </a:cubicBezTo>
                      <a:cubicBezTo>
                        <a:pt x="6352" y="10879"/>
                        <a:pt x="8265" y="9220"/>
                        <a:pt x="9271" y="8197"/>
                      </a:cubicBezTo>
                      <a:cubicBezTo>
                        <a:pt x="6963" y="4177"/>
                        <a:pt x="5404" y="1391"/>
                        <a:pt x="3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4"/>
                <p:cNvSpPr/>
                <p:nvPr/>
              </p:nvSpPr>
              <p:spPr>
                <a:xfrm>
                  <a:off x="1998059" y="2648278"/>
                  <a:ext cx="200853" cy="252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3" h="9807" extrusionOk="0">
                      <a:moveTo>
                        <a:pt x="1580" y="1"/>
                      </a:moveTo>
                      <a:lnTo>
                        <a:pt x="1580" y="1"/>
                      </a:lnTo>
                      <a:cubicBezTo>
                        <a:pt x="929" y="2022"/>
                        <a:pt x="1" y="6056"/>
                        <a:pt x="2025" y="8386"/>
                      </a:cubicBezTo>
                      <a:cubicBezTo>
                        <a:pt x="2948" y="9450"/>
                        <a:pt x="4140" y="9806"/>
                        <a:pt x="5318" y="9806"/>
                      </a:cubicBezTo>
                      <a:cubicBezTo>
                        <a:pt x="6196" y="9806"/>
                        <a:pt x="7067" y="9608"/>
                        <a:pt x="7813" y="9358"/>
                      </a:cubicBezTo>
                      <a:cubicBezTo>
                        <a:pt x="6511" y="7888"/>
                        <a:pt x="5337" y="6330"/>
                        <a:pt x="4355" y="4718"/>
                      </a:cubicBezTo>
                      <a:cubicBezTo>
                        <a:pt x="3316" y="3004"/>
                        <a:pt x="2398" y="1424"/>
                        <a:pt x="158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4"/>
                <p:cNvSpPr/>
                <p:nvPr/>
              </p:nvSpPr>
              <p:spPr>
                <a:xfrm>
                  <a:off x="2191753" y="2916675"/>
                  <a:ext cx="174143" cy="15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4" h="6030" extrusionOk="0">
                      <a:moveTo>
                        <a:pt x="1263" y="1"/>
                      </a:moveTo>
                      <a:cubicBezTo>
                        <a:pt x="544" y="1602"/>
                        <a:pt x="0" y="3779"/>
                        <a:pt x="1494" y="5138"/>
                      </a:cubicBezTo>
                      <a:cubicBezTo>
                        <a:pt x="2210" y="5793"/>
                        <a:pt x="2998" y="6029"/>
                        <a:pt x="3763" y="6029"/>
                      </a:cubicBezTo>
                      <a:cubicBezTo>
                        <a:pt x="4935" y="6029"/>
                        <a:pt x="6052" y="5476"/>
                        <a:pt x="6774" y="5028"/>
                      </a:cubicBezTo>
                      <a:cubicBezTo>
                        <a:pt x="4874" y="3513"/>
                        <a:pt x="2985" y="1823"/>
                        <a:pt x="126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4"/>
                <p:cNvSpPr/>
                <p:nvPr/>
              </p:nvSpPr>
              <p:spPr>
                <a:xfrm>
                  <a:off x="1782515" y="2912510"/>
                  <a:ext cx="322398" cy="238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1" h="9268" extrusionOk="0">
                      <a:moveTo>
                        <a:pt x="1283" y="0"/>
                      </a:moveTo>
                      <a:cubicBezTo>
                        <a:pt x="772" y="0"/>
                        <a:pt x="335" y="30"/>
                        <a:pt x="0" y="64"/>
                      </a:cubicBezTo>
                      <a:cubicBezTo>
                        <a:pt x="2529" y="3500"/>
                        <a:pt x="5828" y="7410"/>
                        <a:pt x="12540" y="9267"/>
                      </a:cubicBezTo>
                      <a:cubicBezTo>
                        <a:pt x="10467" y="1131"/>
                        <a:pt x="4452" y="0"/>
                        <a:pt x="12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4"/>
                <p:cNvSpPr/>
                <p:nvPr/>
              </p:nvSpPr>
              <p:spPr>
                <a:xfrm>
                  <a:off x="2358173" y="1696386"/>
                  <a:ext cx="1118636" cy="1491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14" h="58025" extrusionOk="0">
                      <a:moveTo>
                        <a:pt x="40532" y="39012"/>
                      </a:moveTo>
                      <a:cubicBezTo>
                        <a:pt x="43513" y="39012"/>
                        <a:pt x="37169" y="48315"/>
                        <a:pt x="37169" y="48315"/>
                      </a:cubicBezTo>
                      <a:cubicBezTo>
                        <a:pt x="37169" y="48315"/>
                        <a:pt x="37169" y="39012"/>
                        <a:pt x="40532" y="39012"/>
                      </a:cubicBezTo>
                      <a:close/>
                      <a:moveTo>
                        <a:pt x="9539" y="0"/>
                      </a:moveTo>
                      <a:cubicBezTo>
                        <a:pt x="7222" y="0"/>
                        <a:pt x="5049" y="1875"/>
                        <a:pt x="3437" y="3793"/>
                      </a:cubicBezTo>
                      <a:cubicBezTo>
                        <a:pt x="3455" y="3793"/>
                        <a:pt x="3473" y="3796"/>
                        <a:pt x="3494" y="3796"/>
                      </a:cubicBezTo>
                      <a:cubicBezTo>
                        <a:pt x="3761" y="3796"/>
                        <a:pt x="4106" y="3722"/>
                        <a:pt x="4487" y="3640"/>
                      </a:cubicBezTo>
                      <a:cubicBezTo>
                        <a:pt x="4935" y="3540"/>
                        <a:pt x="5391" y="3479"/>
                        <a:pt x="5842" y="3479"/>
                      </a:cubicBezTo>
                      <a:cubicBezTo>
                        <a:pt x="6621" y="3479"/>
                        <a:pt x="7383" y="3665"/>
                        <a:pt x="8033" y="4170"/>
                      </a:cubicBezTo>
                      <a:cubicBezTo>
                        <a:pt x="9570" y="5351"/>
                        <a:pt x="9660" y="7617"/>
                        <a:pt x="9471" y="9549"/>
                      </a:cubicBezTo>
                      <a:cubicBezTo>
                        <a:pt x="9218" y="12181"/>
                        <a:pt x="8699" y="14775"/>
                        <a:pt x="7913" y="17308"/>
                      </a:cubicBezTo>
                      <a:cubicBezTo>
                        <a:pt x="10432" y="18656"/>
                        <a:pt x="12488" y="20866"/>
                        <a:pt x="13658" y="23473"/>
                      </a:cubicBezTo>
                      <a:cubicBezTo>
                        <a:pt x="11139" y="23527"/>
                        <a:pt x="8588" y="23583"/>
                        <a:pt x="6155" y="24245"/>
                      </a:cubicBezTo>
                      <a:cubicBezTo>
                        <a:pt x="3715" y="24910"/>
                        <a:pt x="1374" y="26245"/>
                        <a:pt x="1" y="28358"/>
                      </a:cubicBezTo>
                      <a:cubicBezTo>
                        <a:pt x="3615" y="26601"/>
                        <a:pt x="7571" y="25526"/>
                        <a:pt x="11581" y="25230"/>
                      </a:cubicBezTo>
                      <a:cubicBezTo>
                        <a:pt x="12161" y="25184"/>
                        <a:pt x="12740" y="25017"/>
                        <a:pt x="13295" y="25017"/>
                      </a:cubicBezTo>
                      <a:cubicBezTo>
                        <a:pt x="13587" y="25017"/>
                        <a:pt x="13872" y="25064"/>
                        <a:pt x="14146" y="25202"/>
                      </a:cubicBezTo>
                      <a:cubicBezTo>
                        <a:pt x="15704" y="25995"/>
                        <a:pt x="16433" y="27867"/>
                        <a:pt x="17504" y="29528"/>
                      </a:cubicBezTo>
                      <a:cubicBezTo>
                        <a:pt x="16793" y="29468"/>
                        <a:pt x="16077" y="29439"/>
                        <a:pt x="15362" y="29439"/>
                      </a:cubicBezTo>
                      <a:cubicBezTo>
                        <a:pt x="11602" y="29439"/>
                        <a:pt x="7845" y="30243"/>
                        <a:pt x="4412" y="31791"/>
                      </a:cubicBezTo>
                      <a:cubicBezTo>
                        <a:pt x="7440" y="31250"/>
                        <a:pt x="10520" y="30987"/>
                        <a:pt x="13594" y="30987"/>
                      </a:cubicBezTo>
                      <a:cubicBezTo>
                        <a:pt x="14807" y="30987"/>
                        <a:pt x="16045" y="31029"/>
                        <a:pt x="17173" y="31481"/>
                      </a:cubicBezTo>
                      <a:cubicBezTo>
                        <a:pt x="18300" y="31937"/>
                        <a:pt x="19482" y="32605"/>
                        <a:pt x="19692" y="33801"/>
                      </a:cubicBezTo>
                      <a:cubicBezTo>
                        <a:pt x="16486" y="34000"/>
                        <a:pt x="13128" y="34975"/>
                        <a:pt x="10158" y="36167"/>
                      </a:cubicBezTo>
                      <a:cubicBezTo>
                        <a:pt x="12875" y="36014"/>
                        <a:pt x="15604" y="35857"/>
                        <a:pt x="18322" y="35715"/>
                      </a:cubicBezTo>
                      <a:cubicBezTo>
                        <a:pt x="18571" y="35700"/>
                        <a:pt x="18820" y="35686"/>
                        <a:pt x="19069" y="35686"/>
                      </a:cubicBezTo>
                      <a:cubicBezTo>
                        <a:pt x="19535" y="35686"/>
                        <a:pt x="19994" y="35732"/>
                        <a:pt x="20410" y="35914"/>
                      </a:cubicBezTo>
                      <a:cubicBezTo>
                        <a:pt x="20962" y="36156"/>
                        <a:pt x="21406" y="36611"/>
                        <a:pt x="21801" y="37063"/>
                      </a:cubicBezTo>
                      <a:cubicBezTo>
                        <a:pt x="24853" y="40531"/>
                        <a:pt x="26896" y="45185"/>
                        <a:pt x="26145" y="49746"/>
                      </a:cubicBezTo>
                      <a:cubicBezTo>
                        <a:pt x="25715" y="52399"/>
                        <a:pt x="24367" y="54886"/>
                        <a:pt x="24345" y="57568"/>
                      </a:cubicBezTo>
                      <a:cubicBezTo>
                        <a:pt x="24345" y="57714"/>
                        <a:pt x="24345" y="57867"/>
                        <a:pt x="24356" y="58024"/>
                      </a:cubicBezTo>
                      <a:cubicBezTo>
                        <a:pt x="29314" y="56210"/>
                        <a:pt x="34477" y="53449"/>
                        <a:pt x="36629" y="49461"/>
                      </a:cubicBezTo>
                      <a:cubicBezTo>
                        <a:pt x="36629" y="49461"/>
                        <a:pt x="38625" y="46544"/>
                        <a:pt x="40215" y="43339"/>
                      </a:cubicBezTo>
                      <a:cubicBezTo>
                        <a:pt x="41801" y="40137"/>
                        <a:pt x="42983" y="36643"/>
                        <a:pt x="41371" y="35462"/>
                      </a:cubicBezTo>
                      <a:cubicBezTo>
                        <a:pt x="41008" y="35195"/>
                        <a:pt x="40620" y="35075"/>
                        <a:pt x="40226" y="35075"/>
                      </a:cubicBezTo>
                      <a:cubicBezTo>
                        <a:pt x="39991" y="35075"/>
                        <a:pt x="39756" y="35117"/>
                        <a:pt x="39517" y="35192"/>
                      </a:cubicBezTo>
                      <a:cubicBezTo>
                        <a:pt x="36540" y="36131"/>
                        <a:pt x="33228" y="42467"/>
                        <a:pt x="33228" y="42467"/>
                      </a:cubicBezTo>
                      <a:lnTo>
                        <a:pt x="10567" y="17362"/>
                      </a:lnTo>
                      <a:cubicBezTo>
                        <a:pt x="10567" y="17362"/>
                        <a:pt x="12857" y="10278"/>
                        <a:pt x="12857" y="5173"/>
                      </a:cubicBezTo>
                      <a:cubicBezTo>
                        <a:pt x="12857" y="2619"/>
                        <a:pt x="12285" y="555"/>
                        <a:pt x="10567" y="125"/>
                      </a:cubicBezTo>
                      <a:cubicBezTo>
                        <a:pt x="10560" y="125"/>
                        <a:pt x="10556" y="121"/>
                        <a:pt x="10549" y="121"/>
                      </a:cubicBezTo>
                      <a:cubicBezTo>
                        <a:pt x="10211" y="39"/>
                        <a:pt x="9873" y="0"/>
                        <a:pt x="9539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4"/>
                <p:cNvSpPr/>
                <p:nvPr/>
              </p:nvSpPr>
              <p:spPr>
                <a:xfrm>
                  <a:off x="3313635" y="2699228"/>
                  <a:ext cx="163114" cy="239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5" h="9304" extrusionOk="0">
                      <a:moveTo>
                        <a:pt x="3363" y="0"/>
                      </a:moveTo>
                      <a:cubicBezTo>
                        <a:pt x="0" y="0"/>
                        <a:pt x="0" y="9303"/>
                        <a:pt x="0" y="9303"/>
                      </a:cubicBezTo>
                      <a:cubicBezTo>
                        <a:pt x="0" y="9303"/>
                        <a:pt x="6344" y="0"/>
                        <a:pt x="3363" y="0"/>
                      </a:cubicBezTo>
                      <a:close/>
                    </a:path>
                  </a:pathLst>
                </a:custGeom>
                <a:solidFill>
                  <a:srgbClr val="282D3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4"/>
                <p:cNvSpPr/>
                <p:nvPr/>
              </p:nvSpPr>
              <p:spPr>
                <a:xfrm>
                  <a:off x="2338251" y="2335796"/>
                  <a:ext cx="350753" cy="120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80" extrusionOk="0">
                      <a:moveTo>
                        <a:pt x="11936" y="0"/>
                      </a:moveTo>
                      <a:cubicBezTo>
                        <a:pt x="11891" y="0"/>
                        <a:pt x="11846" y="0"/>
                        <a:pt x="11801" y="1"/>
                      </a:cubicBezTo>
                      <a:cubicBezTo>
                        <a:pt x="11185" y="29"/>
                        <a:pt x="10566" y="47"/>
                        <a:pt x="9954" y="136"/>
                      </a:cubicBezTo>
                      <a:cubicBezTo>
                        <a:pt x="8723" y="261"/>
                        <a:pt x="7514" y="566"/>
                        <a:pt x="6340" y="947"/>
                      </a:cubicBezTo>
                      <a:cubicBezTo>
                        <a:pt x="5163" y="1338"/>
                        <a:pt x="4027" y="1847"/>
                        <a:pt x="2960" y="2474"/>
                      </a:cubicBezTo>
                      <a:cubicBezTo>
                        <a:pt x="2426" y="2783"/>
                        <a:pt x="1907" y="3121"/>
                        <a:pt x="1406" y="3477"/>
                      </a:cubicBezTo>
                      <a:cubicBezTo>
                        <a:pt x="918" y="3857"/>
                        <a:pt x="427" y="4234"/>
                        <a:pt x="0" y="4679"/>
                      </a:cubicBezTo>
                      <a:cubicBezTo>
                        <a:pt x="1011" y="3981"/>
                        <a:pt x="2068" y="3377"/>
                        <a:pt x="3160" y="2847"/>
                      </a:cubicBezTo>
                      <a:cubicBezTo>
                        <a:pt x="4252" y="2320"/>
                        <a:pt x="5362" y="1840"/>
                        <a:pt x="6514" y="1470"/>
                      </a:cubicBezTo>
                      <a:cubicBezTo>
                        <a:pt x="7660" y="1090"/>
                        <a:pt x="8830" y="773"/>
                        <a:pt x="10022" y="556"/>
                      </a:cubicBezTo>
                      <a:cubicBezTo>
                        <a:pt x="11210" y="303"/>
                        <a:pt x="12420" y="207"/>
                        <a:pt x="13643" y="83"/>
                      </a:cubicBezTo>
                      <a:cubicBezTo>
                        <a:pt x="13079" y="43"/>
                        <a:pt x="12506" y="0"/>
                        <a:pt x="119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4"/>
                <p:cNvSpPr/>
                <p:nvPr/>
              </p:nvSpPr>
              <p:spPr>
                <a:xfrm>
                  <a:off x="2414057" y="2454018"/>
                  <a:ext cx="350753" cy="12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4" h="4677" extrusionOk="0">
                      <a:moveTo>
                        <a:pt x="11924" y="1"/>
                      </a:moveTo>
                      <a:cubicBezTo>
                        <a:pt x="11883" y="1"/>
                        <a:pt x="11842" y="1"/>
                        <a:pt x="11801" y="1"/>
                      </a:cubicBezTo>
                      <a:cubicBezTo>
                        <a:pt x="11185" y="31"/>
                        <a:pt x="10566" y="48"/>
                        <a:pt x="9954" y="133"/>
                      </a:cubicBezTo>
                      <a:cubicBezTo>
                        <a:pt x="8724" y="261"/>
                        <a:pt x="7514" y="568"/>
                        <a:pt x="6337" y="948"/>
                      </a:cubicBezTo>
                      <a:cubicBezTo>
                        <a:pt x="5163" y="1339"/>
                        <a:pt x="4024" y="1848"/>
                        <a:pt x="2956" y="2474"/>
                      </a:cubicBezTo>
                      <a:cubicBezTo>
                        <a:pt x="2423" y="2784"/>
                        <a:pt x="1907" y="3121"/>
                        <a:pt x="1402" y="3477"/>
                      </a:cubicBezTo>
                      <a:cubicBezTo>
                        <a:pt x="915" y="3858"/>
                        <a:pt x="427" y="4236"/>
                        <a:pt x="1" y="4676"/>
                      </a:cubicBezTo>
                      <a:cubicBezTo>
                        <a:pt x="1011" y="3983"/>
                        <a:pt x="2068" y="3377"/>
                        <a:pt x="3156" y="2844"/>
                      </a:cubicBezTo>
                      <a:cubicBezTo>
                        <a:pt x="4248" y="2321"/>
                        <a:pt x="5362" y="1841"/>
                        <a:pt x="6514" y="1471"/>
                      </a:cubicBezTo>
                      <a:cubicBezTo>
                        <a:pt x="7657" y="1087"/>
                        <a:pt x="8826" y="773"/>
                        <a:pt x="10018" y="553"/>
                      </a:cubicBezTo>
                      <a:cubicBezTo>
                        <a:pt x="11207" y="304"/>
                        <a:pt x="12420" y="208"/>
                        <a:pt x="13643" y="83"/>
                      </a:cubicBezTo>
                      <a:cubicBezTo>
                        <a:pt x="13072" y="44"/>
                        <a:pt x="12499" y="1"/>
                        <a:pt x="119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4"/>
                <p:cNvSpPr/>
                <p:nvPr/>
              </p:nvSpPr>
              <p:spPr>
                <a:xfrm>
                  <a:off x="2513642" y="2563140"/>
                  <a:ext cx="350779" cy="12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5" h="4676" extrusionOk="0">
                      <a:moveTo>
                        <a:pt x="11924" y="0"/>
                      </a:moveTo>
                      <a:cubicBezTo>
                        <a:pt x="11883" y="0"/>
                        <a:pt x="11842" y="0"/>
                        <a:pt x="11801" y="1"/>
                      </a:cubicBezTo>
                      <a:cubicBezTo>
                        <a:pt x="11185" y="29"/>
                        <a:pt x="10566" y="47"/>
                        <a:pt x="9955" y="132"/>
                      </a:cubicBezTo>
                      <a:cubicBezTo>
                        <a:pt x="8720" y="260"/>
                        <a:pt x="7514" y="567"/>
                        <a:pt x="6336" y="947"/>
                      </a:cubicBezTo>
                      <a:cubicBezTo>
                        <a:pt x="5162" y="1339"/>
                        <a:pt x="4024" y="1848"/>
                        <a:pt x="2957" y="2473"/>
                      </a:cubicBezTo>
                      <a:cubicBezTo>
                        <a:pt x="2423" y="2782"/>
                        <a:pt x="1908" y="3121"/>
                        <a:pt x="1402" y="3477"/>
                      </a:cubicBezTo>
                      <a:cubicBezTo>
                        <a:pt x="915" y="3857"/>
                        <a:pt x="427" y="4234"/>
                        <a:pt x="0" y="4675"/>
                      </a:cubicBezTo>
                      <a:cubicBezTo>
                        <a:pt x="1011" y="3982"/>
                        <a:pt x="2067" y="3377"/>
                        <a:pt x="3156" y="2843"/>
                      </a:cubicBezTo>
                      <a:cubicBezTo>
                        <a:pt x="4248" y="2321"/>
                        <a:pt x="5362" y="1840"/>
                        <a:pt x="6515" y="1470"/>
                      </a:cubicBezTo>
                      <a:cubicBezTo>
                        <a:pt x="7656" y="1086"/>
                        <a:pt x="8827" y="773"/>
                        <a:pt x="10019" y="552"/>
                      </a:cubicBezTo>
                      <a:cubicBezTo>
                        <a:pt x="11206" y="303"/>
                        <a:pt x="12420" y="207"/>
                        <a:pt x="13644" y="83"/>
                      </a:cubicBezTo>
                      <a:cubicBezTo>
                        <a:pt x="13073" y="43"/>
                        <a:pt x="12499" y="0"/>
                        <a:pt x="1192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4"/>
                <p:cNvSpPr/>
                <p:nvPr/>
              </p:nvSpPr>
              <p:spPr>
                <a:xfrm>
                  <a:off x="1748944" y="1716333"/>
                  <a:ext cx="454020" cy="98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1" h="3835" extrusionOk="0">
                      <a:moveTo>
                        <a:pt x="0" y="0"/>
                      </a:moveTo>
                      <a:cubicBezTo>
                        <a:pt x="6723" y="4"/>
                        <a:pt x="13111" y="1969"/>
                        <a:pt x="17660" y="3835"/>
                      </a:cubicBezTo>
                      <a:cubicBezTo>
                        <a:pt x="13115" y="1969"/>
                        <a:pt x="6723" y="4"/>
                        <a:pt x="0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4"/>
                <p:cNvSpPr/>
                <p:nvPr/>
              </p:nvSpPr>
              <p:spPr>
                <a:xfrm>
                  <a:off x="1309527" y="1795971"/>
                  <a:ext cx="99719" cy="61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9" h="2392" extrusionOk="0">
                      <a:moveTo>
                        <a:pt x="3879" y="1"/>
                      </a:moveTo>
                      <a:cubicBezTo>
                        <a:pt x="3544" y="178"/>
                        <a:pt x="3209" y="364"/>
                        <a:pt x="2876" y="559"/>
                      </a:cubicBezTo>
                      <a:cubicBezTo>
                        <a:pt x="1965" y="1100"/>
                        <a:pt x="1004" y="1712"/>
                        <a:pt x="1" y="2391"/>
                      </a:cubicBezTo>
                      <a:lnTo>
                        <a:pt x="1" y="2391"/>
                      </a:lnTo>
                      <a:cubicBezTo>
                        <a:pt x="1004" y="1712"/>
                        <a:pt x="1965" y="1100"/>
                        <a:pt x="2876" y="559"/>
                      </a:cubicBezTo>
                      <a:cubicBezTo>
                        <a:pt x="3209" y="364"/>
                        <a:pt x="3544" y="178"/>
                        <a:pt x="3879" y="1"/>
                      </a:cubicBez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4"/>
                <p:cNvSpPr/>
                <p:nvPr/>
              </p:nvSpPr>
              <p:spPr>
                <a:xfrm>
                  <a:off x="1301687" y="1860004"/>
                  <a:ext cx="4036" cy="2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" h="108" extrusionOk="0">
                      <a:moveTo>
                        <a:pt x="156" y="0"/>
                      </a:moveTo>
                      <a:cubicBezTo>
                        <a:pt x="103" y="35"/>
                        <a:pt x="50" y="71"/>
                        <a:pt x="0" y="107"/>
                      </a:cubicBezTo>
                      <a:lnTo>
                        <a:pt x="0" y="107"/>
                      </a:lnTo>
                      <a:cubicBezTo>
                        <a:pt x="50" y="71"/>
                        <a:pt x="103" y="35"/>
                        <a:pt x="156" y="0"/>
                      </a:cubicBezTo>
                      <a:close/>
                    </a:path>
                  </a:pathLst>
                </a:custGeom>
                <a:solidFill>
                  <a:srgbClr val="C0EC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4"/>
                <p:cNvSpPr/>
                <p:nvPr/>
              </p:nvSpPr>
              <p:spPr>
                <a:xfrm>
                  <a:off x="1252923" y="1862755"/>
                  <a:ext cx="48793" cy="3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1345" extrusionOk="0">
                      <a:moveTo>
                        <a:pt x="79" y="1288"/>
                      </a:moveTo>
                      <a:cubicBezTo>
                        <a:pt x="54" y="1306"/>
                        <a:pt x="26" y="1327"/>
                        <a:pt x="1" y="1345"/>
                      </a:cubicBezTo>
                      <a:cubicBezTo>
                        <a:pt x="26" y="1327"/>
                        <a:pt x="54" y="1306"/>
                        <a:pt x="79" y="1288"/>
                      </a:cubicBezTo>
                      <a:lnTo>
                        <a:pt x="79" y="1288"/>
                      </a:lnTo>
                      <a:close/>
                      <a:moveTo>
                        <a:pt x="1897" y="0"/>
                      </a:moveTo>
                      <a:lnTo>
                        <a:pt x="1801" y="64"/>
                      </a:lnTo>
                      <a:lnTo>
                        <a:pt x="1801" y="64"/>
                      </a:lnTo>
                      <a:lnTo>
                        <a:pt x="1897" y="0"/>
                      </a:lnTo>
                      <a:close/>
                    </a:path>
                  </a:pathLst>
                </a:custGeom>
                <a:solidFill>
                  <a:srgbClr val="17AC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4"/>
                <p:cNvSpPr/>
                <p:nvPr/>
              </p:nvSpPr>
              <p:spPr>
                <a:xfrm>
                  <a:off x="1305697" y="1858616"/>
                  <a:ext cx="2031" cy="1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" h="55" extrusionOk="0">
                      <a:moveTo>
                        <a:pt x="79" y="1"/>
                      </a:moveTo>
                      <a:cubicBezTo>
                        <a:pt x="53" y="18"/>
                        <a:pt x="25" y="36"/>
                        <a:pt x="0" y="54"/>
                      </a:cubicBezTo>
                      <a:lnTo>
                        <a:pt x="0" y="54"/>
                      </a:lnTo>
                      <a:cubicBezTo>
                        <a:pt x="25" y="36"/>
                        <a:pt x="53" y="18"/>
                        <a:pt x="79" y="1"/>
                      </a:cubicBezTo>
                      <a:close/>
                    </a:path>
                  </a:pathLst>
                </a:custGeom>
                <a:solidFill>
                  <a:srgbClr val="73CE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4"/>
                <p:cNvSpPr/>
                <p:nvPr/>
              </p:nvSpPr>
              <p:spPr>
                <a:xfrm>
                  <a:off x="1254928" y="1864400"/>
                  <a:ext cx="44294" cy="3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" h="1224" extrusionOk="0">
                      <a:moveTo>
                        <a:pt x="1723" y="0"/>
                      </a:moveTo>
                      <a:cubicBezTo>
                        <a:pt x="1161" y="388"/>
                        <a:pt x="588" y="797"/>
                        <a:pt x="1" y="1224"/>
                      </a:cubicBezTo>
                      <a:lnTo>
                        <a:pt x="1" y="1224"/>
                      </a:lnTo>
                      <a:cubicBezTo>
                        <a:pt x="588" y="797"/>
                        <a:pt x="1161" y="388"/>
                        <a:pt x="1723" y="0"/>
                      </a:cubicBezTo>
                      <a:close/>
                    </a:path>
                  </a:pathLst>
                </a:custGeom>
                <a:solidFill>
                  <a:srgbClr val="0E9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4"/>
                <p:cNvSpPr/>
                <p:nvPr/>
              </p:nvSpPr>
              <p:spPr>
                <a:xfrm>
                  <a:off x="-31291" y="1716333"/>
                  <a:ext cx="2234367" cy="345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15" h="134458" extrusionOk="0">
                      <a:moveTo>
                        <a:pt x="34512" y="27122"/>
                      </a:moveTo>
                      <a:cubicBezTo>
                        <a:pt x="34800" y="27122"/>
                        <a:pt x="35088" y="27421"/>
                        <a:pt x="34889" y="27735"/>
                      </a:cubicBezTo>
                      <a:cubicBezTo>
                        <a:pt x="34587" y="28219"/>
                        <a:pt x="34280" y="28702"/>
                        <a:pt x="33978" y="29183"/>
                      </a:cubicBezTo>
                      <a:cubicBezTo>
                        <a:pt x="33889" y="29321"/>
                        <a:pt x="33765" y="29378"/>
                        <a:pt x="33637" y="29378"/>
                      </a:cubicBezTo>
                      <a:cubicBezTo>
                        <a:pt x="33349" y="29378"/>
                        <a:pt x="33064" y="29079"/>
                        <a:pt x="33264" y="28766"/>
                      </a:cubicBezTo>
                      <a:cubicBezTo>
                        <a:pt x="33566" y="28283"/>
                        <a:pt x="33868" y="27799"/>
                        <a:pt x="34174" y="27319"/>
                      </a:cubicBezTo>
                      <a:cubicBezTo>
                        <a:pt x="34259" y="27180"/>
                        <a:pt x="34387" y="27122"/>
                        <a:pt x="34512" y="27122"/>
                      </a:cubicBezTo>
                      <a:close/>
                      <a:moveTo>
                        <a:pt x="35551" y="29449"/>
                      </a:moveTo>
                      <a:cubicBezTo>
                        <a:pt x="35842" y="29449"/>
                        <a:pt x="36116" y="29866"/>
                        <a:pt x="35868" y="30179"/>
                      </a:cubicBezTo>
                      <a:cubicBezTo>
                        <a:pt x="35697" y="30399"/>
                        <a:pt x="35522" y="30620"/>
                        <a:pt x="35348" y="30841"/>
                      </a:cubicBezTo>
                      <a:cubicBezTo>
                        <a:pt x="35270" y="30940"/>
                        <a:pt x="35174" y="30982"/>
                        <a:pt x="35081" y="30982"/>
                      </a:cubicBezTo>
                      <a:cubicBezTo>
                        <a:pt x="34789" y="30982"/>
                        <a:pt x="34515" y="30567"/>
                        <a:pt x="34761" y="30253"/>
                      </a:cubicBezTo>
                      <a:cubicBezTo>
                        <a:pt x="34935" y="30033"/>
                        <a:pt x="35109" y="29812"/>
                        <a:pt x="35284" y="29592"/>
                      </a:cubicBezTo>
                      <a:cubicBezTo>
                        <a:pt x="35362" y="29492"/>
                        <a:pt x="35458" y="29449"/>
                        <a:pt x="35551" y="29449"/>
                      </a:cubicBezTo>
                      <a:close/>
                      <a:moveTo>
                        <a:pt x="21374" y="38457"/>
                      </a:moveTo>
                      <a:cubicBezTo>
                        <a:pt x="21613" y="38457"/>
                        <a:pt x="21882" y="38663"/>
                        <a:pt x="21836" y="38977"/>
                      </a:cubicBezTo>
                      <a:cubicBezTo>
                        <a:pt x="21723" y="39755"/>
                        <a:pt x="21335" y="40438"/>
                        <a:pt x="20730" y="40940"/>
                      </a:cubicBezTo>
                      <a:cubicBezTo>
                        <a:pt x="20644" y="41015"/>
                        <a:pt x="20549" y="41044"/>
                        <a:pt x="20456" y="41044"/>
                      </a:cubicBezTo>
                      <a:cubicBezTo>
                        <a:pt x="20118" y="41044"/>
                        <a:pt x="19823" y="40624"/>
                        <a:pt x="20143" y="40356"/>
                      </a:cubicBezTo>
                      <a:cubicBezTo>
                        <a:pt x="20652" y="39929"/>
                        <a:pt x="20940" y="39410"/>
                        <a:pt x="21036" y="38755"/>
                      </a:cubicBezTo>
                      <a:cubicBezTo>
                        <a:pt x="21068" y="38546"/>
                        <a:pt x="21214" y="38457"/>
                        <a:pt x="21374" y="38457"/>
                      </a:cubicBezTo>
                      <a:close/>
                      <a:moveTo>
                        <a:pt x="21790" y="42274"/>
                      </a:moveTo>
                      <a:cubicBezTo>
                        <a:pt x="22071" y="42274"/>
                        <a:pt x="22360" y="42573"/>
                        <a:pt x="22178" y="42893"/>
                      </a:cubicBezTo>
                      <a:cubicBezTo>
                        <a:pt x="21811" y="43541"/>
                        <a:pt x="21449" y="44188"/>
                        <a:pt x="21082" y="44835"/>
                      </a:cubicBezTo>
                      <a:cubicBezTo>
                        <a:pt x="21000" y="44981"/>
                        <a:pt x="20876" y="45039"/>
                        <a:pt x="20751" y="45039"/>
                      </a:cubicBezTo>
                      <a:cubicBezTo>
                        <a:pt x="20470" y="45039"/>
                        <a:pt x="20186" y="44740"/>
                        <a:pt x="20367" y="44420"/>
                      </a:cubicBezTo>
                      <a:cubicBezTo>
                        <a:pt x="20730" y="43772"/>
                        <a:pt x="21097" y="43124"/>
                        <a:pt x="21463" y="42477"/>
                      </a:cubicBezTo>
                      <a:cubicBezTo>
                        <a:pt x="21541" y="42331"/>
                        <a:pt x="21665" y="42274"/>
                        <a:pt x="21790" y="42274"/>
                      </a:cubicBezTo>
                      <a:close/>
                      <a:moveTo>
                        <a:pt x="17237" y="43669"/>
                      </a:moveTo>
                      <a:cubicBezTo>
                        <a:pt x="17503" y="43669"/>
                        <a:pt x="17795" y="43971"/>
                        <a:pt x="17646" y="44302"/>
                      </a:cubicBezTo>
                      <a:cubicBezTo>
                        <a:pt x="17244" y="45188"/>
                        <a:pt x="16643" y="45906"/>
                        <a:pt x="15874" y="46497"/>
                      </a:cubicBezTo>
                      <a:cubicBezTo>
                        <a:pt x="15799" y="46558"/>
                        <a:pt x="15725" y="46582"/>
                        <a:pt x="15657" y="46582"/>
                      </a:cubicBezTo>
                      <a:cubicBezTo>
                        <a:pt x="15334" y="46582"/>
                        <a:pt x="15116" y="46049"/>
                        <a:pt x="15457" y="45782"/>
                      </a:cubicBezTo>
                      <a:cubicBezTo>
                        <a:pt x="16109" y="45280"/>
                        <a:pt x="16589" y="44633"/>
                        <a:pt x="16927" y="43886"/>
                      </a:cubicBezTo>
                      <a:cubicBezTo>
                        <a:pt x="16999" y="43733"/>
                        <a:pt x="17116" y="43669"/>
                        <a:pt x="17237" y="43669"/>
                      </a:cubicBezTo>
                      <a:close/>
                      <a:moveTo>
                        <a:pt x="19521" y="61279"/>
                      </a:moveTo>
                      <a:cubicBezTo>
                        <a:pt x="19791" y="61279"/>
                        <a:pt x="20083" y="61581"/>
                        <a:pt x="19923" y="61912"/>
                      </a:cubicBezTo>
                      <a:cubicBezTo>
                        <a:pt x="19603" y="62577"/>
                        <a:pt x="19186" y="63168"/>
                        <a:pt x="18674" y="63701"/>
                      </a:cubicBezTo>
                      <a:cubicBezTo>
                        <a:pt x="18588" y="63790"/>
                        <a:pt x="18493" y="63829"/>
                        <a:pt x="18400" y="63829"/>
                      </a:cubicBezTo>
                      <a:cubicBezTo>
                        <a:pt x="18087" y="63829"/>
                        <a:pt x="17805" y="63413"/>
                        <a:pt x="18091" y="63115"/>
                      </a:cubicBezTo>
                      <a:cubicBezTo>
                        <a:pt x="18552" y="62631"/>
                        <a:pt x="18915" y="62097"/>
                        <a:pt x="19207" y="61492"/>
                      </a:cubicBezTo>
                      <a:cubicBezTo>
                        <a:pt x="19278" y="61343"/>
                        <a:pt x="19399" y="61279"/>
                        <a:pt x="19521" y="61279"/>
                      </a:cubicBezTo>
                      <a:close/>
                      <a:moveTo>
                        <a:pt x="14750" y="65921"/>
                      </a:moveTo>
                      <a:cubicBezTo>
                        <a:pt x="15031" y="65921"/>
                        <a:pt x="15316" y="66220"/>
                        <a:pt x="15134" y="66544"/>
                      </a:cubicBezTo>
                      <a:lnTo>
                        <a:pt x="13413" y="69610"/>
                      </a:lnTo>
                      <a:cubicBezTo>
                        <a:pt x="13331" y="69753"/>
                        <a:pt x="13209" y="69813"/>
                        <a:pt x="13085" y="69813"/>
                      </a:cubicBezTo>
                      <a:cubicBezTo>
                        <a:pt x="12804" y="69813"/>
                        <a:pt x="12516" y="69514"/>
                        <a:pt x="12697" y="69190"/>
                      </a:cubicBezTo>
                      <a:cubicBezTo>
                        <a:pt x="13270" y="68169"/>
                        <a:pt x="13846" y="67149"/>
                        <a:pt x="14419" y="66124"/>
                      </a:cubicBezTo>
                      <a:cubicBezTo>
                        <a:pt x="14501" y="65982"/>
                        <a:pt x="14625" y="65921"/>
                        <a:pt x="14750" y="65921"/>
                      </a:cubicBezTo>
                      <a:close/>
                      <a:moveTo>
                        <a:pt x="15948" y="68504"/>
                      </a:moveTo>
                      <a:cubicBezTo>
                        <a:pt x="16198" y="68504"/>
                        <a:pt x="16454" y="68707"/>
                        <a:pt x="16372" y="69016"/>
                      </a:cubicBezTo>
                      <a:cubicBezTo>
                        <a:pt x="16183" y="69756"/>
                        <a:pt x="15813" y="70397"/>
                        <a:pt x="15276" y="70937"/>
                      </a:cubicBezTo>
                      <a:cubicBezTo>
                        <a:pt x="15191" y="71023"/>
                        <a:pt x="15095" y="71058"/>
                        <a:pt x="14999" y="71058"/>
                      </a:cubicBezTo>
                      <a:cubicBezTo>
                        <a:pt x="14682" y="71058"/>
                        <a:pt x="14401" y="70642"/>
                        <a:pt x="14689" y="70351"/>
                      </a:cubicBezTo>
                      <a:cubicBezTo>
                        <a:pt x="15130" y="69909"/>
                        <a:pt x="15419" y="69400"/>
                        <a:pt x="15575" y="68799"/>
                      </a:cubicBezTo>
                      <a:cubicBezTo>
                        <a:pt x="15628" y="68593"/>
                        <a:pt x="15785" y="68504"/>
                        <a:pt x="15948" y="68504"/>
                      </a:cubicBezTo>
                      <a:close/>
                      <a:moveTo>
                        <a:pt x="7287" y="75047"/>
                      </a:moveTo>
                      <a:cubicBezTo>
                        <a:pt x="7556" y="75047"/>
                        <a:pt x="7845" y="75349"/>
                        <a:pt x="7688" y="75679"/>
                      </a:cubicBezTo>
                      <a:cubicBezTo>
                        <a:pt x="7339" y="76423"/>
                        <a:pt x="6988" y="77167"/>
                        <a:pt x="6635" y="77907"/>
                      </a:cubicBezTo>
                      <a:cubicBezTo>
                        <a:pt x="6564" y="78060"/>
                        <a:pt x="6446" y="78120"/>
                        <a:pt x="6322" y="78120"/>
                      </a:cubicBezTo>
                      <a:cubicBezTo>
                        <a:pt x="6055" y="78120"/>
                        <a:pt x="5763" y="77821"/>
                        <a:pt x="5920" y="77490"/>
                      </a:cubicBezTo>
                      <a:cubicBezTo>
                        <a:pt x="6272" y="76747"/>
                        <a:pt x="6625" y="76003"/>
                        <a:pt x="6973" y="75260"/>
                      </a:cubicBezTo>
                      <a:cubicBezTo>
                        <a:pt x="7044" y="75111"/>
                        <a:pt x="7165" y="75047"/>
                        <a:pt x="7287" y="75047"/>
                      </a:cubicBezTo>
                      <a:close/>
                      <a:moveTo>
                        <a:pt x="2100" y="79148"/>
                      </a:moveTo>
                      <a:cubicBezTo>
                        <a:pt x="2341" y="79148"/>
                        <a:pt x="2608" y="79354"/>
                        <a:pt x="2548" y="79667"/>
                      </a:cubicBezTo>
                      <a:cubicBezTo>
                        <a:pt x="2345" y="80692"/>
                        <a:pt x="2064" y="81692"/>
                        <a:pt x="1701" y="82670"/>
                      </a:cubicBezTo>
                      <a:cubicBezTo>
                        <a:pt x="1630" y="82869"/>
                        <a:pt x="1459" y="82951"/>
                        <a:pt x="1292" y="82951"/>
                      </a:cubicBezTo>
                      <a:cubicBezTo>
                        <a:pt x="1039" y="82951"/>
                        <a:pt x="790" y="82756"/>
                        <a:pt x="904" y="82453"/>
                      </a:cubicBezTo>
                      <a:cubicBezTo>
                        <a:pt x="1267" y="81471"/>
                        <a:pt x="1548" y="80472"/>
                        <a:pt x="1747" y="79447"/>
                      </a:cubicBezTo>
                      <a:cubicBezTo>
                        <a:pt x="1786" y="79237"/>
                        <a:pt x="1939" y="79148"/>
                        <a:pt x="2100" y="79148"/>
                      </a:cubicBezTo>
                      <a:close/>
                      <a:moveTo>
                        <a:pt x="3494" y="81894"/>
                      </a:moveTo>
                      <a:cubicBezTo>
                        <a:pt x="3736" y="81894"/>
                        <a:pt x="4006" y="82101"/>
                        <a:pt x="3957" y="82418"/>
                      </a:cubicBezTo>
                      <a:cubicBezTo>
                        <a:pt x="3839" y="83132"/>
                        <a:pt x="3683" y="83837"/>
                        <a:pt x="3476" y="84531"/>
                      </a:cubicBezTo>
                      <a:cubicBezTo>
                        <a:pt x="3419" y="84733"/>
                        <a:pt x="3256" y="84823"/>
                        <a:pt x="3092" y="84823"/>
                      </a:cubicBezTo>
                      <a:cubicBezTo>
                        <a:pt x="2842" y="84823"/>
                        <a:pt x="2586" y="84619"/>
                        <a:pt x="2679" y="84310"/>
                      </a:cubicBezTo>
                      <a:cubicBezTo>
                        <a:pt x="2882" y="83616"/>
                        <a:pt x="3042" y="82912"/>
                        <a:pt x="3156" y="82197"/>
                      </a:cubicBezTo>
                      <a:cubicBezTo>
                        <a:pt x="3188" y="81987"/>
                        <a:pt x="3338" y="81894"/>
                        <a:pt x="3494" y="81894"/>
                      </a:cubicBezTo>
                      <a:close/>
                      <a:moveTo>
                        <a:pt x="16173" y="84268"/>
                      </a:moveTo>
                      <a:cubicBezTo>
                        <a:pt x="16380" y="84268"/>
                        <a:pt x="16578" y="84403"/>
                        <a:pt x="16557" y="84666"/>
                      </a:cubicBezTo>
                      <a:cubicBezTo>
                        <a:pt x="16497" y="85509"/>
                        <a:pt x="16166" y="86249"/>
                        <a:pt x="15554" y="86833"/>
                      </a:cubicBezTo>
                      <a:cubicBezTo>
                        <a:pt x="15469" y="86918"/>
                        <a:pt x="15372" y="86950"/>
                        <a:pt x="15276" y="86950"/>
                      </a:cubicBezTo>
                      <a:cubicBezTo>
                        <a:pt x="14953" y="86950"/>
                        <a:pt x="14668" y="86534"/>
                        <a:pt x="14967" y="86249"/>
                      </a:cubicBezTo>
                      <a:cubicBezTo>
                        <a:pt x="15415" y="85818"/>
                        <a:pt x="15685" y="85288"/>
                        <a:pt x="15728" y="84666"/>
                      </a:cubicBezTo>
                      <a:cubicBezTo>
                        <a:pt x="15749" y="84403"/>
                        <a:pt x="15966" y="84268"/>
                        <a:pt x="16173" y="84268"/>
                      </a:cubicBezTo>
                      <a:close/>
                      <a:moveTo>
                        <a:pt x="14288" y="89775"/>
                      </a:moveTo>
                      <a:cubicBezTo>
                        <a:pt x="14526" y="89775"/>
                        <a:pt x="14796" y="89981"/>
                        <a:pt x="14757" y="90294"/>
                      </a:cubicBezTo>
                      <a:cubicBezTo>
                        <a:pt x="14651" y="91080"/>
                        <a:pt x="14544" y="91867"/>
                        <a:pt x="14437" y="92649"/>
                      </a:cubicBezTo>
                      <a:cubicBezTo>
                        <a:pt x="14408" y="92859"/>
                        <a:pt x="14266" y="92951"/>
                        <a:pt x="14109" y="92951"/>
                      </a:cubicBezTo>
                      <a:cubicBezTo>
                        <a:pt x="13868" y="92951"/>
                        <a:pt x="13597" y="92745"/>
                        <a:pt x="13640" y="92432"/>
                      </a:cubicBezTo>
                      <a:cubicBezTo>
                        <a:pt x="13743" y="91645"/>
                        <a:pt x="13850" y="90859"/>
                        <a:pt x="13956" y="90077"/>
                      </a:cubicBezTo>
                      <a:cubicBezTo>
                        <a:pt x="13985" y="89867"/>
                        <a:pt x="14127" y="89775"/>
                        <a:pt x="14288" y="89775"/>
                      </a:cubicBezTo>
                      <a:close/>
                      <a:moveTo>
                        <a:pt x="6735" y="100016"/>
                      </a:moveTo>
                      <a:cubicBezTo>
                        <a:pt x="6941" y="100016"/>
                        <a:pt x="7141" y="100152"/>
                        <a:pt x="7123" y="100418"/>
                      </a:cubicBezTo>
                      <a:cubicBezTo>
                        <a:pt x="7073" y="101229"/>
                        <a:pt x="6877" y="101988"/>
                        <a:pt x="6528" y="102724"/>
                      </a:cubicBezTo>
                      <a:cubicBezTo>
                        <a:pt x="6458" y="102873"/>
                        <a:pt x="6336" y="102937"/>
                        <a:pt x="6215" y="102937"/>
                      </a:cubicBezTo>
                      <a:cubicBezTo>
                        <a:pt x="5945" y="102937"/>
                        <a:pt x="5657" y="102635"/>
                        <a:pt x="5814" y="102308"/>
                      </a:cubicBezTo>
                      <a:cubicBezTo>
                        <a:pt x="6095" y="101707"/>
                        <a:pt x="6254" y="101077"/>
                        <a:pt x="6297" y="100418"/>
                      </a:cubicBezTo>
                      <a:cubicBezTo>
                        <a:pt x="6312" y="100152"/>
                        <a:pt x="6528" y="100016"/>
                        <a:pt x="6735" y="100016"/>
                      </a:cubicBezTo>
                      <a:close/>
                      <a:moveTo>
                        <a:pt x="8653" y="100671"/>
                      </a:moveTo>
                      <a:cubicBezTo>
                        <a:pt x="8905" y="100671"/>
                        <a:pt x="9154" y="100870"/>
                        <a:pt x="9047" y="101177"/>
                      </a:cubicBezTo>
                      <a:lnTo>
                        <a:pt x="7919" y="104346"/>
                      </a:lnTo>
                      <a:cubicBezTo>
                        <a:pt x="7848" y="104541"/>
                        <a:pt x="7681" y="104627"/>
                        <a:pt x="7514" y="104627"/>
                      </a:cubicBezTo>
                      <a:cubicBezTo>
                        <a:pt x="7261" y="104627"/>
                        <a:pt x="7012" y="104428"/>
                        <a:pt x="7119" y="104126"/>
                      </a:cubicBezTo>
                      <a:cubicBezTo>
                        <a:pt x="7496" y="103069"/>
                        <a:pt x="7873" y="102012"/>
                        <a:pt x="8247" y="100955"/>
                      </a:cubicBezTo>
                      <a:cubicBezTo>
                        <a:pt x="8318" y="100756"/>
                        <a:pt x="8485" y="100671"/>
                        <a:pt x="8653" y="100671"/>
                      </a:cubicBezTo>
                      <a:close/>
                      <a:moveTo>
                        <a:pt x="69233" y="0"/>
                      </a:moveTo>
                      <a:cubicBezTo>
                        <a:pt x="68941" y="0"/>
                        <a:pt x="68649" y="4"/>
                        <a:pt x="68358" y="11"/>
                      </a:cubicBezTo>
                      <a:cubicBezTo>
                        <a:pt x="64239" y="117"/>
                        <a:pt x="60016" y="989"/>
                        <a:pt x="56039" y="3099"/>
                      </a:cubicBezTo>
                      <a:cubicBezTo>
                        <a:pt x="55704" y="3276"/>
                        <a:pt x="55369" y="3462"/>
                        <a:pt x="55036" y="3657"/>
                      </a:cubicBezTo>
                      <a:cubicBezTo>
                        <a:pt x="54125" y="4198"/>
                        <a:pt x="53164" y="4810"/>
                        <a:pt x="52161" y="5489"/>
                      </a:cubicBezTo>
                      <a:cubicBezTo>
                        <a:pt x="52136" y="5504"/>
                        <a:pt x="52115" y="5521"/>
                        <a:pt x="52090" y="5536"/>
                      </a:cubicBezTo>
                      <a:cubicBezTo>
                        <a:pt x="52064" y="5553"/>
                        <a:pt x="52036" y="5571"/>
                        <a:pt x="52011" y="5589"/>
                      </a:cubicBezTo>
                      <a:cubicBezTo>
                        <a:pt x="51958" y="5624"/>
                        <a:pt x="51905" y="5660"/>
                        <a:pt x="51855" y="5696"/>
                      </a:cubicBezTo>
                      <a:lnTo>
                        <a:pt x="51759" y="5760"/>
                      </a:lnTo>
                      <a:cubicBezTo>
                        <a:pt x="51197" y="6148"/>
                        <a:pt x="50624" y="6557"/>
                        <a:pt x="50037" y="6984"/>
                      </a:cubicBezTo>
                      <a:cubicBezTo>
                        <a:pt x="50012" y="7002"/>
                        <a:pt x="49984" y="7023"/>
                        <a:pt x="49959" y="7041"/>
                      </a:cubicBezTo>
                      <a:cubicBezTo>
                        <a:pt x="35387" y="17699"/>
                        <a:pt x="13622" y="40776"/>
                        <a:pt x="1021" y="65487"/>
                      </a:cubicBezTo>
                      <a:cubicBezTo>
                        <a:pt x="673" y="66167"/>
                        <a:pt x="335" y="66850"/>
                        <a:pt x="0" y="67533"/>
                      </a:cubicBezTo>
                      <a:lnTo>
                        <a:pt x="0" y="134457"/>
                      </a:lnTo>
                      <a:lnTo>
                        <a:pt x="16198" y="134457"/>
                      </a:lnTo>
                      <a:cubicBezTo>
                        <a:pt x="18774" y="132095"/>
                        <a:pt x="20232" y="128679"/>
                        <a:pt x="19183" y="123731"/>
                      </a:cubicBezTo>
                      <a:cubicBezTo>
                        <a:pt x="16859" y="112767"/>
                        <a:pt x="15931" y="102208"/>
                        <a:pt x="16465" y="92008"/>
                      </a:cubicBezTo>
                      <a:cubicBezTo>
                        <a:pt x="16234" y="91980"/>
                        <a:pt x="16027" y="91788"/>
                        <a:pt x="16119" y="91507"/>
                      </a:cubicBezTo>
                      <a:cubicBezTo>
                        <a:pt x="16247" y="91123"/>
                        <a:pt x="16393" y="90749"/>
                        <a:pt x="16561" y="90386"/>
                      </a:cubicBezTo>
                      <a:cubicBezTo>
                        <a:pt x="18130" y="67269"/>
                        <a:pt x="27276" y="45996"/>
                        <a:pt x="44761" y="26009"/>
                      </a:cubicBezTo>
                      <a:cubicBezTo>
                        <a:pt x="61190" y="7215"/>
                        <a:pt x="77632" y="4266"/>
                        <a:pt x="86914" y="3835"/>
                      </a:cubicBezTo>
                      <a:cubicBezTo>
                        <a:pt x="82364" y="1967"/>
                        <a:pt x="75964" y="0"/>
                        <a:pt x="69233" y="0"/>
                      </a:cubicBezTo>
                      <a:close/>
                    </a:path>
                  </a:pathLst>
                </a:custGeom>
                <a:solidFill>
                  <a:srgbClr val="25C7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4"/>
                <p:cNvSpPr/>
                <p:nvPr/>
              </p:nvSpPr>
              <p:spPr>
                <a:xfrm>
                  <a:off x="801990" y="2778248"/>
                  <a:ext cx="63857" cy="6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4" h="2590" extrusionOk="0">
                      <a:moveTo>
                        <a:pt x="1897" y="0"/>
                      </a:moveTo>
                      <a:cubicBezTo>
                        <a:pt x="1769" y="0"/>
                        <a:pt x="1641" y="54"/>
                        <a:pt x="1548" y="178"/>
                      </a:cubicBezTo>
                      <a:cubicBezTo>
                        <a:pt x="1107" y="783"/>
                        <a:pt x="662" y="1388"/>
                        <a:pt x="221" y="1992"/>
                      </a:cubicBezTo>
                      <a:cubicBezTo>
                        <a:pt x="1" y="2295"/>
                        <a:pt x="288" y="2590"/>
                        <a:pt x="587" y="2590"/>
                      </a:cubicBezTo>
                      <a:cubicBezTo>
                        <a:pt x="715" y="2590"/>
                        <a:pt x="843" y="2537"/>
                        <a:pt x="936" y="2412"/>
                      </a:cubicBezTo>
                      <a:cubicBezTo>
                        <a:pt x="1377" y="1808"/>
                        <a:pt x="1822" y="1202"/>
                        <a:pt x="2263" y="598"/>
                      </a:cubicBezTo>
                      <a:cubicBezTo>
                        <a:pt x="2483" y="296"/>
                        <a:pt x="2196" y="0"/>
                        <a:pt x="18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4"/>
                <p:cNvSpPr/>
                <p:nvPr/>
              </p:nvSpPr>
              <p:spPr>
                <a:xfrm>
                  <a:off x="873684" y="2724291"/>
                  <a:ext cx="46016" cy="52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036" extrusionOk="0">
                      <a:moveTo>
                        <a:pt x="1221" y="0"/>
                      </a:moveTo>
                      <a:cubicBezTo>
                        <a:pt x="1096" y="0"/>
                        <a:pt x="972" y="57"/>
                        <a:pt x="890" y="199"/>
                      </a:cubicBezTo>
                      <a:lnTo>
                        <a:pt x="185" y="1416"/>
                      </a:lnTo>
                      <a:cubicBezTo>
                        <a:pt x="1" y="1736"/>
                        <a:pt x="285" y="2035"/>
                        <a:pt x="570" y="2035"/>
                      </a:cubicBezTo>
                      <a:cubicBezTo>
                        <a:pt x="694" y="2035"/>
                        <a:pt x="819" y="1978"/>
                        <a:pt x="901" y="1836"/>
                      </a:cubicBezTo>
                      <a:lnTo>
                        <a:pt x="1605" y="619"/>
                      </a:lnTo>
                      <a:cubicBezTo>
                        <a:pt x="1790" y="299"/>
                        <a:pt x="1505" y="0"/>
                        <a:pt x="12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4"/>
                <p:cNvSpPr/>
                <p:nvPr/>
              </p:nvSpPr>
              <p:spPr>
                <a:xfrm>
                  <a:off x="872476" y="2833747"/>
                  <a:ext cx="52829" cy="56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5" h="2203" extrusionOk="0">
                      <a:moveTo>
                        <a:pt x="1474" y="0"/>
                      </a:moveTo>
                      <a:cubicBezTo>
                        <a:pt x="1346" y="0"/>
                        <a:pt x="1222" y="54"/>
                        <a:pt x="1132" y="189"/>
                      </a:cubicBezTo>
                      <a:lnTo>
                        <a:pt x="204" y="1598"/>
                      </a:lnTo>
                      <a:cubicBezTo>
                        <a:pt x="1" y="1908"/>
                        <a:pt x="286" y="2202"/>
                        <a:pt x="577" y="2202"/>
                      </a:cubicBezTo>
                      <a:cubicBezTo>
                        <a:pt x="705" y="2202"/>
                        <a:pt x="833" y="2149"/>
                        <a:pt x="919" y="2015"/>
                      </a:cubicBezTo>
                      <a:cubicBezTo>
                        <a:pt x="1229" y="1545"/>
                        <a:pt x="1538" y="1075"/>
                        <a:pt x="1848" y="609"/>
                      </a:cubicBezTo>
                      <a:cubicBezTo>
                        <a:pt x="2054" y="296"/>
                        <a:pt x="1766" y="0"/>
                        <a:pt x="14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4"/>
                <p:cNvSpPr/>
                <p:nvPr/>
              </p:nvSpPr>
              <p:spPr>
                <a:xfrm>
                  <a:off x="1181872" y="2356747"/>
                  <a:ext cx="60567" cy="5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6" h="2164" extrusionOk="0">
                      <a:moveTo>
                        <a:pt x="1768" y="1"/>
                      </a:moveTo>
                      <a:cubicBezTo>
                        <a:pt x="1673" y="1"/>
                        <a:pt x="1576" y="40"/>
                        <a:pt x="1491" y="132"/>
                      </a:cubicBezTo>
                      <a:cubicBezTo>
                        <a:pt x="1085" y="570"/>
                        <a:pt x="683" y="1007"/>
                        <a:pt x="278" y="1449"/>
                      </a:cubicBezTo>
                      <a:cubicBezTo>
                        <a:pt x="0" y="1747"/>
                        <a:pt x="281" y="2163"/>
                        <a:pt x="588" y="2163"/>
                      </a:cubicBezTo>
                      <a:cubicBezTo>
                        <a:pt x="683" y="2163"/>
                        <a:pt x="780" y="2124"/>
                        <a:pt x="865" y="2032"/>
                      </a:cubicBezTo>
                      <a:cubicBezTo>
                        <a:pt x="1267" y="1595"/>
                        <a:pt x="1673" y="1157"/>
                        <a:pt x="2078" y="715"/>
                      </a:cubicBezTo>
                      <a:cubicBezTo>
                        <a:pt x="2356" y="416"/>
                        <a:pt x="2074" y="1"/>
                        <a:pt x="17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4"/>
                <p:cNvSpPr/>
                <p:nvPr/>
              </p:nvSpPr>
              <p:spPr>
                <a:xfrm>
                  <a:off x="1212976" y="2414997"/>
                  <a:ext cx="56788" cy="64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" h="2527" extrusionOk="0">
                      <a:moveTo>
                        <a:pt x="1708" y="1"/>
                      </a:moveTo>
                      <a:cubicBezTo>
                        <a:pt x="1540" y="1"/>
                        <a:pt x="1366" y="83"/>
                        <a:pt x="1288" y="275"/>
                      </a:cubicBezTo>
                      <a:cubicBezTo>
                        <a:pt x="1053" y="851"/>
                        <a:pt x="711" y="1360"/>
                        <a:pt x="281" y="1812"/>
                      </a:cubicBezTo>
                      <a:cubicBezTo>
                        <a:pt x="0" y="2110"/>
                        <a:pt x="281" y="2526"/>
                        <a:pt x="594" y="2526"/>
                      </a:cubicBezTo>
                      <a:cubicBezTo>
                        <a:pt x="687" y="2526"/>
                        <a:pt x="783" y="2488"/>
                        <a:pt x="868" y="2398"/>
                      </a:cubicBezTo>
                      <a:cubicBezTo>
                        <a:pt x="1402" y="1836"/>
                        <a:pt x="1793" y="1210"/>
                        <a:pt x="2088" y="495"/>
                      </a:cubicBezTo>
                      <a:cubicBezTo>
                        <a:pt x="2209" y="196"/>
                        <a:pt x="1964" y="1"/>
                        <a:pt x="17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4"/>
                <p:cNvSpPr/>
                <p:nvPr/>
              </p:nvSpPr>
              <p:spPr>
                <a:xfrm>
                  <a:off x="1267832" y="2575865"/>
                  <a:ext cx="54988" cy="62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" h="2416" extrusionOk="0">
                      <a:moveTo>
                        <a:pt x="1562" y="0"/>
                      </a:moveTo>
                      <a:cubicBezTo>
                        <a:pt x="1434" y="0"/>
                        <a:pt x="1309" y="57"/>
                        <a:pt x="1221" y="192"/>
                      </a:cubicBezTo>
                      <a:cubicBezTo>
                        <a:pt x="879" y="729"/>
                        <a:pt x="541" y="1267"/>
                        <a:pt x="200" y="1804"/>
                      </a:cubicBezTo>
                      <a:cubicBezTo>
                        <a:pt x="1" y="2121"/>
                        <a:pt x="285" y="2416"/>
                        <a:pt x="573" y="2416"/>
                      </a:cubicBezTo>
                      <a:cubicBezTo>
                        <a:pt x="702" y="2416"/>
                        <a:pt x="830" y="2359"/>
                        <a:pt x="915" y="2223"/>
                      </a:cubicBezTo>
                      <a:cubicBezTo>
                        <a:pt x="1257" y="1686"/>
                        <a:pt x="1598" y="1149"/>
                        <a:pt x="1940" y="612"/>
                      </a:cubicBezTo>
                      <a:cubicBezTo>
                        <a:pt x="2139" y="296"/>
                        <a:pt x="1851" y="0"/>
                        <a:pt x="15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4"/>
                <p:cNvSpPr/>
                <p:nvPr/>
              </p:nvSpPr>
              <p:spPr>
                <a:xfrm>
                  <a:off x="644234" y="3274631"/>
                  <a:ext cx="44834" cy="66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2598" extrusionOk="0">
                      <a:moveTo>
                        <a:pt x="1243" y="1"/>
                      </a:moveTo>
                      <a:cubicBezTo>
                        <a:pt x="1075" y="1"/>
                        <a:pt x="905" y="86"/>
                        <a:pt x="829" y="278"/>
                      </a:cubicBezTo>
                      <a:cubicBezTo>
                        <a:pt x="591" y="886"/>
                        <a:pt x="353" y="1495"/>
                        <a:pt x="118" y="2099"/>
                      </a:cubicBezTo>
                      <a:cubicBezTo>
                        <a:pt x="0" y="2402"/>
                        <a:pt x="246" y="2597"/>
                        <a:pt x="502" y="2597"/>
                      </a:cubicBezTo>
                      <a:cubicBezTo>
                        <a:pt x="670" y="2597"/>
                        <a:pt x="841" y="2516"/>
                        <a:pt x="915" y="2320"/>
                      </a:cubicBezTo>
                      <a:cubicBezTo>
                        <a:pt x="1153" y="1712"/>
                        <a:pt x="1392" y="1107"/>
                        <a:pt x="1627" y="498"/>
                      </a:cubicBezTo>
                      <a:cubicBezTo>
                        <a:pt x="1744" y="200"/>
                        <a:pt x="1499" y="1"/>
                        <a:pt x="12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4"/>
                <p:cNvSpPr/>
                <p:nvPr/>
              </p:nvSpPr>
              <p:spPr>
                <a:xfrm>
                  <a:off x="623026" y="3435319"/>
                  <a:ext cx="56094" cy="6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672" extrusionOk="0">
                      <a:moveTo>
                        <a:pt x="1623" y="0"/>
                      </a:moveTo>
                      <a:cubicBezTo>
                        <a:pt x="1502" y="0"/>
                        <a:pt x="1385" y="60"/>
                        <a:pt x="1313" y="214"/>
                      </a:cubicBezTo>
                      <a:cubicBezTo>
                        <a:pt x="1032" y="836"/>
                        <a:pt x="684" y="1413"/>
                        <a:pt x="253" y="1943"/>
                      </a:cubicBezTo>
                      <a:cubicBezTo>
                        <a:pt x="1" y="2255"/>
                        <a:pt x="275" y="2672"/>
                        <a:pt x="569" y="2672"/>
                      </a:cubicBezTo>
                      <a:cubicBezTo>
                        <a:pt x="662" y="2672"/>
                        <a:pt x="758" y="2629"/>
                        <a:pt x="840" y="2529"/>
                      </a:cubicBezTo>
                      <a:cubicBezTo>
                        <a:pt x="1316" y="1943"/>
                        <a:pt x="1715" y="1320"/>
                        <a:pt x="2028" y="633"/>
                      </a:cubicBezTo>
                      <a:cubicBezTo>
                        <a:pt x="2181" y="303"/>
                        <a:pt x="1893" y="0"/>
                        <a:pt x="16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4"/>
                <p:cNvSpPr/>
                <p:nvPr/>
              </p:nvSpPr>
              <p:spPr>
                <a:xfrm>
                  <a:off x="1503324" y="2167808"/>
                  <a:ext cx="54243" cy="5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" h="2064" extrusionOk="0">
                      <a:moveTo>
                        <a:pt x="1519" y="1"/>
                      </a:moveTo>
                      <a:cubicBezTo>
                        <a:pt x="1391" y="1"/>
                        <a:pt x="1263" y="54"/>
                        <a:pt x="1171" y="179"/>
                      </a:cubicBezTo>
                      <a:cubicBezTo>
                        <a:pt x="854" y="609"/>
                        <a:pt x="537" y="1039"/>
                        <a:pt x="220" y="1466"/>
                      </a:cubicBezTo>
                      <a:cubicBezTo>
                        <a:pt x="0" y="1768"/>
                        <a:pt x="289" y="2064"/>
                        <a:pt x="591" y="2064"/>
                      </a:cubicBezTo>
                      <a:cubicBezTo>
                        <a:pt x="716" y="2064"/>
                        <a:pt x="847" y="2011"/>
                        <a:pt x="939" y="1886"/>
                      </a:cubicBezTo>
                      <a:cubicBezTo>
                        <a:pt x="1256" y="1456"/>
                        <a:pt x="1569" y="1029"/>
                        <a:pt x="1885" y="599"/>
                      </a:cubicBezTo>
                      <a:cubicBezTo>
                        <a:pt x="2110" y="296"/>
                        <a:pt x="1818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4"/>
                <p:cNvSpPr/>
                <p:nvPr/>
              </p:nvSpPr>
              <p:spPr>
                <a:xfrm>
                  <a:off x="1489597" y="2266390"/>
                  <a:ext cx="52880" cy="7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2933" extrusionOk="0">
                      <a:moveTo>
                        <a:pt x="1552" y="0"/>
                      </a:moveTo>
                      <a:cubicBezTo>
                        <a:pt x="1388" y="0"/>
                        <a:pt x="1217" y="86"/>
                        <a:pt x="1150" y="286"/>
                      </a:cubicBezTo>
                      <a:cubicBezTo>
                        <a:pt x="897" y="997"/>
                        <a:pt x="577" y="1669"/>
                        <a:pt x="189" y="2317"/>
                      </a:cubicBezTo>
                      <a:cubicBezTo>
                        <a:pt x="0" y="2637"/>
                        <a:pt x="285" y="2932"/>
                        <a:pt x="570" y="2932"/>
                      </a:cubicBezTo>
                      <a:cubicBezTo>
                        <a:pt x="698" y="2932"/>
                        <a:pt x="823" y="2875"/>
                        <a:pt x="904" y="2736"/>
                      </a:cubicBezTo>
                      <a:cubicBezTo>
                        <a:pt x="1327" y="2025"/>
                        <a:pt x="1672" y="1281"/>
                        <a:pt x="1946" y="506"/>
                      </a:cubicBezTo>
                      <a:cubicBezTo>
                        <a:pt x="2056" y="200"/>
                        <a:pt x="1805" y="0"/>
                        <a:pt x="15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4"/>
                <p:cNvSpPr/>
                <p:nvPr/>
              </p:nvSpPr>
              <p:spPr>
                <a:xfrm>
                  <a:off x="357253" y="2838888"/>
                  <a:ext cx="68922" cy="74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2914" extrusionOk="0">
                      <a:moveTo>
                        <a:pt x="2122" y="0"/>
                      </a:moveTo>
                      <a:cubicBezTo>
                        <a:pt x="2001" y="0"/>
                        <a:pt x="1884" y="64"/>
                        <a:pt x="1812" y="217"/>
                      </a:cubicBezTo>
                      <a:cubicBezTo>
                        <a:pt x="1474" y="964"/>
                        <a:pt x="994" y="1611"/>
                        <a:pt x="342" y="2113"/>
                      </a:cubicBezTo>
                      <a:cubicBezTo>
                        <a:pt x="1" y="2380"/>
                        <a:pt x="219" y="2913"/>
                        <a:pt x="542" y="2913"/>
                      </a:cubicBezTo>
                      <a:cubicBezTo>
                        <a:pt x="610" y="2913"/>
                        <a:pt x="684" y="2889"/>
                        <a:pt x="759" y="2828"/>
                      </a:cubicBezTo>
                      <a:cubicBezTo>
                        <a:pt x="1528" y="2237"/>
                        <a:pt x="2129" y="1519"/>
                        <a:pt x="2531" y="633"/>
                      </a:cubicBezTo>
                      <a:cubicBezTo>
                        <a:pt x="2680" y="302"/>
                        <a:pt x="2388" y="0"/>
                        <a:pt x="212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4"/>
                <p:cNvSpPr/>
                <p:nvPr/>
              </p:nvSpPr>
              <p:spPr>
                <a:xfrm>
                  <a:off x="478251" y="2704883"/>
                  <a:ext cx="52983" cy="66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2588" extrusionOk="0">
                      <a:moveTo>
                        <a:pt x="1552" y="1"/>
                      </a:moveTo>
                      <a:cubicBezTo>
                        <a:pt x="1392" y="1"/>
                        <a:pt x="1246" y="90"/>
                        <a:pt x="1214" y="299"/>
                      </a:cubicBezTo>
                      <a:cubicBezTo>
                        <a:pt x="1118" y="954"/>
                        <a:pt x="830" y="1473"/>
                        <a:pt x="321" y="1900"/>
                      </a:cubicBezTo>
                      <a:cubicBezTo>
                        <a:pt x="1" y="2168"/>
                        <a:pt x="296" y="2588"/>
                        <a:pt x="634" y="2588"/>
                      </a:cubicBezTo>
                      <a:cubicBezTo>
                        <a:pt x="727" y="2588"/>
                        <a:pt x="822" y="2559"/>
                        <a:pt x="908" y="2484"/>
                      </a:cubicBezTo>
                      <a:cubicBezTo>
                        <a:pt x="1513" y="1982"/>
                        <a:pt x="1901" y="1299"/>
                        <a:pt x="2014" y="521"/>
                      </a:cubicBezTo>
                      <a:cubicBezTo>
                        <a:pt x="2060" y="207"/>
                        <a:pt x="1791" y="1"/>
                        <a:pt x="15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4"/>
                <p:cNvSpPr/>
                <p:nvPr/>
              </p:nvSpPr>
              <p:spPr>
                <a:xfrm>
                  <a:off x="487582" y="2803028"/>
                  <a:ext cx="55914" cy="71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2765" extrusionOk="0">
                      <a:moveTo>
                        <a:pt x="1605" y="0"/>
                      </a:moveTo>
                      <a:cubicBezTo>
                        <a:pt x="1480" y="0"/>
                        <a:pt x="1356" y="57"/>
                        <a:pt x="1278" y="203"/>
                      </a:cubicBezTo>
                      <a:cubicBezTo>
                        <a:pt x="912" y="850"/>
                        <a:pt x="545" y="1498"/>
                        <a:pt x="182" y="2146"/>
                      </a:cubicBezTo>
                      <a:cubicBezTo>
                        <a:pt x="1" y="2466"/>
                        <a:pt x="285" y="2765"/>
                        <a:pt x="566" y="2765"/>
                      </a:cubicBezTo>
                      <a:cubicBezTo>
                        <a:pt x="691" y="2765"/>
                        <a:pt x="815" y="2707"/>
                        <a:pt x="897" y="2561"/>
                      </a:cubicBezTo>
                      <a:cubicBezTo>
                        <a:pt x="1264" y="1914"/>
                        <a:pt x="1626" y="1267"/>
                        <a:pt x="1993" y="619"/>
                      </a:cubicBezTo>
                      <a:cubicBezTo>
                        <a:pt x="2175" y="299"/>
                        <a:pt x="1886" y="0"/>
                        <a:pt x="16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24"/>
                <p:cNvSpPr/>
                <p:nvPr/>
              </p:nvSpPr>
              <p:spPr>
                <a:xfrm>
                  <a:off x="818622" y="2413531"/>
                  <a:ext cx="52083" cy="58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" h="2257" extrusionOk="0">
                      <a:moveTo>
                        <a:pt x="1449" y="0"/>
                      </a:moveTo>
                      <a:cubicBezTo>
                        <a:pt x="1324" y="0"/>
                        <a:pt x="1196" y="58"/>
                        <a:pt x="1111" y="197"/>
                      </a:cubicBezTo>
                      <a:cubicBezTo>
                        <a:pt x="805" y="677"/>
                        <a:pt x="503" y="1161"/>
                        <a:pt x="201" y="1644"/>
                      </a:cubicBezTo>
                      <a:cubicBezTo>
                        <a:pt x="1" y="1957"/>
                        <a:pt x="286" y="2256"/>
                        <a:pt x="574" y="2256"/>
                      </a:cubicBezTo>
                      <a:cubicBezTo>
                        <a:pt x="702" y="2256"/>
                        <a:pt x="826" y="2199"/>
                        <a:pt x="915" y="2061"/>
                      </a:cubicBezTo>
                      <a:cubicBezTo>
                        <a:pt x="1217" y="1580"/>
                        <a:pt x="1524" y="1097"/>
                        <a:pt x="1826" y="613"/>
                      </a:cubicBezTo>
                      <a:cubicBezTo>
                        <a:pt x="2025" y="299"/>
                        <a:pt x="1737" y="0"/>
                        <a:pt x="144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24"/>
                <p:cNvSpPr/>
                <p:nvPr/>
              </p:nvSpPr>
              <p:spPr>
                <a:xfrm>
                  <a:off x="855947" y="2473323"/>
                  <a:ext cx="41183" cy="3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535" extrusionOk="0">
                      <a:moveTo>
                        <a:pt x="1036" y="1"/>
                      </a:moveTo>
                      <a:cubicBezTo>
                        <a:pt x="943" y="1"/>
                        <a:pt x="847" y="44"/>
                        <a:pt x="769" y="144"/>
                      </a:cubicBezTo>
                      <a:cubicBezTo>
                        <a:pt x="594" y="364"/>
                        <a:pt x="420" y="585"/>
                        <a:pt x="246" y="805"/>
                      </a:cubicBezTo>
                      <a:cubicBezTo>
                        <a:pt x="0" y="1119"/>
                        <a:pt x="274" y="1534"/>
                        <a:pt x="566" y="1534"/>
                      </a:cubicBezTo>
                      <a:cubicBezTo>
                        <a:pt x="659" y="1534"/>
                        <a:pt x="755" y="1492"/>
                        <a:pt x="833" y="1393"/>
                      </a:cubicBezTo>
                      <a:cubicBezTo>
                        <a:pt x="1007" y="1172"/>
                        <a:pt x="1182" y="951"/>
                        <a:pt x="1353" y="731"/>
                      </a:cubicBezTo>
                      <a:cubicBezTo>
                        <a:pt x="1601" y="418"/>
                        <a:pt x="1327" y="1"/>
                        <a:pt x="10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4"/>
                <p:cNvSpPr/>
                <p:nvPr/>
              </p:nvSpPr>
              <p:spPr>
                <a:xfrm>
                  <a:off x="290444" y="3410898"/>
                  <a:ext cx="71981" cy="100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0" h="3892" extrusionOk="0">
                      <a:moveTo>
                        <a:pt x="2234" y="0"/>
                      </a:moveTo>
                      <a:cubicBezTo>
                        <a:pt x="2109" y="0"/>
                        <a:pt x="1985" y="61"/>
                        <a:pt x="1903" y="203"/>
                      </a:cubicBezTo>
                      <a:cubicBezTo>
                        <a:pt x="1330" y="1228"/>
                        <a:pt x="754" y="2248"/>
                        <a:pt x="181" y="3269"/>
                      </a:cubicBezTo>
                      <a:cubicBezTo>
                        <a:pt x="0" y="3593"/>
                        <a:pt x="288" y="3892"/>
                        <a:pt x="569" y="3892"/>
                      </a:cubicBezTo>
                      <a:cubicBezTo>
                        <a:pt x="693" y="3892"/>
                        <a:pt x="815" y="3832"/>
                        <a:pt x="897" y="3689"/>
                      </a:cubicBezTo>
                      <a:lnTo>
                        <a:pt x="2618" y="623"/>
                      </a:lnTo>
                      <a:cubicBezTo>
                        <a:pt x="2800" y="299"/>
                        <a:pt x="2515" y="0"/>
                        <a:pt x="2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4"/>
                <p:cNvSpPr/>
                <p:nvPr/>
              </p:nvSpPr>
              <p:spPr>
                <a:xfrm>
                  <a:off x="338899" y="3477271"/>
                  <a:ext cx="52777" cy="65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3" h="2556" extrusionOk="0">
                      <a:moveTo>
                        <a:pt x="1547" y="1"/>
                      </a:moveTo>
                      <a:cubicBezTo>
                        <a:pt x="1384" y="1"/>
                        <a:pt x="1227" y="90"/>
                        <a:pt x="1174" y="296"/>
                      </a:cubicBezTo>
                      <a:cubicBezTo>
                        <a:pt x="1018" y="897"/>
                        <a:pt x="729" y="1406"/>
                        <a:pt x="288" y="1848"/>
                      </a:cubicBezTo>
                      <a:cubicBezTo>
                        <a:pt x="0" y="2139"/>
                        <a:pt x="281" y="2555"/>
                        <a:pt x="598" y="2555"/>
                      </a:cubicBezTo>
                      <a:cubicBezTo>
                        <a:pt x="694" y="2555"/>
                        <a:pt x="790" y="2520"/>
                        <a:pt x="875" y="2434"/>
                      </a:cubicBezTo>
                      <a:cubicBezTo>
                        <a:pt x="1412" y="1894"/>
                        <a:pt x="1782" y="1253"/>
                        <a:pt x="1971" y="513"/>
                      </a:cubicBezTo>
                      <a:cubicBezTo>
                        <a:pt x="2053" y="204"/>
                        <a:pt x="1797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4"/>
                <p:cNvSpPr/>
                <p:nvPr/>
              </p:nvSpPr>
              <p:spPr>
                <a:xfrm>
                  <a:off x="426402" y="3291545"/>
                  <a:ext cx="58562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8" h="2552" extrusionOk="0">
                      <a:moveTo>
                        <a:pt x="1716" y="1"/>
                      </a:moveTo>
                      <a:cubicBezTo>
                        <a:pt x="1594" y="1"/>
                        <a:pt x="1473" y="65"/>
                        <a:pt x="1402" y="214"/>
                      </a:cubicBezTo>
                      <a:cubicBezTo>
                        <a:pt x="1110" y="819"/>
                        <a:pt x="747" y="1353"/>
                        <a:pt x="286" y="1837"/>
                      </a:cubicBezTo>
                      <a:cubicBezTo>
                        <a:pt x="0" y="2135"/>
                        <a:pt x="282" y="2551"/>
                        <a:pt x="595" y="2551"/>
                      </a:cubicBezTo>
                      <a:cubicBezTo>
                        <a:pt x="688" y="2551"/>
                        <a:pt x="783" y="2512"/>
                        <a:pt x="869" y="2423"/>
                      </a:cubicBezTo>
                      <a:cubicBezTo>
                        <a:pt x="1381" y="1890"/>
                        <a:pt x="1798" y="1299"/>
                        <a:pt x="2118" y="634"/>
                      </a:cubicBezTo>
                      <a:cubicBezTo>
                        <a:pt x="2278" y="303"/>
                        <a:pt x="1986" y="1"/>
                        <a:pt x="17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4"/>
                <p:cNvSpPr/>
                <p:nvPr/>
              </p:nvSpPr>
              <p:spPr>
                <a:xfrm>
                  <a:off x="-11009" y="3750911"/>
                  <a:ext cx="46762" cy="97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804" extrusionOk="0">
                      <a:moveTo>
                        <a:pt x="1311" y="0"/>
                      </a:moveTo>
                      <a:cubicBezTo>
                        <a:pt x="1150" y="0"/>
                        <a:pt x="997" y="89"/>
                        <a:pt x="958" y="299"/>
                      </a:cubicBezTo>
                      <a:cubicBezTo>
                        <a:pt x="759" y="1324"/>
                        <a:pt x="478" y="2323"/>
                        <a:pt x="115" y="3305"/>
                      </a:cubicBezTo>
                      <a:cubicBezTo>
                        <a:pt x="1" y="3608"/>
                        <a:pt x="250" y="3803"/>
                        <a:pt x="503" y="3803"/>
                      </a:cubicBezTo>
                      <a:cubicBezTo>
                        <a:pt x="670" y="3803"/>
                        <a:pt x="841" y="3721"/>
                        <a:pt x="912" y="3522"/>
                      </a:cubicBezTo>
                      <a:cubicBezTo>
                        <a:pt x="1275" y="2544"/>
                        <a:pt x="1556" y="1544"/>
                        <a:pt x="1759" y="519"/>
                      </a:cubicBezTo>
                      <a:cubicBezTo>
                        <a:pt x="1819" y="206"/>
                        <a:pt x="1552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4"/>
                <p:cNvSpPr/>
                <p:nvPr/>
              </p:nvSpPr>
              <p:spPr>
                <a:xfrm>
                  <a:off x="35184" y="3821500"/>
                  <a:ext cx="36530" cy="7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" h="2929" extrusionOk="0">
                      <a:moveTo>
                        <a:pt x="908" y="0"/>
                      </a:moveTo>
                      <a:cubicBezTo>
                        <a:pt x="752" y="0"/>
                        <a:pt x="602" y="93"/>
                        <a:pt x="570" y="303"/>
                      </a:cubicBezTo>
                      <a:cubicBezTo>
                        <a:pt x="456" y="1018"/>
                        <a:pt x="296" y="1722"/>
                        <a:pt x="93" y="2416"/>
                      </a:cubicBezTo>
                      <a:cubicBezTo>
                        <a:pt x="0" y="2725"/>
                        <a:pt x="256" y="2929"/>
                        <a:pt x="506" y="2929"/>
                      </a:cubicBezTo>
                      <a:cubicBezTo>
                        <a:pt x="670" y="2929"/>
                        <a:pt x="833" y="2839"/>
                        <a:pt x="890" y="2637"/>
                      </a:cubicBezTo>
                      <a:cubicBezTo>
                        <a:pt x="1097" y="1943"/>
                        <a:pt x="1253" y="1238"/>
                        <a:pt x="1371" y="524"/>
                      </a:cubicBezTo>
                      <a:cubicBezTo>
                        <a:pt x="1420" y="207"/>
                        <a:pt x="1150" y="0"/>
                        <a:pt x="9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4"/>
                <p:cNvSpPr/>
                <p:nvPr/>
              </p:nvSpPr>
              <p:spPr>
                <a:xfrm>
                  <a:off x="116852" y="3645465"/>
                  <a:ext cx="53523" cy="7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" h="3075" extrusionOk="0">
                      <a:moveTo>
                        <a:pt x="1524" y="1"/>
                      </a:moveTo>
                      <a:cubicBezTo>
                        <a:pt x="1402" y="1"/>
                        <a:pt x="1281" y="65"/>
                        <a:pt x="1210" y="214"/>
                      </a:cubicBezTo>
                      <a:cubicBezTo>
                        <a:pt x="862" y="957"/>
                        <a:pt x="509" y="1701"/>
                        <a:pt x="157" y="2444"/>
                      </a:cubicBezTo>
                      <a:cubicBezTo>
                        <a:pt x="0" y="2775"/>
                        <a:pt x="292" y="3074"/>
                        <a:pt x="559" y="3074"/>
                      </a:cubicBezTo>
                      <a:cubicBezTo>
                        <a:pt x="683" y="3074"/>
                        <a:pt x="801" y="3014"/>
                        <a:pt x="872" y="2861"/>
                      </a:cubicBezTo>
                      <a:cubicBezTo>
                        <a:pt x="1225" y="2121"/>
                        <a:pt x="1576" y="1377"/>
                        <a:pt x="1925" y="633"/>
                      </a:cubicBezTo>
                      <a:cubicBezTo>
                        <a:pt x="2082" y="303"/>
                        <a:pt x="1793" y="1"/>
                        <a:pt x="15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4"/>
                <p:cNvSpPr/>
                <p:nvPr/>
              </p:nvSpPr>
              <p:spPr>
                <a:xfrm>
                  <a:off x="318232" y="4024063"/>
                  <a:ext cx="30823" cy="81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3177" extrusionOk="0">
                      <a:moveTo>
                        <a:pt x="691" y="1"/>
                      </a:moveTo>
                      <a:cubicBezTo>
                        <a:pt x="530" y="1"/>
                        <a:pt x="388" y="93"/>
                        <a:pt x="359" y="303"/>
                      </a:cubicBezTo>
                      <a:cubicBezTo>
                        <a:pt x="253" y="1085"/>
                        <a:pt x="146" y="1871"/>
                        <a:pt x="43" y="2658"/>
                      </a:cubicBezTo>
                      <a:cubicBezTo>
                        <a:pt x="0" y="2971"/>
                        <a:pt x="271" y="3177"/>
                        <a:pt x="512" y="3177"/>
                      </a:cubicBezTo>
                      <a:cubicBezTo>
                        <a:pt x="669" y="3177"/>
                        <a:pt x="811" y="3085"/>
                        <a:pt x="840" y="2875"/>
                      </a:cubicBezTo>
                      <a:cubicBezTo>
                        <a:pt x="947" y="2093"/>
                        <a:pt x="1054" y="1306"/>
                        <a:pt x="1160" y="520"/>
                      </a:cubicBezTo>
                      <a:cubicBezTo>
                        <a:pt x="1199" y="207"/>
                        <a:pt x="929" y="1"/>
                        <a:pt x="6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4"/>
                <p:cNvSpPr/>
                <p:nvPr/>
              </p:nvSpPr>
              <p:spPr>
                <a:xfrm>
                  <a:off x="391930" y="4013832"/>
                  <a:ext cx="36145" cy="67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636" extrusionOk="0">
                      <a:moveTo>
                        <a:pt x="840" y="0"/>
                      </a:moveTo>
                      <a:cubicBezTo>
                        <a:pt x="716" y="0"/>
                        <a:pt x="591" y="57"/>
                        <a:pt x="509" y="202"/>
                      </a:cubicBezTo>
                      <a:cubicBezTo>
                        <a:pt x="360" y="466"/>
                        <a:pt x="221" y="736"/>
                        <a:pt x="97" y="1010"/>
                      </a:cubicBezTo>
                      <a:cubicBezTo>
                        <a:pt x="61" y="1551"/>
                        <a:pt x="29" y="2092"/>
                        <a:pt x="1" y="2632"/>
                      </a:cubicBezTo>
                      <a:cubicBezTo>
                        <a:pt x="18" y="2636"/>
                        <a:pt x="39" y="2636"/>
                        <a:pt x="57" y="2636"/>
                      </a:cubicBezTo>
                      <a:cubicBezTo>
                        <a:pt x="225" y="2636"/>
                        <a:pt x="389" y="2550"/>
                        <a:pt x="456" y="2351"/>
                      </a:cubicBezTo>
                      <a:cubicBezTo>
                        <a:pt x="655" y="1747"/>
                        <a:pt x="911" y="1174"/>
                        <a:pt x="1224" y="619"/>
                      </a:cubicBezTo>
                      <a:cubicBezTo>
                        <a:pt x="1405" y="299"/>
                        <a:pt x="1121" y="0"/>
                        <a:pt x="8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4"/>
                <p:cNvSpPr/>
                <p:nvPr/>
              </p:nvSpPr>
              <p:spPr>
                <a:xfrm>
                  <a:off x="380671" y="4039795"/>
                  <a:ext cx="13754" cy="4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1623" extrusionOk="0">
                      <a:moveTo>
                        <a:pt x="535" y="0"/>
                      </a:moveTo>
                      <a:lnTo>
                        <a:pt x="535" y="0"/>
                      </a:lnTo>
                      <a:cubicBezTo>
                        <a:pt x="367" y="363"/>
                        <a:pt x="221" y="737"/>
                        <a:pt x="93" y="1121"/>
                      </a:cubicBezTo>
                      <a:cubicBezTo>
                        <a:pt x="1" y="1402"/>
                        <a:pt x="208" y="1594"/>
                        <a:pt x="439" y="1622"/>
                      </a:cubicBezTo>
                      <a:cubicBezTo>
                        <a:pt x="467" y="1082"/>
                        <a:pt x="499" y="541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4"/>
                <p:cNvSpPr/>
                <p:nvPr/>
              </p:nvSpPr>
              <p:spPr>
                <a:xfrm>
                  <a:off x="345737" y="3882500"/>
                  <a:ext cx="49153" cy="68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2" h="2683" extrusionOk="0">
                      <a:moveTo>
                        <a:pt x="1506" y="1"/>
                      </a:moveTo>
                      <a:cubicBezTo>
                        <a:pt x="1299" y="1"/>
                        <a:pt x="1082" y="136"/>
                        <a:pt x="1061" y="399"/>
                      </a:cubicBezTo>
                      <a:cubicBezTo>
                        <a:pt x="1018" y="1021"/>
                        <a:pt x="748" y="1551"/>
                        <a:pt x="300" y="1982"/>
                      </a:cubicBezTo>
                      <a:cubicBezTo>
                        <a:pt x="1" y="2267"/>
                        <a:pt x="286" y="2683"/>
                        <a:pt x="609" y="2683"/>
                      </a:cubicBezTo>
                      <a:cubicBezTo>
                        <a:pt x="705" y="2683"/>
                        <a:pt x="802" y="2651"/>
                        <a:pt x="887" y="2566"/>
                      </a:cubicBezTo>
                      <a:cubicBezTo>
                        <a:pt x="1499" y="1982"/>
                        <a:pt x="1830" y="1242"/>
                        <a:pt x="1890" y="399"/>
                      </a:cubicBezTo>
                      <a:cubicBezTo>
                        <a:pt x="1911" y="136"/>
                        <a:pt x="1713" y="1"/>
                        <a:pt x="15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4"/>
                <p:cNvSpPr/>
                <p:nvPr/>
              </p:nvSpPr>
              <p:spPr>
                <a:xfrm>
                  <a:off x="114101" y="4287344"/>
                  <a:ext cx="38176" cy="75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" h="2922" extrusionOk="0">
                      <a:moveTo>
                        <a:pt x="1079" y="0"/>
                      </a:moveTo>
                      <a:cubicBezTo>
                        <a:pt x="872" y="0"/>
                        <a:pt x="656" y="136"/>
                        <a:pt x="641" y="402"/>
                      </a:cubicBezTo>
                      <a:cubicBezTo>
                        <a:pt x="598" y="1061"/>
                        <a:pt x="439" y="1691"/>
                        <a:pt x="158" y="2292"/>
                      </a:cubicBezTo>
                      <a:cubicBezTo>
                        <a:pt x="1" y="2619"/>
                        <a:pt x="289" y="2921"/>
                        <a:pt x="559" y="2921"/>
                      </a:cubicBezTo>
                      <a:cubicBezTo>
                        <a:pt x="680" y="2921"/>
                        <a:pt x="802" y="2857"/>
                        <a:pt x="872" y="2708"/>
                      </a:cubicBezTo>
                      <a:cubicBezTo>
                        <a:pt x="1221" y="1972"/>
                        <a:pt x="1417" y="1213"/>
                        <a:pt x="1467" y="402"/>
                      </a:cubicBezTo>
                      <a:cubicBezTo>
                        <a:pt x="1485" y="136"/>
                        <a:pt x="1285" y="0"/>
                        <a:pt x="10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4"/>
                <p:cNvSpPr/>
                <p:nvPr/>
              </p:nvSpPr>
              <p:spPr>
                <a:xfrm>
                  <a:off x="148958" y="4304181"/>
                  <a:ext cx="55065" cy="101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3956" extrusionOk="0">
                      <a:moveTo>
                        <a:pt x="1641" y="0"/>
                      </a:moveTo>
                      <a:cubicBezTo>
                        <a:pt x="1473" y="0"/>
                        <a:pt x="1306" y="85"/>
                        <a:pt x="1235" y="284"/>
                      </a:cubicBezTo>
                      <a:cubicBezTo>
                        <a:pt x="861" y="1341"/>
                        <a:pt x="484" y="2398"/>
                        <a:pt x="107" y="3455"/>
                      </a:cubicBezTo>
                      <a:cubicBezTo>
                        <a:pt x="0" y="3757"/>
                        <a:pt x="249" y="3956"/>
                        <a:pt x="502" y="3956"/>
                      </a:cubicBezTo>
                      <a:cubicBezTo>
                        <a:pt x="669" y="3956"/>
                        <a:pt x="836" y="3870"/>
                        <a:pt x="907" y="3675"/>
                      </a:cubicBezTo>
                      <a:lnTo>
                        <a:pt x="2035" y="506"/>
                      </a:lnTo>
                      <a:cubicBezTo>
                        <a:pt x="2142" y="199"/>
                        <a:pt x="1893" y="0"/>
                        <a:pt x="16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4"/>
                <p:cNvSpPr/>
                <p:nvPr/>
              </p:nvSpPr>
              <p:spPr>
                <a:xfrm>
                  <a:off x="2477345" y="3138003"/>
                  <a:ext cx="298336" cy="110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5" h="431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686" y="819"/>
                        <a:pt x="1519" y="1509"/>
                        <a:pt x="2409" y="2099"/>
                      </a:cubicBezTo>
                      <a:cubicBezTo>
                        <a:pt x="3302" y="2694"/>
                        <a:pt x="4269" y="3173"/>
                        <a:pt x="5280" y="3541"/>
                      </a:cubicBezTo>
                      <a:cubicBezTo>
                        <a:pt x="6293" y="3882"/>
                        <a:pt x="7343" y="4152"/>
                        <a:pt x="8410" y="4241"/>
                      </a:cubicBezTo>
                      <a:cubicBezTo>
                        <a:pt x="8944" y="4312"/>
                        <a:pt x="9481" y="4298"/>
                        <a:pt x="10014" y="4305"/>
                      </a:cubicBezTo>
                      <a:cubicBezTo>
                        <a:pt x="10548" y="4298"/>
                        <a:pt x="11078" y="4224"/>
                        <a:pt x="11605" y="4173"/>
                      </a:cubicBezTo>
                      <a:lnTo>
                        <a:pt x="11605" y="4173"/>
                      </a:lnTo>
                      <a:cubicBezTo>
                        <a:pt x="11336" y="4177"/>
                        <a:pt x="11068" y="4180"/>
                        <a:pt x="10799" y="4180"/>
                      </a:cubicBezTo>
                      <a:cubicBezTo>
                        <a:pt x="10006" y="4180"/>
                        <a:pt x="9216" y="4152"/>
                        <a:pt x="8435" y="4027"/>
                      </a:cubicBezTo>
                      <a:cubicBezTo>
                        <a:pt x="7389" y="3899"/>
                        <a:pt x="6361" y="3636"/>
                        <a:pt x="5372" y="3280"/>
                      </a:cubicBezTo>
                      <a:cubicBezTo>
                        <a:pt x="4372" y="2943"/>
                        <a:pt x="3426" y="2469"/>
                        <a:pt x="2522" y="1922"/>
                      </a:cubicBezTo>
                      <a:cubicBezTo>
                        <a:pt x="1622" y="1374"/>
                        <a:pt x="768" y="740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4"/>
                <p:cNvSpPr/>
                <p:nvPr/>
              </p:nvSpPr>
              <p:spPr>
                <a:xfrm>
                  <a:off x="1381684" y="1714046"/>
                  <a:ext cx="598805" cy="147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3" h="57519" extrusionOk="0">
                      <a:moveTo>
                        <a:pt x="10395" y="1"/>
                      </a:moveTo>
                      <a:lnTo>
                        <a:pt x="10395" y="1"/>
                      </a:lnTo>
                      <a:cubicBezTo>
                        <a:pt x="6891" y="4575"/>
                        <a:pt x="4192" y="9780"/>
                        <a:pt x="2417" y="15284"/>
                      </a:cubicBezTo>
                      <a:cubicBezTo>
                        <a:pt x="655" y="20783"/>
                        <a:pt x="0" y="26725"/>
                        <a:pt x="1072" y="32459"/>
                      </a:cubicBezTo>
                      <a:cubicBezTo>
                        <a:pt x="1644" y="35312"/>
                        <a:pt x="2665" y="38066"/>
                        <a:pt x="4042" y="40620"/>
                      </a:cubicBezTo>
                      <a:lnTo>
                        <a:pt x="4572" y="41573"/>
                      </a:lnTo>
                      <a:cubicBezTo>
                        <a:pt x="4747" y="41890"/>
                        <a:pt x="4921" y="42210"/>
                        <a:pt x="5138" y="42502"/>
                      </a:cubicBezTo>
                      <a:lnTo>
                        <a:pt x="6365" y="44302"/>
                      </a:lnTo>
                      <a:cubicBezTo>
                        <a:pt x="6788" y="44889"/>
                        <a:pt x="7276" y="45430"/>
                        <a:pt x="7727" y="45992"/>
                      </a:cubicBezTo>
                      <a:lnTo>
                        <a:pt x="8425" y="46828"/>
                      </a:lnTo>
                      <a:lnTo>
                        <a:pt x="9186" y="47604"/>
                      </a:lnTo>
                      <a:lnTo>
                        <a:pt x="10716" y="49144"/>
                      </a:lnTo>
                      <a:lnTo>
                        <a:pt x="12367" y="50556"/>
                      </a:lnTo>
                      <a:lnTo>
                        <a:pt x="13188" y="51261"/>
                      </a:lnTo>
                      <a:cubicBezTo>
                        <a:pt x="13469" y="51489"/>
                        <a:pt x="13768" y="51691"/>
                        <a:pt x="14056" y="51908"/>
                      </a:cubicBezTo>
                      <a:lnTo>
                        <a:pt x="15807" y="53185"/>
                      </a:lnTo>
                      <a:lnTo>
                        <a:pt x="16248" y="53502"/>
                      </a:lnTo>
                      <a:lnTo>
                        <a:pt x="16707" y="53786"/>
                      </a:lnTo>
                      <a:lnTo>
                        <a:pt x="17628" y="54356"/>
                      </a:lnTo>
                      <a:lnTo>
                        <a:pt x="19467" y="55494"/>
                      </a:lnTo>
                      <a:cubicBezTo>
                        <a:pt x="20734" y="56188"/>
                        <a:pt x="22015" y="56850"/>
                        <a:pt x="23292" y="57518"/>
                      </a:cubicBezTo>
                      <a:lnTo>
                        <a:pt x="19542" y="55370"/>
                      </a:lnTo>
                      <a:lnTo>
                        <a:pt x="17742" y="54181"/>
                      </a:lnTo>
                      <a:lnTo>
                        <a:pt x="16842" y="53591"/>
                      </a:lnTo>
                      <a:lnTo>
                        <a:pt x="16393" y="53292"/>
                      </a:lnTo>
                      <a:lnTo>
                        <a:pt x="15963" y="52965"/>
                      </a:lnTo>
                      <a:lnTo>
                        <a:pt x="14249" y="51663"/>
                      </a:lnTo>
                      <a:cubicBezTo>
                        <a:pt x="13964" y="51442"/>
                        <a:pt x="13669" y="51236"/>
                        <a:pt x="13398" y="51004"/>
                      </a:cubicBezTo>
                      <a:lnTo>
                        <a:pt x="12590" y="50290"/>
                      </a:lnTo>
                      <a:lnTo>
                        <a:pt x="10983" y="48863"/>
                      </a:lnTo>
                      <a:lnTo>
                        <a:pt x="9495" y="47312"/>
                      </a:lnTo>
                      <a:cubicBezTo>
                        <a:pt x="5540" y="43174"/>
                        <a:pt x="2715" y="37959"/>
                        <a:pt x="1612" y="32352"/>
                      </a:cubicBezTo>
                      <a:cubicBezTo>
                        <a:pt x="1072" y="29549"/>
                        <a:pt x="951" y="26671"/>
                        <a:pt x="1182" y="23822"/>
                      </a:cubicBezTo>
                      <a:cubicBezTo>
                        <a:pt x="1409" y="20972"/>
                        <a:pt x="2003" y="18154"/>
                        <a:pt x="2818" y="15407"/>
                      </a:cubicBezTo>
                      <a:cubicBezTo>
                        <a:pt x="3643" y="12662"/>
                        <a:pt x="4722" y="9990"/>
                        <a:pt x="5998" y="7418"/>
                      </a:cubicBezTo>
                      <a:cubicBezTo>
                        <a:pt x="7272" y="4842"/>
                        <a:pt x="8717" y="2341"/>
                        <a:pt x="103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4"/>
                <p:cNvSpPr/>
                <p:nvPr/>
              </p:nvSpPr>
              <p:spPr>
                <a:xfrm>
                  <a:off x="1604656" y="1695666"/>
                  <a:ext cx="564922" cy="448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5" h="17433" extrusionOk="0">
                      <a:moveTo>
                        <a:pt x="14587" y="1"/>
                      </a:moveTo>
                      <a:cubicBezTo>
                        <a:pt x="6430" y="1"/>
                        <a:pt x="0" y="14124"/>
                        <a:pt x="0" y="14124"/>
                      </a:cubicBezTo>
                      <a:lnTo>
                        <a:pt x="13842" y="17432"/>
                      </a:lnTo>
                      <a:cubicBezTo>
                        <a:pt x="13842" y="17432"/>
                        <a:pt x="21974" y="1071"/>
                        <a:pt x="15674" y="85"/>
                      </a:cubicBezTo>
                      <a:cubicBezTo>
                        <a:pt x="15309" y="28"/>
                        <a:pt x="14946" y="1"/>
                        <a:pt x="145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4"/>
                <p:cNvSpPr/>
                <p:nvPr/>
              </p:nvSpPr>
              <p:spPr>
                <a:xfrm>
                  <a:off x="1585788" y="1684921"/>
                  <a:ext cx="789220" cy="462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0" h="17992" extrusionOk="0">
                      <a:moveTo>
                        <a:pt x="16121" y="1"/>
                      </a:moveTo>
                      <a:cubicBezTo>
                        <a:pt x="15239" y="1"/>
                        <a:pt x="14359" y="91"/>
                        <a:pt x="13538" y="361"/>
                      </a:cubicBezTo>
                      <a:cubicBezTo>
                        <a:pt x="11745" y="881"/>
                        <a:pt x="10144" y="1845"/>
                        <a:pt x="8745" y="2994"/>
                      </a:cubicBezTo>
                      <a:cubicBezTo>
                        <a:pt x="7340" y="4143"/>
                        <a:pt x="6105" y="5467"/>
                        <a:pt x="4995" y="6879"/>
                      </a:cubicBezTo>
                      <a:cubicBezTo>
                        <a:pt x="2787" y="9714"/>
                        <a:pt x="1171" y="12951"/>
                        <a:pt x="1" y="16299"/>
                      </a:cubicBezTo>
                      <a:cubicBezTo>
                        <a:pt x="748" y="14688"/>
                        <a:pt x="1509" y="13087"/>
                        <a:pt x="2438" y="11582"/>
                      </a:cubicBezTo>
                      <a:cubicBezTo>
                        <a:pt x="3370" y="10081"/>
                        <a:pt x="4363" y="8621"/>
                        <a:pt x="5497" y="7284"/>
                      </a:cubicBezTo>
                      <a:cubicBezTo>
                        <a:pt x="7753" y="4638"/>
                        <a:pt x="10535" y="2257"/>
                        <a:pt x="13801" y="1297"/>
                      </a:cubicBezTo>
                      <a:cubicBezTo>
                        <a:pt x="14504" y="1070"/>
                        <a:pt x="15232" y="1001"/>
                        <a:pt x="15948" y="1001"/>
                      </a:cubicBezTo>
                      <a:cubicBezTo>
                        <a:pt x="16054" y="1001"/>
                        <a:pt x="16160" y="1003"/>
                        <a:pt x="16266" y="1005"/>
                      </a:cubicBezTo>
                      <a:cubicBezTo>
                        <a:pt x="17034" y="1023"/>
                        <a:pt x="17515" y="1454"/>
                        <a:pt x="17743" y="2197"/>
                      </a:cubicBezTo>
                      <a:cubicBezTo>
                        <a:pt x="17977" y="2922"/>
                        <a:pt x="17973" y="3791"/>
                        <a:pt x="17909" y="4630"/>
                      </a:cubicBezTo>
                      <a:cubicBezTo>
                        <a:pt x="17842" y="5480"/>
                        <a:pt x="17689" y="6337"/>
                        <a:pt x="17504" y="7188"/>
                      </a:cubicBezTo>
                      <a:cubicBezTo>
                        <a:pt x="16778" y="10596"/>
                        <a:pt x="15576" y="13951"/>
                        <a:pt x="14234" y="17192"/>
                      </a:cubicBezTo>
                      <a:lnTo>
                        <a:pt x="13904" y="17992"/>
                      </a:lnTo>
                      <a:lnTo>
                        <a:pt x="13904" y="17992"/>
                      </a:lnTo>
                      <a:lnTo>
                        <a:pt x="14750" y="17872"/>
                      </a:lnTo>
                      <a:cubicBezTo>
                        <a:pt x="16658" y="17597"/>
                        <a:pt x="18600" y="17423"/>
                        <a:pt x="20531" y="17335"/>
                      </a:cubicBezTo>
                      <a:cubicBezTo>
                        <a:pt x="21033" y="17316"/>
                        <a:pt x="21537" y="17304"/>
                        <a:pt x="22040" y="17304"/>
                      </a:cubicBezTo>
                      <a:cubicBezTo>
                        <a:pt x="23470" y="17304"/>
                        <a:pt x="24896" y="17398"/>
                        <a:pt x="26281" y="17690"/>
                      </a:cubicBezTo>
                      <a:lnTo>
                        <a:pt x="26540" y="17743"/>
                      </a:lnTo>
                      <a:lnTo>
                        <a:pt x="26636" y="17512"/>
                      </a:lnTo>
                      <a:cubicBezTo>
                        <a:pt x="27913" y="14445"/>
                        <a:pt x="29286" y="11407"/>
                        <a:pt x="30699" y="8387"/>
                      </a:cubicBezTo>
                      <a:lnTo>
                        <a:pt x="30699" y="8387"/>
                      </a:lnTo>
                      <a:cubicBezTo>
                        <a:pt x="29859" y="9828"/>
                        <a:pt x="29069" y="11297"/>
                        <a:pt x="28297" y="12777"/>
                      </a:cubicBezTo>
                      <a:cubicBezTo>
                        <a:pt x="27565" y="14182"/>
                        <a:pt x="26846" y="15598"/>
                        <a:pt x="26177" y="17039"/>
                      </a:cubicBezTo>
                      <a:cubicBezTo>
                        <a:pt x="24306" y="16605"/>
                        <a:pt x="22403" y="16498"/>
                        <a:pt x="20513" y="16494"/>
                      </a:cubicBezTo>
                      <a:cubicBezTo>
                        <a:pt x="18813" y="16494"/>
                        <a:pt x="17127" y="16622"/>
                        <a:pt x="15441" y="16822"/>
                      </a:cubicBezTo>
                      <a:cubicBezTo>
                        <a:pt x="16718" y="13773"/>
                        <a:pt x="17849" y="10675"/>
                        <a:pt x="18582" y="7416"/>
                      </a:cubicBezTo>
                      <a:cubicBezTo>
                        <a:pt x="18767" y="6530"/>
                        <a:pt x="18912" y="5633"/>
                        <a:pt x="18976" y="4712"/>
                      </a:cubicBezTo>
                      <a:cubicBezTo>
                        <a:pt x="19030" y="3791"/>
                        <a:pt x="19045" y="2841"/>
                        <a:pt x="18725" y="1870"/>
                      </a:cubicBezTo>
                      <a:cubicBezTo>
                        <a:pt x="18585" y="1393"/>
                        <a:pt x="18287" y="894"/>
                        <a:pt x="17849" y="536"/>
                      </a:cubicBezTo>
                      <a:cubicBezTo>
                        <a:pt x="17415" y="152"/>
                        <a:pt x="16817" y="30"/>
                        <a:pt x="16326" y="2"/>
                      </a:cubicBezTo>
                      <a:cubicBezTo>
                        <a:pt x="16258" y="1"/>
                        <a:pt x="16189" y="1"/>
                        <a:pt x="161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24"/>
                <p:cNvSpPr/>
                <p:nvPr/>
              </p:nvSpPr>
              <p:spPr>
                <a:xfrm rot="7823354">
                  <a:off x="822851" y="3569909"/>
                  <a:ext cx="419573" cy="54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4" h="13089" extrusionOk="0">
                      <a:moveTo>
                        <a:pt x="6599" y="0"/>
                      </a:moveTo>
                      <a:cubicBezTo>
                        <a:pt x="6193" y="0"/>
                        <a:pt x="5777" y="80"/>
                        <a:pt x="5408" y="249"/>
                      </a:cubicBezTo>
                      <a:cubicBezTo>
                        <a:pt x="4888" y="487"/>
                        <a:pt x="4454" y="847"/>
                        <a:pt x="4074" y="1238"/>
                      </a:cubicBezTo>
                      <a:cubicBezTo>
                        <a:pt x="3326" y="2045"/>
                        <a:pt x="2811" y="2996"/>
                        <a:pt x="2356" y="3953"/>
                      </a:cubicBezTo>
                      <a:cubicBezTo>
                        <a:pt x="1914" y="4917"/>
                        <a:pt x="1541" y="5909"/>
                        <a:pt x="1249" y="6920"/>
                      </a:cubicBezTo>
                      <a:cubicBezTo>
                        <a:pt x="651" y="8940"/>
                        <a:pt x="228" y="11004"/>
                        <a:pt x="0" y="13089"/>
                      </a:cubicBezTo>
                      <a:cubicBezTo>
                        <a:pt x="228" y="12067"/>
                        <a:pt x="466" y="11046"/>
                        <a:pt x="747" y="10043"/>
                      </a:cubicBezTo>
                      <a:cubicBezTo>
                        <a:pt x="1018" y="9033"/>
                        <a:pt x="1310" y="8033"/>
                        <a:pt x="1655" y="7051"/>
                      </a:cubicBezTo>
                      <a:cubicBezTo>
                        <a:pt x="2006" y="6073"/>
                        <a:pt x="2356" y="5094"/>
                        <a:pt x="2811" y="4166"/>
                      </a:cubicBezTo>
                      <a:cubicBezTo>
                        <a:pt x="3262" y="3244"/>
                        <a:pt x="3782" y="2341"/>
                        <a:pt x="4472" y="1619"/>
                      </a:cubicBezTo>
                      <a:cubicBezTo>
                        <a:pt x="4814" y="1256"/>
                        <a:pt x="5195" y="936"/>
                        <a:pt x="5628" y="730"/>
                      </a:cubicBezTo>
                      <a:cubicBezTo>
                        <a:pt x="5950" y="581"/>
                        <a:pt x="6286" y="510"/>
                        <a:pt x="6633" y="510"/>
                      </a:cubicBezTo>
                      <a:cubicBezTo>
                        <a:pt x="6759" y="510"/>
                        <a:pt x="6887" y="519"/>
                        <a:pt x="7016" y="538"/>
                      </a:cubicBezTo>
                      <a:cubicBezTo>
                        <a:pt x="7503" y="597"/>
                        <a:pt x="7969" y="758"/>
                        <a:pt x="8360" y="1035"/>
                      </a:cubicBezTo>
                      <a:cubicBezTo>
                        <a:pt x="8752" y="1313"/>
                        <a:pt x="9058" y="1701"/>
                        <a:pt x="9275" y="2145"/>
                      </a:cubicBezTo>
                      <a:cubicBezTo>
                        <a:pt x="9716" y="3042"/>
                        <a:pt x="9830" y="4095"/>
                        <a:pt x="9830" y="5123"/>
                      </a:cubicBezTo>
                      <a:cubicBezTo>
                        <a:pt x="9840" y="6162"/>
                        <a:pt x="9712" y="7201"/>
                        <a:pt x="9517" y="8229"/>
                      </a:cubicBezTo>
                      <a:cubicBezTo>
                        <a:pt x="9833" y="7229"/>
                        <a:pt x="10015" y="6186"/>
                        <a:pt x="10101" y="5134"/>
                      </a:cubicBezTo>
                      <a:cubicBezTo>
                        <a:pt x="10153" y="4081"/>
                        <a:pt x="10093" y="2985"/>
                        <a:pt x="9659" y="1968"/>
                      </a:cubicBezTo>
                      <a:cubicBezTo>
                        <a:pt x="9446" y="1462"/>
                        <a:pt x="9104" y="986"/>
                        <a:pt x="8641" y="651"/>
                      </a:cubicBezTo>
                      <a:cubicBezTo>
                        <a:pt x="8183" y="313"/>
                        <a:pt x="7635" y="118"/>
                        <a:pt x="7087" y="39"/>
                      </a:cubicBezTo>
                      <a:cubicBezTo>
                        <a:pt x="6928" y="13"/>
                        <a:pt x="6765" y="0"/>
                        <a:pt x="65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5" name="Google Shape;375;p24"/>
            <p:cNvGrpSpPr/>
            <p:nvPr/>
          </p:nvGrpSpPr>
          <p:grpSpPr>
            <a:xfrm>
              <a:off x="4566208" y="2080100"/>
              <a:ext cx="4266394" cy="1374543"/>
              <a:chOff x="4566208" y="1958250"/>
              <a:chExt cx="4266394" cy="1374543"/>
            </a:xfrm>
          </p:grpSpPr>
          <p:sp>
            <p:nvSpPr>
              <p:cNvPr id="376" name="Google Shape;376;p24"/>
              <p:cNvSpPr/>
              <p:nvPr/>
            </p:nvSpPr>
            <p:spPr>
              <a:xfrm>
                <a:off x="5353712" y="1958250"/>
                <a:ext cx="3478890" cy="781951"/>
              </a:xfrm>
              <a:custGeom>
                <a:avLst/>
                <a:gdLst/>
                <a:ahLst/>
                <a:cxnLst/>
                <a:rect l="l" t="t" r="r" b="b"/>
                <a:pathLst>
                  <a:path w="51675" h="11615" extrusionOk="0">
                    <a:moveTo>
                      <a:pt x="51357" y="0"/>
                    </a:moveTo>
                    <a:lnTo>
                      <a:pt x="51119" y="84"/>
                    </a:lnTo>
                    <a:cubicBezTo>
                      <a:pt x="51200" y="327"/>
                      <a:pt x="51266" y="565"/>
                      <a:pt x="51317" y="795"/>
                    </a:cubicBezTo>
                    <a:lnTo>
                      <a:pt x="51564" y="742"/>
                    </a:lnTo>
                    <a:cubicBezTo>
                      <a:pt x="51514" y="504"/>
                      <a:pt x="51443" y="254"/>
                      <a:pt x="51357" y="0"/>
                    </a:cubicBezTo>
                    <a:close/>
                    <a:moveTo>
                      <a:pt x="51667" y="1506"/>
                    </a:moveTo>
                    <a:lnTo>
                      <a:pt x="51414" y="1520"/>
                    </a:lnTo>
                    <a:cubicBezTo>
                      <a:pt x="51420" y="1603"/>
                      <a:pt x="51423" y="1687"/>
                      <a:pt x="51423" y="1770"/>
                    </a:cubicBezTo>
                    <a:cubicBezTo>
                      <a:pt x="51423" y="1927"/>
                      <a:pt x="51414" y="2091"/>
                      <a:pt x="51397" y="2251"/>
                    </a:cubicBezTo>
                    <a:lnTo>
                      <a:pt x="51647" y="2278"/>
                    </a:lnTo>
                    <a:cubicBezTo>
                      <a:pt x="51667" y="2108"/>
                      <a:pt x="51674" y="1938"/>
                      <a:pt x="51674" y="1770"/>
                    </a:cubicBezTo>
                    <a:cubicBezTo>
                      <a:pt x="51674" y="1680"/>
                      <a:pt x="51674" y="1594"/>
                      <a:pt x="51667" y="1506"/>
                    </a:cubicBezTo>
                    <a:close/>
                    <a:moveTo>
                      <a:pt x="51263" y="2973"/>
                    </a:moveTo>
                    <a:cubicBezTo>
                      <a:pt x="51203" y="3204"/>
                      <a:pt x="51126" y="3441"/>
                      <a:pt x="51029" y="3671"/>
                    </a:cubicBezTo>
                    <a:lnTo>
                      <a:pt x="51263" y="3768"/>
                    </a:lnTo>
                    <a:cubicBezTo>
                      <a:pt x="51363" y="3524"/>
                      <a:pt x="51446" y="3281"/>
                      <a:pt x="51507" y="3037"/>
                    </a:cubicBezTo>
                    <a:lnTo>
                      <a:pt x="51263" y="2973"/>
                    </a:lnTo>
                    <a:close/>
                    <a:moveTo>
                      <a:pt x="50705" y="4332"/>
                    </a:moveTo>
                    <a:cubicBezTo>
                      <a:pt x="50585" y="4546"/>
                      <a:pt x="50452" y="4753"/>
                      <a:pt x="50307" y="4954"/>
                    </a:cubicBezTo>
                    <a:lnTo>
                      <a:pt x="50512" y="5101"/>
                    </a:lnTo>
                    <a:cubicBezTo>
                      <a:pt x="50662" y="4893"/>
                      <a:pt x="50802" y="4676"/>
                      <a:pt x="50925" y="4456"/>
                    </a:cubicBezTo>
                    <a:lnTo>
                      <a:pt x="50705" y="4332"/>
                    </a:lnTo>
                    <a:close/>
                    <a:moveTo>
                      <a:pt x="49837" y="5525"/>
                    </a:moveTo>
                    <a:lnTo>
                      <a:pt x="49817" y="5548"/>
                    </a:lnTo>
                    <a:cubicBezTo>
                      <a:pt x="49656" y="5718"/>
                      <a:pt x="49486" y="5886"/>
                      <a:pt x="49309" y="6043"/>
                    </a:cubicBezTo>
                    <a:lnTo>
                      <a:pt x="49479" y="6233"/>
                    </a:lnTo>
                    <a:cubicBezTo>
                      <a:pt x="49660" y="6069"/>
                      <a:pt x="49837" y="5896"/>
                      <a:pt x="50000" y="5718"/>
                    </a:cubicBezTo>
                    <a:lnTo>
                      <a:pt x="50024" y="5695"/>
                    </a:lnTo>
                    <a:lnTo>
                      <a:pt x="49837" y="5525"/>
                    </a:lnTo>
                    <a:close/>
                    <a:moveTo>
                      <a:pt x="48734" y="6510"/>
                    </a:moveTo>
                    <a:cubicBezTo>
                      <a:pt x="48540" y="6657"/>
                      <a:pt x="48334" y="6797"/>
                      <a:pt x="48123" y="6931"/>
                    </a:cubicBezTo>
                    <a:lnTo>
                      <a:pt x="48257" y="7145"/>
                    </a:lnTo>
                    <a:cubicBezTo>
                      <a:pt x="48474" y="7008"/>
                      <a:pt x="48688" y="6861"/>
                      <a:pt x="48884" y="6714"/>
                    </a:cubicBezTo>
                    <a:lnTo>
                      <a:pt x="48734" y="6510"/>
                    </a:lnTo>
                    <a:close/>
                    <a:moveTo>
                      <a:pt x="14177" y="7028"/>
                    </a:moveTo>
                    <a:lnTo>
                      <a:pt x="14173" y="7282"/>
                    </a:lnTo>
                    <a:cubicBezTo>
                      <a:pt x="14424" y="7286"/>
                      <a:pt x="14674" y="7289"/>
                      <a:pt x="14925" y="7298"/>
                    </a:cubicBezTo>
                    <a:lnTo>
                      <a:pt x="14931" y="7045"/>
                    </a:lnTo>
                    <a:cubicBezTo>
                      <a:pt x="14681" y="7038"/>
                      <a:pt x="14430" y="7031"/>
                      <a:pt x="14177" y="7028"/>
                    </a:cubicBezTo>
                    <a:close/>
                    <a:moveTo>
                      <a:pt x="13422" y="7031"/>
                    </a:moveTo>
                    <a:cubicBezTo>
                      <a:pt x="13168" y="7035"/>
                      <a:pt x="12918" y="7045"/>
                      <a:pt x="12664" y="7055"/>
                    </a:cubicBezTo>
                    <a:lnTo>
                      <a:pt x="12677" y="7306"/>
                    </a:lnTo>
                    <a:cubicBezTo>
                      <a:pt x="12924" y="7295"/>
                      <a:pt x="13175" y="7289"/>
                      <a:pt x="13425" y="7286"/>
                    </a:cubicBezTo>
                    <a:lnTo>
                      <a:pt x="13422" y="7031"/>
                    </a:lnTo>
                    <a:close/>
                    <a:moveTo>
                      <a:pt x="15687" y="7075"/>
                    </a:moveTo>
                    <a:lnTo>
                      <a:pt x="15676" y="7326"/>
                    </a:lnTo>
                    <a:cubicBezTo>
                      <a:pt x="15924" y="7338"/>
                      <a:pt x="16174" y="7352"/>
                      <a:pt x="16425" y="7369"/>
                    </a:cubicBezTo>
                    <a:lnTo>
                      <a:pt x="16442" y="7118"/>
                    </a:lnTo>
                    <a:cubicBezTo>
                      <a:pt x="16191" y="7101"/>
                      <a:pt x="15941" y="7085"/>
                      <a:pt x="15687" y="7075"/>
                    </a:cubicBezTo>
                    <a:close/>
                    <a:moveTo>
                      <a:pt x="11908" y="7095"/>
                    </a:moveTo>
                    <a:cubicBezTo>
                      <a:pt x="11658" y="7112"/>
                      <a:pt x="11407" y="7132"/>
                      <a:pt x="11157" y="7155"/>
                    </a:cubicBezTo>
                    <a:lnTo>
                      <a:pt x="11181" y="7409"/>
                    </a:lnTo>
                    <a:cubicBezTo>
                      <a:pt x="11428" y="7386"/>
                      <a:pt x="11678" y="7366"/>
                      <a:pt x="11925" y="7349"/>
                    </a:cubicBezTo>
                    <a:lnTo>
                      <a:pt x="11908" y="7095"/>
                    </a:lnTo>
                    <a:close/>
                    <a:moveTo>
                      <a:pt x="17193" y="7172"/>
                    </a:moveTo>
                    <a:lnTo>
                      <a:pt x="17173" y="7426"/>
                    </a:lnTo>
                    <a:cubicBezTo>
                      <a:pt x="17424" y="7446"/>
                      <a:pt x="17674" y="7469"/>
                      <a:pt x="17921" y="7492"/>
                    </a:cubicBezTo>
                    <a:lnTo>
                      <a:pt x="17948" y="7241"/>
                    </a:lnTo>
                    <a:cubicBezTo>
                      <a:pt x="17697" y="7215"/>
                      <a:pt x="17447" y="7195"/>
                      <a:pt x="17193" y="7172"/>
                    </a:cubicBezTo>
                    <a:close/>
                    <a:moveTo>
                      <a:pt x="10402" y="7235"/>
                    </a:moveTo>
                    <a:cubicBezTo>
                      <a:pt x="10152" y="7269"/>
                      <a:pt x="9904" y="7302"/>
                      <a:pt x="9654" y="7338"/>
                    </a:cubicBezTo>
                    <a:lnTo>
                      <a:pt x="9691" y="7589"/>
                    </a:lnTo>
                    <a:cubicBezTo>
                      <a:pt x="9938" y="7553"/>
                      <a:pt x="10185" y="7519"/>
                      <a:pt x="10436" y="7489"/>
                    </a:cubicBezTo>
                    <a:lnTo>
                      <a:pt x="10402" y="7235"/>
                    </a:lnTo>
                    <a:close/>
                    <a:moveTo>
                      <a:pt x="18696" y="7318"/>
                    </a:moveTo>
                    <a:lnTo>
                      <a:pt x="18670" y="7573"/>
                    </a:lnTo>
                    <a:cubicBezTo>
                      <a:pt x="18920" y="7599"/>
                      <a:pt x="19167" y="7629"/>
                      <a:pt x="19414" y="7659"/>
                    </a:cubicBezTo>
                    <a:lnTo>
                      <a:pt x="19448" y="7409"/>
                    </a:lnTo>
                    <a:cubicBezTo>
                      <a:pt x="19197" y="7375"/>
                      <a:pt x="18947" y="7349"/>
                      <a:pt x="18696" y="7318"/>
                    </a:cubicBezTo>
                    <a:close/>
                    <a:moveTo>
                      <a:pt x="8906" y="7462"/>
                    </a:moveTo>
                    <a:cubicBezTo>
                      <a:pt x="8659" y="7509"/>
                      <a:pt x="8412" y="7556"/>
                      <a:pt x="8165" y="7609"/>
                    </a:cubicBezTo>
                    <a:lnTo>
                      <a:pt x="8215" y="7856"/>
                    </a:lnTo>
                    <a:cubicBezTo>
                      <a:pt x="8461" y="7807"/>
                      <a:pt x="8706" y="7756"/>
                      <a:pt x="8953" y="7713"/>
                    </a:cubicBezTo>
                    <a:lnTo>
                      <a:pt x="8906" y="7462"/>
                    </a:lnTo>
                    <a:close/>
                    <a:moveTo>
                      <a:pt x="20196" y="7506"/>
                    </a:moveTo>
                    <a:lnTo>
                      <a:pt x="20162" y="7756"/>
                    </a:lnTo>
                    <a:cubicBezTo>
                      <a:pt x="20410" y="7790"/>
                      <a:pt x="20657" y="7823"/>
                      <a:pt x="20907" y="7860"/>
                    </a:cubicBezTo>
                    <a:lnTo>
                      <a:pt x="20941" y="7609"/>
                    </a:lnTo>
                    <a:cubicBezTo>
                      <a:pt x="20694" y="7573"/>
                      <a:pt x="20443" y="7539"/>
                      <a:pt x="20196" y="7506"/>
                    </a:cubicBezTo>
                    <a:close/>
                    <a:moveTo>
                      <a:pt x="47478" y="7309"/>
                    </a:moveTo>
                    <a:cubicBezTo>
                      <a:pt x="47268" y="7422"/>
                      <a:pt x="47045" y="7536"/>
                      <a:pt x="46814" y="7646"/>
                    </a:cubicBezTo>
                    <a:lnTo>
                      <a:pt x="46920" y="7873"/>
                    </a:lnTo>
                    <a:cubicBezTo>
                      <a:pt x="47154" y="7763"/>
                      <a:pt x="47385" y="7646"/>
                      <a:pt x="47599" y="7529"/>
                    </a:cubicBezTo>
                    <a:lnTo>
                      <a:pt x="47478" y="7309"/>
                    </a:lnTo>
                    <a:close/>
                    <a:moveTo>
                      <a:pt x="21689" y="7719"/>
                    </a:moveTo>
                    <a:lnTo>
                      <a:pt x="21648" y="7970"/>
                    </a:lnTo>
                    <a:cubicBezTo>
                      <a:pt x="21899" y="8007"/>
                      <a:pt x="22146" y="8047"/>
                      <a:pt x="22394" y="8083"/>
                    </a:cubicBezTo>
                    <a:lnTo>
                      <a:pt x="22434" y="7836"/>
                    </a:lnTo>
                    <a:cubicBezTo>
                      <a:pt x="22186" y="7796"/>
                      <a:pt x="21936" y="7756"/>
                      <a:pt x="21689" y="7719"/>
                    </a:cubicBezTo>
                    <a:close/>
                    <a:moveTo>
                      <a:pt x="7426" y="7779"/>
                    </a:moveTo>
                    <a:cubicBezTo>
                      <a:pt x="7179" y="7840"/>
                      <a:pt x="6935" y="7907"/>
                      <a:pt x="6695" y="7973"/>
                    </a:cubicBezTo>
                    <a:lnTo>
                      <a:pt x="6762" y="8217"/>
                    </a:lnTo>
                    <a:cubicBezTo>
                      <a:pt x="7002" y="8151"/>
                      <a:pt x="7243" y="8087"/>
                      <a:pt x="7487" y="8027"/>
                    </a:cubicBezTo>
                    <a:lnTo>
                      <a:pt x="7426" y="7779"/>
                    </a:lnTo>
                    <a:close/>
                    <a:moveTo>
                      <a:pt x="23179" y="7957"/>
                    </a:moveTo>
                    <a:lnTo>
                      <a:pt x="23139" y="8203"/>
                    </a:lnTo>
                    <a:lnTo>
                      <a:pt x="23880" y="8328"/>
                    </a:lnTo>
                    <a:lnTo>
                      <a:pt x="23920" y="8077"/>
                    </a:lnTo>
                    <a:lnTo>
                      <a:pt x="23179" y="7957"/>
                    </a:lnTo>
                    <a:close/>
                    <a:moveTo>
                      <a:pt x="46129" y="7947"/>
                    </a:moveTo>
                    <a:lnTo>
                      <a:pt x="46006" y="7997"/>
                    </a:lnTo>
                    <a:cubicBezTo>
                      <a:pt x="45815" y="8077"/>
                      <a:pt x="45625" y="8151"/>
                      <a:pt x="45434" y="8220"/>
                    </a:cubicBezTo>
                    <a:lnTo>
                      <a:pt x="45521" y="8458"/>
                    </a:lnTo>
                    <a:cubicBezTo>
                      <a:pt x="45715" y="8388"/>
                      <a:pt x="45909" y="8311"/>
                      <a:pt x="46103" y="8234"/>
                    </a:cubicBezTo>
                    <a:lnTo>
                      <a:pt x="46226" y="8180"/>
                    </a:lnTo>
                    <a:lnTo>
                      <a:pt x="46129" y="7947"/>
                    </a:lnTo>
                    <a:close/>
                    <a:moveTo>
                      <a:pt x="24665" y="8203"/>
                    </a:moveTo>
                    <a:lnTo>
                      <a:pt x="24622" y="8454"/>
                    </a:lnTo>
                    <a:lnTo>
                      <a:pt x="25363" y="8578"/>
                    </a:lnTo>
                    <a:lnTo>
                      <a:pt x="25407" y="8328"/>
                    </a:lnTo>
                    <a:lnTo>
                      <a:pt x="24665" y="8203"/>
                    </a:lnTo>
                    <a:close/>
                    <a:moveTo>
                      <a:pt x="5967" y="8194"/>
                    </a:moveTo>
                    <a:cubicBezTo>
                      <a:pt x="5726" y="8271"/>
                      <a:pt x="5489" y="8354"/>
                      <a:pt x="5252" y="8438"/>
                    </a:cubicBezTo>
                    <a:lnTo>
                      <a:pt x="5335" y="8675"/>
                    </a:lnTo>
                    <a:cubicBezTo>
                      <a:pt x="5572" y="8591"/>
                      <a:pt x="5806" y="8511"/>
                      <a:pt x="6047" y="8434"/>
                    </a:cubicBezTo>
                    <a:lnTo>
                      <a:pt x="5967" y="8194"/>
                    </a:lnTo>
                    <a:close/>
                    <a:moveTo>
                      <a:pt x="26148" y="8454"/>
                    </a:moveTo>
                    <a:lnTo>
                      <a:pt x="26108" y="8704"/>
                    </a:lnTo>
                    <a:lnTo>
                      <a:pt x="26850" y="8829"/>
                    </a:lnTo>
                    <a:lnTo>
                      <a:pt x="26893" y="8578"/>
                    </a:lnTo>
                    <a:lnTo>
                      <a:pt x="26148" y="8454"/>
                    </a:lnTo>
                    <a:close/>
                    <a:moveTo>
                      <a:pt x="44726" y="8468"/>
                    </a:moveTo>
                    <a:cubicBezTo>
                      <a:pt x="44489" y="8544"/>
                      <a:pt x="44252" y="8618"/>
                      <a:pt x="44011" y="8684"/>
                    </a:cubicBezTo>
                    <a:lnTo>
                      <a:pt x="44082" y="8929"/>
                    </a:lnTo>
                    <a:cubicBezTo>
                      <a:pt x="44325" y="8858"/>
                      <a:pt x="44566" y="8785"/>
                      <a:pt x="44806" y="8708"/>
                    </a:cubicBezTo>
                    <a:lnTo>
                      <a:pt x="44726" y="8468"/>
                    </a:lnTo>
                    <a:close/>
                    <a:moveTo>
                      <a:pt x="27634" y="8701"/>
                    </a:moveTo>
                    <a:lnTo>
                      <a:pt x="27594" y="8952"/>
                    </a:lnTo>
                    <a:cubicBezTo>
                      <a:pt x="27841" y="8992"/>
                      <a:pt x="28089" y="9032"/>
                      <a:pt x="28339" y="9072"/>
                    </a:cubicBezTo>
                    <a:lnTo>
                      <a:pt x="28379" y="8822"/>
                    </a:lnTo>
                    <a:cubicBezTo>
                      <a:pt x="28129" y="8781"/>
                      <a:pt x="27881" y="8741"/>
                      <a:pt x="27634" y="8701"/>
                    </a:cubicBezTo>
                    <a:close/>
                    <a:moveTo>
                      <a:pt x="4544" y="8712"/>
                    </a:moveTo>
                    <a:cubicBezTo>
                      <a:pt x="4310" y="8805"/>
                      <a:pt x="4076" y="8905"/>
                      <a:pt x="3846" y="9009"/>
                    </a:cubicBezTo>
                    <a:lnTo>
                      <a:pt x="3952" y="9239"/>
                    </a:lnTo>
                    <a:cubicBezTo>
                      <a:pt x="4180" y="9139"/>
                      <a:pt x="4407" y="9039"/>
                      <a:pt x="4638" y="8945"/>
                    </a:cubicBezTo>
                    <a:lnTo>
                      <a:pt x="4544" y="8712"/>
                    </a:lnTo>
                    <a:close/>
                    <a:moveTo>
                      <a:pt x="29121" y="8935"/>
                    </a:moveTo>
                    <a:lnTo>
                      <a:pt x="29084" y="9185"/>
                    </a:lnTo>
                    <a:cubicBezTo>
                      <a:pt x="29331" y="9222"/>
                      <a:pt x="29582" y="9259"/>
                      <a:pt x="29829" y="9296"/>
                    </a:cubicBezTo>
                    <a:lnTo>
                      <a:pt x="29865" y="9045"/>
                    </a:lnTo>
                    <a:cubicBezTo>
                      <a:pt x="29618" y="9009"/>
                      <a:pt x="29368" y="8975"/>
                      <a:pt x="29121" y="8935"/>
                    </a:cubicBezTo>
                    <a:close/>
                    <a:moveTo>
                      <a:pt x="43287" y="8878"/>
                    </a:moveTo>
                    <a:cubicBezTo>
                      <a:pt x="43046" y="8939"/>
                      <a:pt x="42802" y="8995"/>
                      <a:pt x="42559" y="9045"/>
                    </a:cubicBezTo>
                    <a:lnTo>
                      <a:pt x="42612" y="9296"/>
                    </a:lnTo>
                    <a:cubicBezTo>
                      <a:pt x="42859" y="9242"/>
                      <a:pt x="43103" y="9185"/>
                      <a:pt x="43350" y="9125"/>
                    </a:cubicBezTo>
                    <a:lnTo>
                      <a:pt x="43287" y="8878"/>
                    </a:lnTo>
                    <a:close/>
                    <a:moveTo>
                      <a:pt x="30611" y="9149"/>
                    </a:moveTo>
                    <a:lnTo>
                      <a:pt x="30577" y="9400"/>
                    </a:lnTo>
                    <a:cubicBezTo>
                      <a:pt x="30824" y="9433"/>
                      <a:pt x="31075" y="9463"/>
                      <a:pt x="31325" y="9493"/>
                    </a:cubicBezTo>
                    <a:lnTo>
                      <a:pt x="31356" y="9242"/>
                    </a:lnTo>
                    <a:cubicBezTo>
                      <a:pt x="31108" y="9213"/>
                      <a:pt x="30858" y="9182"/>
                      <a:pt x="30611" y="9149"/>
                    </a:cubicBezTo>
                    <a:close/>
                    <a:moveTo>
                      <a:pt x="41824" y="9193"/>
                    </a:moveTo>
                    <a:cubicBezTo>
                      <a:pt x="41577" y="9236"/>
                      <a:pt x="41333" y="9276"/>
                      <a:pt x="41082" y="9313"/>
                    </a:cubicBezTo>
                    <a:lnTo>
                      <a:pt x="41122" y="9563"/>
                    </a:lnTo>
                    <a:cubicBezTo>
                      <a:pt x="41369" y="9526"/>
                      <a:pt x="41620" y="9483"/>
                      <a:pt x="41867" y="9440"/>
                    </a:cubicBezTo>
                    <a:lnTo>
                      <a:pt x="41824" y="9193"/>
                    </a:lnTo>
                    <a:close/>
                    <a:moveTo>
                      <a:pt x="32104" y="9330"/>
                    </a:moveTo>
                    <a:lnTo>
                      <a:pt x="32074" y="9580"/>
                    </a:lnTo>
                    <a:cubicBezTo>
                      <a:pt x="32324" y="9606"/>
                      <a:pt x="32575" y="9634"/>
                      <a:pt x="32825" y="9657"/>
                    </a:cubicBezTo>
                    <a:lnTo>
                      <a:pt x="32848" y="9406"/>
                    </a:lnTo>
                    <a:cubicBezTo>
                      <a:pt x="32601" y="9383"/>
                      <a:pt x="32350" y="9356"/>
                      <a:pt x="32104" y="9330"/>
                    </a:cubicBezTo>
                    <a:close/>
                    <a:moveTo>
                      <a:pt x="40340" y="9410"/>
                    </a:moveTo>
                    <a:cubicBezTo>
                      <a:pt x="40094" y="9440"/>
                      <a:pt x="39846" y="9463"/>
                      <a:pt x="39596" y="9486"/>
                    </a:cubicBezTo>
                    <a:lnTo>
                      <a:pt x="39619" y="9737"/>
                    </a:lnTo>
                    <a:cubicBezTo>
                      <a:pt x="39870" y="9717"/>
                      <a:pt x="40120" y="9691"/>
                      <a:pt x="40371" y="9660"/>
                    </a:cubicBezTo>
                    <a:lnTo>
                      <a:pt x="40340" y="9410"/>
                    </a:lnTo>
                    <a:close/>
                    <a:moveTo>
                      <a:pt x="33600" y="9470"/>
                    </a:moveTo>
                    <a:lnTo>
                      <a:pt x="33580" y="9723"/>
                    </a:lnTo>
                    <a:cubicBezTo>
                      <a:pt x="33830" y="9743"/>
                      <a:pt x="34081" y="9760"/>
                      <a:pt x="34331" y="9777"/>
                    </a:cubicBezTo>
                    <a:lnTo>
                      <a:pt x="34348" y="9523"/>
                    </a:lnTo>
                    <a:cubicBezTo>
                      <a:pt x="34098" y="9510"/>
                      <a:pt x="33847" y="9490"/>
                      <a:pt x="33600" y="9470"/>
                    </a:cubicBezTo>
                    <a:close/>
                    <a:moveTo>
                      <a:pt x="38848" y="9543"/>
                    </a:moveTo>
                    <a:cubicBezTo>
                      <a:pt x="38597" y="9560"/>
                      <a:pt x="38350" y="9573"/>
                      <a:pt x="38099" y="9580"/>
                    </a:cubicBezTo>
                    <a:lnTo>
                      <a:pt x="38109" y="9834"/>
                    </a:lnTo>
                    <a:cubicBezTo>
                      <a:pt x="38360" y="9824"/>
                      <a:pt x="38614" y="9811"/>
                      <a:pt x="38864" y="9797"/>
                    </a:cubicBezTo>
                    <a:lnTo>
                      <a:pt x="38848" y="9543"/>
                    </a:lnTo>
                    <a:close/>
                    <a:moveTo>
                      <a:pt x="35096" y="9566"/>
                    </a:moveTo>
                    <a:lnTo>
                      <a:pt x="35086" y="9817"/>
                    </a:lnTo>
                    <a:cubicBezTo>
                      <a:pt x="35337" y="9831"/>
                      <a:pt x="35591" y="9837"/>
                      <a:pt x="35842" y="9844"/>
                    </a:cubicBezTo>
                    <a:lnTo>
                      <a:pt x="35848" y="9594"/>
                    </a:lnTo>
                    <a:cubicBezTo>
                      <a:pt x="35597" y="9586"/>
                      <a:pt x="35347" y="9577"/>
                      <a:pt x="35096" y="9566"/>
                    </a:cubicBezTo>
                    <a:close/>
                    <a:moveTo>
                      <a:pt x="37348" y="9600"/>
                    </a:moveTo>
                    <a:cubicBezTo>
                      <a:pt x="37174" y="9603"/>
                      <a:pt x="37000" y="9606"/>
                      <a:pt x="36824" y="9606"/>
                    </a:cubicBezTo>
                    <a:lnTo>
                      <a:pt x="36599" y="9603"/>
                    </a:lnTo>
                    <a:lnTo>
                      <a:pt x="36596" y="9857"/>
                    </a:lnTo>
                    <a:lnTo>
                      <a:pt x="36824" y="9857"/>
                    </a:lnTo>
                    <a:cubicBezTo>
                      <a:pt x="37000" y="9857"/>
                      <a:pt x="37177" y="9857"/>
                      <a:pt x="37351" y="9854"/>
                    </a:cubicBezTo>
                    <a:lnTo>
                      <a:pt x="37348" y="9600"/>
                    </a:lnTo>
                    <a:close/>
                    <a:moveTo>
                      <a:pt x="3161" y="9339"/>
                    </a:moveTo>
                    <a:cubicBezTo>
                      <a:pt x="2937" y="9453"/>
                      <a:pt x="2714" y="9570"/>
                      <a:pt x="2493" y="9697"/>
                    </a:cubicBezTo>
                    <a:lnTo>
                      <a:pt x="2617" y="9917"/>
                    </a:lnTo>
                    <a:cubicBezTo>
                      <a:pt x="2834" y="9794"/>
                      <a:pt x="3054" y="9677"/>
                      <a:pt x="3278" y="9563"/>
                    </a:cubicBezTo>
                    <a:lnTo>
                      <a:pt x="3161" y="9339"/>
                    </a:lnTo>
                    <a:close/>
                    <a:moveTo>
                      <a:pt x="1841" y="10084"/>
                    </a:moveTo>
                    <a:cubicBezTo>
                      <a:pt x="1627" y="10215"/>
                      <a:pt x="1414" y="10355"/>
                      <a:pt x="1207" y="10499"/>
                    </a:cubicBezTo>
                    <a:lnTo>
                      <a:pt x="1351" y="10709"/>
                    </a:lnTo>
                    <a:cubicBezTo>
                      <a:pt x="1554" y="10565"/>
                      <a:pt x="1764" y="10428"/>
                      <a:pt x="1975" y="10298"/>
                    </a:cubicBezTo>
                    <a:lnTo>
                      <a:pt x="1841" y="10084"/>
                    </a:lnTo>
                    <a:close/>
                    <a:moveTo>
                      <a:pt x="592" y="10946"/>
                    </a:moveTo>
                    <a:cubicBezTo>
                      <a:pt x="392" y="11100"/>
                      <a:pt x="192" y="11260"/>
                      <a:pt x="1" y="11424"/>
                    </a:cubicBezTo>
                    <a:lnTo>
                      <a:pt x="164" y="11614"/>
                    </a:lnTo>
                    <a:cubicBezTo>
                      <a:pt x="352" y="11457"/>
                      <a:pt x="549" y="11297"/>
                      <a:pt x="746" y="11146"/>
                    </a:cubicBezTo>
                    <a:lnTo>
                      <a:pt x="592" y="10946"/>
                    </a:ln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 rot="724461">
                <a:off x="4661765" y="2197509"/>
                <a:ext cx="729412" cy="990771"/>
              </a:xfrm>
              <a:custGeom>
                <a:avLst/>
                <a:gdLst/>
                <a:ahLst/>
                <a:cxnLst/>
                <a:rect l="l" t="t" r="r" b="b"/>
                <a:pathLst>
                  <a:path w="6952" h="9443" extrusionOk="0">
                    <a:moveTo>
                      <a:pt x="6952" y="0"/>
                    </a:moveTo>
                    <a:lnTo>
                      <a:pt x="1" y="9443"/>
                    </a:lnTo>
                    <a:lnTo>
                      <a:pt x="6952" y="4543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 rot="724461">
                <a:off x="4602634" y="2756601"/>
                <a:ext cx="899384" cy="443397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4226" extrusionOk="0">
                    <a:moveTo>
                      <a:pt x="8301" y="0"/>
                    </a:moveTo>
                    <a:lnTo>
                      <a:pt x="1" y="4226"/>
                    </a:lnTo>
                    <a:lnTo>
                      <a:pt x="8572" y="2971"/>
                    </a:lnTo>
                    <a:lnTo>
                      <a:pt x="830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 rot="724461">
                <a:off x="4607723" y="2708483"/>
                <a:ext cx="1107968" cy="514114"/>
              </a:xfrm>
              <a:custGeom>
                <a:avLst/>
                <a:gdLst/>
                <a:ahLst/>
                <a:cxnLst/>
                <a:rect l="l" t="t" r="r" b="b"/>
                <a:pathLst>
                  <a:path w="10560" h="4900" extrusionOk="0">
                    <a:moveTo>
                      <a:pt x="6952" y="0"/>
                    </a:moveTo>
                    <a:lnTo>
                      <a:pt x="1" y="4900"/>
                    </a:lnTo>
                    <a:lnTo>
                      <a:pt x="10559" y="1046"/>
                    </a:lnTo>
                    <a:lnTo>
                      <a:pt x="69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 rot="724461">
                <a:off x="4617060" y="2620208"/>
                <a:ext cx="791735" cy="569932"/>
              </a:xfrm>
              <a:custGeom>
                <a:avLst/>
                <a:gdLst/>
                <a:ahLst/>
                <a:cxnLst/>
                <a:rect l="l" t="t" r="r" b="b"/>
                <a:pathLst>
                  <a:path w="7546" h="5432" extrusionOk="0">
                    <a:moveTo>
                      <a:pt x="6952" y="1"/>
                    </a:moveTo>
                    <a:lnTo>
                      <a:pt x="1" y="5432"/>
                    </a:lnTo>
                    <a:lnTo>
                      <a:pt x="7546" y="709"/>
                    </a:lnTo>
                    <a:lnTo>
                      <a:pt x="69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24"/>
            <p:cNvGrpSpPr/>
            <p:nvPr/>
          </p:nvGrpSpPr>
          <p:grpSpPr>
            <a:xfrm>
              <a:off x="224320" y="616971"/>
              <a:ext cx="9065204" cy="2520953"/>
              <a:chOff x="224320" y="616971"/>
              <a:chExt cx="9065204" cy="2520953"/>
            </a:xfrm>
          </p:grpSpPr>
          <p:sp>
            <p:nvSpPr>
              <p:cNvPr id="382" name="Google Shape;382;p24"/>
              <p:cNvSpPr/>
              <p:nvPr/>
            </p:nvSpPr>
            <p:spPr>
              <a:xfrm>
                <a:off x="8888281" y="2721332"/>
                <a:ext cx="401242" cy="416592"/>
              </a:xfrm>
              <a:custGeom>
                <a:avLst/>
                <a:gdLst/>
                <a:ahLst/>
                <a:cxnLst/>
                <a:rect l="l" t="t" r="r" b="b"/>
                <a:pathLst>
                  <a:path w="5960" h="6188" extrusionOk="0">
                    <a:moveTo>
                      <a:pt x="2372" y="1"/>
                    </a:moveTo>
                    <a:lnTo>
                      <a:pt x="1974" y="2125"/>
                    </a:lnTo>
                    <a:lnTo>
                      <a:pt x="0" y="3004"/>
                    </a:lnTo>
                    <a:lnTo>
                      <a:pt x="1898" y="4036"/>
                    </a:lnTo>
                    <a:lnTo>
                      <a:pt x="2121" y="6187"/>
                    </a:lnTo>
                    <a:lnTo>
                      <a:pt x="3692" y="4701"/>
                    </a:lnTo>
                    <a:lnTo>
                      <a:pt x="5802" y="5155"/>
                    </a:lnTo>
                    <a:lnTo>
                      <a:pt x="4877" y="3201"/>
                    </a:lnTo>
                    <a:lnTo>
                      <a:pt x="5959" y="1331"/>
                    </a:lnTo>
                    <a:lnTo>
                      <a:pt x="3815" y="1611"/>
                    </a:lnTo>
                    <a:lnTo>
                      <a:pt x="23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8659387" y="1871658"/>
                <a:ext cx="173221" cy="17752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2637" extrusionOk="0">
                    <a:moveTo>
                      <a:pt x="849" y="1"/>
                    </a:moveTo>
                    <a:lnTo>
                      <a:pt x="792" y="922"/>
                    </a:lnTo>
                    <a:lnTo>
                      <a:pt x="0" y="1397"/>
                    </a:lnTo>
                    <a:lnTo>
                      <a:pt x="859" y="1738"/>
                    </a:lnTo>
                    <a:lnTo>
                      <a:pt x="1065" y="2636"/>
                    </a:lnTo>
                    <a:lnTo>
                      <a:pt x="1654" y="1924"/>
                    </a:lnTo>
                    <a:lnTo>
                      <a:pt x="2573" y="2005"/>
                    </a:lnTo>
                    <a:lnTo>
                      <a:pt x="2573" y="2005"/>
                    </a:lnTo>
                    <a:lnTo>
                      <a:pt x="2078" y="1227"/>
                    </a:lnTo>
                    <a:lnTo>
                      <a:pt x="2439" y="378"/>
                    </a:lnTo>
                    <a:lnTo>
                      <a:pt x="1546" y="609"/>
                    </a:lnTo>
                    <a:lnTo>
                      <a:pt x="849" y="1"/>
                    </a:lnTo>
                    <a:close/>
                  </a:path>
                </a:pathLst>
              </a:custGeom>
              <a:solidFill>
                <a:srgbClr val="E59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4" name="Google Shape;384;p24"/>
              <p:cNvGrpSpPr/>
              <p:nvPr/>
            </p:nvGrpSpPr>
            <p:grpSpPr>
              <a:xfrm>
                <a:off x="224320" y="616971"/>
                <a:ext cx="897921" cy="713486"/>
                <a:chOff x="5185525" y="3461850"/>
                <a:chExt cx="508018" cy="403669"/>
              </a:xfrm>
            </p:grpSpPr>
            <p:sp>
              <p:nvSpPr>
                <p:cNvPr id="385" name="Google Shape;385;p24"/>
                <p:cNvSpPr/>
                <p:nvPr/>
              </p:nvSpPr>
              <p:spPr>
                <a:xfrm>
                  <a:off x="5228748" y="3461850"/>
                  <a:ext cx="403985" cy="40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2" h="5118" extrusionOk="0">
                      <a:moveTo>
                        <a:pt x="2559" y="1"/>
                      </a:moveTo>
                      <a:cubicBezTo>
                        <a:pt x="1146" y="1"/>
                        <a:pt x="0" y="1146"/>
                        <a:pt x="0" y="2559"/>
                      </a:cubicBezTo>
                      <a:cubicBezTo>
                        <a:pt x="0" y="2716"/>
                        <a:pt x="17" y="2873"/>
                        <a:pt x="44" y="3023"/>
                      </a:cubicBezTo>
                      <a:cubicBezTo>
                        <a:pt x="64" y="3137"/>
                        <a:pt x="94" y="3251"/>
                        <a:pt x="131" y="3357"/>
                      </a:cubicBezTo>
                      <a:cubicBezTo>
                        <a:pt x="191" y="3541"/>
                        <a:pt x="271" y="3715"/>
                        <a:pt x="368" y="3879"/>
                      </a:cubicBezTo>
                      <a:cubicBezTo>
                        <a:pt x="428" y="3976"/>
                        <a:pt x="492" y="4073"/>
                        <a:pt x="565" y="4159"/>
                      </a:cubicBezTo>
                      <a:cubicBezTo>
                        <a:pt x="1033" y="4743"/>
                        <a:pt x="1754" y="5118"/>
                        <a:pt x="2559" y="5118"/>
                      </a:cubicBezTo>
                      <a:cubicBezTo>
                        <a:pt x="3975" y="5118"/>
                        <a:pt x="5121" y="3972"/>
                        <a:pt x="5121" y="2559"/>
                      </a:cubicBezTo>
                      <a:cubicBezTo>
                        <a:pt x="5121" y="2399"/>
                        <a:pt x="5104" y="2242"/>
                        <a:pt x="5077" y="2092"/>
                      </a:cubicBezTo>
                      <a:cubicBezTo>
                        <a:pt x="5054" y="1975"/>
                        <a:pt x="5027" y="1861"/>
                        <a:pt x="4987" y="1748"/>
                      </a:cubicBezTo>
                      <a:cubicBezTo>
                        <a:pt x="4910" y="1517"/>
                        <a:pt x="4801" y="1300"/>
                        <a:pt x="4664" y="1099"/>
                      </a:cubicBezTo>
                      <a:cubicBezTo>
                        <a:pt x="4600" y="1009"/>
                        <a:pt x="4533" y="923"/>
                        <a:pt x="4460" y="843"/>
                      </a:cubicBezTo>
                      <a:cubicBezTo>
                        <a:pt x="3992" y="325"/>
                        <a:pt x="3314" y="1"/>
                        <a:pt x="25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4"/>
                <p:cNvSpPr/>
                <p:nvPr/>
              </p:nvSpPr>
              <p:spPr>
                <a:xfrm>
                  <a:off x="5185525" y="3515878"/>
                  <a:ext cx="508018" cy="281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3565" extrusionOk="0">
                      <a:moveTo>
                        <a:pt x="5870" y="1"/>
                      </a:moveTo>
                      <a:cubicBezTo>
                        <a:pt x="5602" y="7"/>
                        <a:pt x="5281" y="50"/>
                        <a:pt x="5008" y="158"/>
                      </a:cubicBezTo>
                      <a:cubicBezTo>
                        <a:pt x="5081" y="238"/>
                        <a:pt x="5148" y="324"/>
                        <a:pt x="5212" y="414"/>
                      </a:cubicBezTo>
                      <a:cubicBezTo>
                        <a:pt x="5425" y="354"/>
                        <a:pt x="5642" y="324"/>
                        <a:pt x="5862" y="324"/>
                      </a:cubicBezTo>
                      <a:cubicBezTo>
                        <a:pt x="5933" y="324"/>
                        <a:pt x="6023" y="324"/>
                        <a:pt x="6060" y="364"/>
                      </a:cubicBezTo>
                      <a:cubicBezTo>
                        <a:pt x="6086" y="394"/>
                        <a:pt x="6093" y="454"/>
                        <a:pt x="6070" y="511"/>
                      </a:cubicBezTo>
                      <a:cubicBezTo>
                        <a:pt x="6040" y="588"/>
                        <a:pt x="5973" y="659"/>
                        <a:pt x="5903" y="728"/>
                      </a:cubicBezTo>
                      <a:cubicBezTo>
                        <a:pt x="5786" y="842"/>
                        <a:pt x="5662" y="955"/>
                        <a:pt x="5535" y="1063"/>
                      </a:cubicBezTo>
                      <a:cubicBezTo>
                        <a:pt x="4447" y="1988"/>
                        <a:pt x="2977" y="2666"/>
                        <a:pt x="966" y="3180"/>
                      </a:cubicBezTo>
                      <a:cubicBezTo>
                        <a:pt x="949" y="3184"/>
                        <a:pt x="932" y="3187"/>
                        <a:pt x="916" y="3194"/>
                      </a:cubicBezTo>
                      <a:cubicBezTo>
                        <a:pt x="801" y="3222"/>
                        <a:pt x="690" y="3245"/>
                        <a:pt x="588" y="3245"/>
                      </a:cubicBezTo>
                      <a:cubicBezTo>
                        <a:pt x="523" y="3245"/>
                        <a:pt x="462" y="3236"/>
                        <a:pt x="405" y="3214"/>
                      </a:cubicBezTo>
                      <a:cubicBezTo>
                        <a:pt x="351" y="3190"/>
                        <a:pt x="328" y="3133"/>
                        <a:pt x="351" y="3090"/>
                      </a:cubicBezTo>
                      <a:cubicBezTo>
                        <a:pt x="428" y="2930"/>
                        <a:pt x="542" y="2786"/>
                        <a:pt x="679" y="2672"/>
                      </a:cubicBezTo>
                      <a:cubicBezTo>
                        <a:pt x="642" y="2566"/>
                        <a:pt x="612" y="2452"/>
                        <a:pt x="592" y="2338"/>
                      </a:cubicBezTo>
                      <a:cubicBezTo>
                        <a:pt x="365" y="2489"/>
                        <a:pt x="181" y="2703"/>
                        <a:pt x="61" y="2950"/>
                      </a:cubicBezTo>
                      <a:cubicBezTo>
                        <a:pt x="30" y="3010"/>
                        <a:pt x="1" y="3087"/>
                        <a:pt x="7" y="3173"/>
                      </a:cubicBezTo>
                      <a:cubicBezTo>
                        <a:pt x="18" y="3317"/>
                        <a:pt x="121" y="3444"/>
                        <a:pt x="285" y="3511"/>
                      </a:cubicBezTo>
                      <a:cubicBezTo>
                        <a:pt x="385" y="3551"/>
                        <a:pt x="485" y="3565"/>
                        <a:pt x="588" y="3565"/>
                      </a:cubicBezTo>
                      <a:cubicBezTo>
                        <a:pt x="742" y="3565"/>
                        <a:pt x="895" y="3531"/>
                        <a:pt x="1046" y="3491"/>
                      </a:cubicBezTo>
                      <a:cubicBezTo>
                        <a:pt x="1066" y="3485"/>
                        <a:pt x="1089" y="3480"/>
                        <a:pt x="1113" y="3474"/>
                      </a:cubicBezTo>
                      <a:cubicBezTo>
                        <a:pt x="3070" y="2967"/>
                        <a:pt x="4523" y="2302"/>
                        <a:pt x="5625" y="1407"/>
                      </a:cubicBezTo>
                      <a:cubicBezTo>
                        <a:pt x="5802" y="1263"/>
                        <a:pt x="5970" y="1112"/>
                        <a:pt x="6126" y="959"/>
                      </a:cubicBezTo>
                      <a:cubicBezTo>
                        <a:pt x="6220" y="866"/>
                        <a:pt x="6317" y="765"/>
                        <a:pt x="6371" y="631"/>
                      </a:cubicBezTo>
                      <a:cubicBezTo>
                        <a:pt x="6440" y="451"/>
                        <a:pt x="6411" y="261"/>
                        <a:pt x="6291" y="141"/>
                      </a:cubicBezTo>
                      <a:cubicBezTo>
                        <a:pt x="6170" y="17"/>
                        <a:pt x="6003" y="1"/>
                        <a:pt x="58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87" name="Google Shape;387;p24"/>
          <p:cNvSpPr txBox="1">
            <a:spLocks noGrp="1"/>
          </p:cNvSpPr>
          <p:nvPr>
            <p:ph type="subTitle" idx="1"/>
          </p:nvPr>
        </p:nvSpPr>
        <p:spPr>
          <a:xfrm>
            <a:off x="710475" y="4731825"/>
            <a:ext cx="69567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tan One"/>
                <a:ea typeface="Titan One"/>
                <a:cs typeface="Titan One"/>
                <a:sym typeface="Titan One"/>
              </a:rPr>
              <a:t>Mrs. Edmunds, Mrs. Hoffman, Ms. Neal, &amp; Mrs. Stanley</a:t>
            </a:r>
            <a:endParaRPr>
              <a:latin typeface="Titan One"/>
              <a:ea typeface="Titan One"/>
              <a:cs typeface="Titan One"/>
              <a:sym typeface="Titan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33"/>
          <p:cNvSpPr txBox="1">
            <a:spLocks noGrp="1"/>
          </p:cNvSpPr>
          <p:nvPr>
            <p:ph type="title"/>
          </p:nvPr>
        </p:nvSpPr>
        <p:spPr>
          <a:xfrm>
            <a:off x="1156200" y="395375"/>
            <a:ext cx="68316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What is technology enhanced?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757" name="Google Shape;7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6275" y="1006750"/>
            <a:ext cx="5423319" cy="382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8" name="Google Shape;758;p33"/>
          <p:cNvGrpSpPr/>
          <p:nvPr/>
        </p:nvGrpSpPr>
        <p:grpSpPr>
          <a:xfrm>
            <a:off x="667400" y="905250"/>
            <a:ext cx="2022000" cy="3922475"/>
            <a:chOff x="726600" y="746125"/>
            <a:chExt cx="2022000" cy="3922475"/>
          </a:xfrm>
        </p:grpSpPr>
        <p:sp>
          <p:nvSpPr>
            <p:cNvPr id="759" name="Google Shape;759;p33"/>
            <p:cNvSpPr/>
            <p:nvPr/>
          </p:nvSpPr>
          <p:spPr>
            <a:xfrm flipH="1">
              <a:off x="1173655" y="1161124"/>
              <a:ext cx="405447" cy="653166"/>
            </a:xfrm>
            <a:custGeom>
              <a:avLst/>
              <a:gdLst/>
              <a:ahLst/>
              <a:cxnLst/>
              <a:rect l="l" t="t" r="r" b="b"/>
              <a:pathLst>
                <a:path w="5938" h="9566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1081" y="1"/>
                    <a:pt x="1" y="9566"/>
                    <a:pt x="1723" y="9566"/>
                  </a:cubicBezTo>
                  <a:cubicBezTo>
                    <a:pt x="1725" y="9566"/>
                    <a:pt x="1726" y="9566"/>
                    <a:pt x="1727" y="9565"/>
                  </a:cubicBezTo>
                  <a:cubicBezTo>
                    <a:pt x="3374" y="9553"/>
                    <a:pt x="3233" y="5462"/>
                    <a:pt x="3216" y="5069"/>
                  </a:cubicBezTo>
                  <a:lnTo>
                    <a:pt x="3216" y="5069"/>
                  </a:lnTo>
                  <a:cubicBezTo>
                    <a:pt x="3228" y="5312"/>
                    <a:pt x="3336" y="6939"/>
                    <a:pt x="3929" y="6939"/>
                  </a:cubicBezTo>
                  <a:cubicBezTo>
                    <a:pt x="3943" y="6939"/>
                    <a:pt x="3958" y="6938"/>
                    <a:pt x="3973" y="6936"/>
                  </a:cubicBezTo>
                  <a:cubicBezTo>
                    <a:pt x="4610" y="6855"/>
                    <a:pt x="3561" y="4047"/>
                    <a:pt x="3428" y="3697"/>
                  </a:cubicBezTo>
                  <a:lnTo>
                    <a:pt x="3428" y="3697"/>
                  </a:lnTo>
                  <a:cubicBezTo>
                    <a:pt x="3513" y="3914"/>
                    <a:pt x="3985" y="5053"/>
                    <a:pt x="4540" y="5053"/>
                  </a:cubicBezTo>
                  <a:cubicBezTo>
                    <a:pt x="4575" y="5053"/>
                    <a:pt x="4610" y="5048"/>
                    <a:pt x="4646" y="5039"/>
                  </a:cubicBezTo>
                  <a:cubicBezTo>
                    <a:pt x="5305" y="4859"/>
                    <a:pt x="3431" y="2733"/>
                    <a:pt x="3431" y="2732"/>
                  </a:cubicBezTo>
                  <a:lnTo>
                    <a:pt x="3431" y="2732"/>
                  </a:lnTo>
                  <a:cubicBezTo>
                    <a:pt x="3431" y="2732"/>
                    <a:pt x="4271" y="3556"/>
                    <a:pt x="4926" y="3556"/>
                  </a:cubicBezTo>
                  <a:cubicBezTo>
                    <a:pt x="5057" y="3556"/>
                    <a:pt x="5180" y="3523"/>
                    <a:pt x="5288" y="3445"/>
                  </a:cubicBezTo>
                  <a:cubicBezTo>
                    <a:pt x="5937" y="2976"/>
                    <a:pt x="1081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 flipH="1">
              <a:off x="2114814" y="3318535"/>
              <a:ext cx="220886" cy="219725"/>
            </a:xfrm>
            <a:custGeom>
              <a:avLst/>
              <a:gdLst/>
              <a:ahLst/>
              <a:cxnLst/>
              <a:rect l="l" t="t" r="r" b="b"/>
              <a:pathLst>
                <a:path w="3235" h="3218" extrusionOk="0">
                  <a:moveTo>
                    <a:pt x="2716" y="1"/>
                  </a:moveTo>
                  <a:lnTo>
                    <a:pt x="1835" y="793"/>
                  </a:lnTo>
                  <a:cubicBezTo>
                    <a:pt x="1835" y="793"/>
                    <a:pt x="1" y="2067"/>
                    <a:pt x="427" y="2360"/>
                  </a:cubicBezTo>
                  <a:cubicBezTo>
                    <a:pt x="470" y="2390"/>
                    <a:pt x="519" y="2404"/>
                    <a:pt x="573" y="2404"/>
                  </a:cubicBezTo>
                  <a:cubicBezTo>
                    <a:pt x="1042" y="2404"/>
                    <a:pt x="1834" y="1349"/>
                    <a:pt x="1835" y="1348"/>
                  </a:cubicBezTo>
                  <a:lnTo>
                    <a:pt x="1835" y="1348"/>
                  </a:lnTo>
                  <a:cubicBezTo>
                    <a:pt x="1834" y="1349"/>
                    <a:pt x="983" y="3082"/>
                    <a:pt x="1409" y="3213"/>
                  </a:cubicBezTo>
                  <a:cubicBezTo>
                    <a:pt x="1420" y="3216"/>
                    <a:pt x="1431" y="3218"/>
                    <a:pt x="1443" y="3218"/>
                  </a:cubicBezTo>
                  <a:cubicBezTo>
                    <a:pt x="1870" y="3218"/>
                    <a:pt x="2521" y="923"/>
                    <a:pt x="2521" y="923"/>
                  </a:cubicBezTo>
                  <a:lnTo>
                    <a:pt x="2521" y="923"/>
                  </a:lnTo>
                  <a:cubicBezTo>
                    <a:pt x="2521" y="923"/>
                    <a:pt x="2391" y="3113"/>
                    <a:pt x="2816" y="3146"/>
                  </a:cubicBezTo>
                  <a:cubicBezTo>
                    <a:pt x="2818" y="3146"/>
                    <a:pt x="2821" y="3146"/>
                    <a:pt x="2823" y="3146"/>
                  </a:cubicBezTo>
                  <a:cubicBezTo>
                    <a:pt x="3234" y="3146"/>
                    <a:pt x="2716" y="1"/>
                    <a:pt x="2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 flipH="1">
              <a:off x="1290484" y="2561116"/>
              <a:ext cx="193232" cy="117305"/>
            </a:xfrm>
            <a:custGeom>
              <a:avLst/>
              <a:gdLst/>
              <a:ahLst/>
              <a:cxnLst/>
              <a:rect l="l" t="t" r="r" b="b"/>
              <a:pathLst>
                <a:path w="2830" h="1718" extrusionOk="0">
                  <a:moveTo>
                    <a:pt x="1578" y="0"/>
                  </a:moveTo>
                  <a:cubicBezTo>
                    <a:pt x="680" y="0"/>
                    <a:pt x="0" y="1718"/>
                    <a:pt x="0" y="1718"/>
                  </a:cubicBezTo>
                  <a:cubicBezTo>
                    <a:pt x="0" y="1718"/>
                    <a:pt x="2829" y="394"/>
                    <a:pt x="1814" y="40"/>
                  </a:cubicBezTo>
                  <a:cubicBezTo>
                    <a:pt x="1734" y="13"/>
                    <a:pt x="1655" y="0"/>
                    <a:pt x="157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 flipH="1">
              <a:off x="1189634" y="2664218"/>
              <a:ext cx="326652" cy="382641"/>
            </a:xfrm>
            <a:custGeom>
              <a:avLst/>
              <a:gdLst/>
              <a:ahLst/>
              <a:cxnLst/>
              <a:rect l="l" t="t" r="r" b="b"/>
              <a:pathLst>
                <a:path w="4784" h="5604" extrusionOk="0">
                  <a:moveTo>
                    <a:pt x="1145" y="1"/>
                  </a:moveTo>
                  <a:cubicBezTo>
                    <a:pt x="510" y="1"/>
                    <a:pt x="134" y="375"/>
                    <a:pt x="134" y="375"/>
                  </a:cubicBezTo>
                  <a:cubicBezTo>
                    <a:pt x="134" y="375"/>
                    <a:pt x="81" y="511"/>
                    <a:pt x="1" y="754"/>
                  </a:cubicBezTo>
                  <a:cubicBezTo>
                    <a:pt x="1735" y="1080"/>
                    <a:pt x="1166" y="3889"/>
                    <a:pt x="2142" y="5117"/>
                  </a:cubicBezTo>
                  <a:cubicBezTo>
                    <a:pt x="2424" y="5473"/>
                    <a:pt x="2784" y="5603"/>
                    <a:pt x="3157" y="5603"/>
                  </a:cubicBezTo>
                  <a:cubicBezTo>
                    <a:pt x="3746" y="5603"/>
                    <a:pt x="4370" y="5280"/>
                    <a:pt x="4784" y="5011"/>
                  </a:cubicBezTo>
                  <a:cubicBezTo>
                    <a:pt x="4354" y="3547"/>
                    <a:pt x="4028" y="2092"/>
                    <a:pt x="3056" y="1047"/>
                  </a:cubicBezTo>
                  <a:cubicBezTo>
                    <a:pt x="2298" y="230"/>
                    <a:pt x="1642" y="1"/>
                    <a:pt x="1145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 flipH="1">
              <a:off x="985000" y="3081948"/>
              <a:ext cx="416713" cy="473180"/>
            </a:xfrm>
            <a:custGeom>
              <a:avLst/>
              <a:gdLst/>
              <a:ahLst/>
              <a:cxnLst/>
              <a:rect l="l" t="t" r="r" b="b"/>
              <a:pathLst>
                <a:path w="6103" h="6930" extrusionOk="0">
                  <a:moveTo>
                    <a:pt x="3469" y="1"/>
                  </a:moveTo>
                  <a:cubicBezTo>
                    <a:pt x="2261" y="224"/>
                    <a:pt x="0" y="1349"/>
                    <a:pt x="1908" y="6850"/>
                  </a:cubicBezTo>
                  <a:cubicBezTo>
                    <a:pt x="2186" y="6904"/>
                    <a:pt x="2448" y="6930"/>
                    <a:pt x="2693" y="6930"/>
                  </a:cubicBezTo>
                  <a:cubicBezTo>
                    <a:pt x="5379" y="6930"/>
                    <a:pt x="6103" y="3890"/>
                    <a:pt x="4657" y="2161"/>
                  </a:cubicBezTo>
                  <a:cubicBezTo>
                    <a:pt x="4104" y="1506"/>
                    <a:pt x="3748" y="764"/>
                    <a:pt x="3469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 flipH="1">
              <a:off x="1164845" y="2715700"/>
              <a:ext cx="534769" cy="834040"/>
            </a:xfrm>
            <a:custGeom>
              <a:avLst/>
              <a:gdLst/>
              <a:ahLst/>
              <a:cxnLst/>
              <a:rect l="l" t="t" r="r" b="b"/>
              <a:pathLst>
                <a:path w="7832" h="12215" extrusionOk="0">
                  <a:moveTo>
                    <a:pt x="2686" y="0"/>
                  </a:moveTo>
                  <a:lnTo>
                    <a:pt x="2686" y="0"/>
                  </a:lnTo>
                  <a:cubicBezTo>
                    <a:pt x="2111" y="1754"/>
                    <a:pt x="1" y="9093"/>
                    <a:pt x="4280" y="11452"/>
                  </a:cubicBezTo>
                  <a:cubicBezTo>
                    <a:pt x="5016" y="11859"/>
                    <a:pt x="5678" y="12102"/>
                    <a:pt x="6271" y="12214"/>
                  </a:cubicBezTo>
                  <a:cubicBezTo>
                    <a:pt x="4363" y="6713"/>
                    <a:pt x="6624" y="5588"/>
                    <a:pt x="7832" y="5365"/>
                  </a:cubicBezTo>
                  <a:cubicBezTo>
                    <a:pt x="7695" y="4999"/>
                    <a:pt x="7578" y="4630"/>
                    <a:pt x="7469" y="4257"/>
                  </a:cubicBezTo>
                  <a:cubicBezTo>
                    <a:pt x="7055" y="4526"/>
                    <a:pt x="6431" y="4849"/>
                    <a:pt x="5842" y="4849"/>
                  </a:cubicBezTo>
                  <a:cubicBezTo>
                    <a:pt x="5469" y="4849"/>
                    <a:pt x="5109" y="4719"/>
                    <a:pt x="4827" y="4363"/>
                  </a:cubicBezTo>
                  <a:cubicBezTo>
                    <a:pt x="3851" y="3135"/>
                    <a:pt x="4420" y="326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 flipH="1">
              <a:off x="1778404" y="3973672"/>
              <a:ext cx="243009" cy="609331"/>
            </a:xfrm>
            <a:custGeom>
              <a:avLst/>
              <a:gdLst/>
              <a:ahLst/>
              <a:cxnLst/>
              <a:rect l="l" t="t" r="r" b="b"/>
              <a:pathLst>
                <a:path w="3559" h="8924" extrusionOk="0">
                  <a:moveTo>
                    <a:pt x="1" y="1"/>
                  </a:moveTo>
                  <a:lnTo>
                    <a:pt x="626" y="2773"/>
                  </a:lnTo>
                  <a:lnTo>
                    <a:pt x="896" y="3954"/>
                  </a:lnTo>
                  <a:lnTo>
                    <a:pt x="1828" y="8085"/>
                  </a:lnTo>
                  <a:lnTo>
                    <a:pt x="2018" y="8924"/>
                  </a:lnTo>
                  <a:lnTo>
                    <a:pt x="3559" y="8924"/>
                  </a:lnTo>
                  <a:lnTo>
                    <a:pt x="3559" y="1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 flipH="1">
              <a:off x="1824557" y="2625230"/>
              <a:ext cx="436104" cy="800310"/>
            </a:xfrm>
            <a:custGeom>
              <a:avLst/>
              <a:gdLst/>
              <a:ahLst/>
              <a:cxnLst/>
              <a:rect l="l" t="t" r="r" b="b"/>
              <a:pathLst>
                <a:path w="6387" h="11721" extrusionOk="0">
                  <a:moveTo>
                    <a:pt x="6387" y="0"/>
                  </a:moveTo>
                  <a:lnTo>
                    <a:pt x="6387" y="0"/>
                  </a:lnTo>
                  <a:cubicBezTo>
                    <a:pt x="6387" y="0"/>
                    <a:pt x="6250" y="140"/>
                    <a:pt x="6015" y="396"/>
                  </a:cubicBezTo>
                  <a:cubicBezTo>
                    <a:pt x="5668" y="779"/>
                    <a:pt x="5099" y="1422"/>
                    <a:pt x="4447" y="2253"/>
                  </a:cubicBezTo>
                  <a:cubicBezTo>
                    <a:pt x="2849" y="4297"/>
                    <a:pt x="736" y="7479"/>
                    <a:pt x="90" y="10700"/>
                  </a:cubicBezTo>
                  <a:cubicBezTo>
                    <a:pt x="0" y="11428"/>
                    <a:pt x="278" y="11720"/>
                    <a:pt x="685" y="11720"/>
                  </a:cubicBezTo>
                  <a:cubicBezTo>
                    <a:pt x="940" y="11720"/>
                    <a:pt x="1247" y="11605"/>
                    <a:pt x="1545" y="11410"/>
                  </a:cubicBezTo>
                  <a:cubicBezTo>
                    <a:pt x="1977" y="11123"/>
                    <a:pt x="2393" y="10671"/>
                    <a:pt x="2603" y="10155"/>
                  </a:cubicBezTo>
                  <a:cubicBezTo>
                    <a:pt x="3059" y="9030"/>
                    <a:pt x="5156" y="3349"/>
                    <a:pt x="6015" y="1009"/>
                  </a:cubicBezTo>
                  <a:cubicBezTo>
                    <a:pt x="6244" y="387"/>
                    <a:pt x="6387" y="0"/>
                    <a:pt x="6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 flipH="1">
              <a:off x="1427785" y="1036515"/>
              <a:ext cx="640398" cy="635960"/>
            </a:xfrm>
            <a:custGeom>
              <a:avLst/>
              <a:gdLst/>
              <a:ahLst/>
              <a:cxnLst/>
              <a:rect l="l" t="t" r="r" b="b"/>
              <a:pathLst>
                <a:path w="9379" h="9314" extrusionOk="0">
                  <a:moveTo>
                    <a:pt x="6667" y="1"/>
                  </a:moveTo>
                  <a:cubicBezTo>
                    <a:pt x="6216" y="1"/>
                    <a:pt x="5713" y="82"/>
                    <a:pt x="5159" y="288"/>
                  </a:cubicBezTo>
                  <a:cubicBezTo>
                    <a:pt x="4729" y="447"/>
                    <a:pt x="4334" y="700"/>
                    <a:pt x="3964" y="1010"/>
                  </a:cubicBezTo>
                  <a:cubicBezTo>
                    <a:pt x="4087" y="1199"/>
                    <a:pt x="4160" y="1426"/>
                    <a:pt x="4160" y="1669"/>
                  </a:cubicBezTo>
                  <a:cubicBezTo>
                    <a:pt x="4160" y="2328"/>
                    <a:pt x="3628" y="2864"/>
                    <a:pt x="2966" y="2864"/>
                  </a:cubicBezTo>
                  <a:cubicBezTo>
                    <a:pt x="2772" y="2864"/>
                    <a:pt x="2592" y="2813"/>
                    <a:pt x="2430" y="2733"/>
                  </a:cubicBezTo>
                  <a:cubicBezTo>
                    <a:pt x="2273" y="2953"/>
                    <a:pt x="2120" y="3170"/>
                    <a:pt x="1981" y="3376"/>
                  </a:cubicBezTo>
                  <a:cubicBezTo>
                    <a:pt x="1259" y="4428"/>
                    <a:pt x="632" y="5549"/>
                    <a:pt x="193" y="6747"/>
                  </a:cubicBezTo>
                  <a:cubicBezTo>
                    <a:pt x="127" y="6924"/>
                    <a:pt x="64" y="7107"/>
                    <a:pt x="1" y="7290"/>
                  </a:cubicBezTo>
                  <a:cubicBezTo>
                    <a:pt x="405" y="7253"/>
                    <a:pt x="872" y="7225"/>
                    <a:pt x="1371" y="7225"/>
                  </a:cubicBezTo>
                  <a:cubicBezTo>
                    <a:pt x="3247" y="7225"/>
                    <a:pt x="5583" y="7611"/>
                    <a:pt x="6776" y="9314"/>
                  </a:cubicBezTo>
                  <a:cubicBezTo>
                    <a:pt x="7752" y="6747"/>
                    <a:pt x="9379" y="1242"/>
                    <a:pt x="9379" y="1242"/>
                  </a:cubicBezTo>
                  <a:cubicBezTo>
                    <a:pt x="9379" y="1242"/>
                    <a:pt x="8424" y="1"/>
                    <a:pt x="6667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 flipH="1">
              <a:off x="1305083" y="1231998"/>
              <a:ext cx="948819" cy="3305640"/>
            </a:xfrm>
            <a:custGeom>
              <a:avLst/>
              <a:gdLst/>
              <a:ahLst/>
              <a:cxnLst/>
              <a:rect l="l" t="t" r="r" b="b"/>
              <a:pathLst>
                <a:path w="13896" h="48413" extrusionOk="0">
                  <a:moveTo>
                    <a:pt x="12731" y="1"/>
                  </a:moveTo>
                  <a:cubicBezTo>
                    <a:pt x="12461" y="1"/>
                    <a:pt x="8252" y="107"/>
                    <a:pt x="7776" y="6720"/>
                  </a:cubicBezTo>
                  <a:cubicBezTo>
                    <a:pt x="7706" y="9233"/>
                    <a:pt x="7523" y="11479"/>
                    <a:pt x="7257" y="13496"/>
                  </a:cubicBezTo>
                  <a:cubicBezTo>
                    <a:pt x="7569" y="13729"/>
                    <a:pt x="7776" y="14102"/>
                    <a:pt x="7776" y="14521"/>
                  </a:cubicBezTo>
                  <a:cubicBezTo>
                    <a:pt x="7776" y="15081"/>
                    <a:pt x="7413" y="15553"/>
                    <a:pt x="6914" y="15726"/>
                  </a:cubicBezTo>
                  <a:cubicBezTo>
                    <a:pt x="4850" y="27511"/>
                    <a:pt x="1" y="30763"/>
                    <a:pt x="1289" y="36517"/>
                  </a:cubicBezTo>
                  <a:cubicBezTo>
                    <a:pt x="2773" y="43130"/>
                    <a:pt x="8085" y="43314"/>
                    <a:pt x="8671" y="43314"/>
                  </a:cubicBezTo>
                  <a:cubicBezTo>
                    <a:pt x="8706" y="43314"/>
                    <a:pt x="8724" y="43314"/>
                    <a:pt x="8724" y="43314"/>
                  </a:cubicBezTo>
                  <a:lnTo>
                    <a:pt x="8787" y="47730"/>
                  </a:lnTo>
                  <a:lnTo>
                    <a:pt x="9590" y="48412"/>
                  </a:lnTo>
                  <a:lnTo>
                    <a:pt x="10951" y="47600"/>
                  </a:lnTo>
                  <a:cubicBezTo>
                    <a:pt x="11237" y="46918"/>
                    <a:pt x="11540" y="46119"/>
                    <a:pt x="11879" y="45157"/>
                  </a:cubicBezTo>
                  <a:cubicBezTo>
                    <a:pt x="11933" y="45004"/>
                    <a:pt x="11989" y="44847"/>
                    <a:pt x="12046" y="44684"/>
                  </a:cubicBezTo>
                  <a:cubicBezTo>
                    <a:pt x="12415" y="43616"/>
                    <a:pt x="12831" y="42371"/>
                    <a:pt x="13314" y="40893"/>
                  </a:cubicBezTo>
                  <a:lnTo>
                    <a:pt x="13314" y="40893"/>
                  </a:lnTo>
                  <a:cubicBezTo>
                    <a:pt x="13171" y="40941"/>
                    <a:pt x="13021" y="40964"/>
                    <a:pt x="12861" y="40964"/>
                  </a:cubicBezTo>
                  <a:cubicBezTo>
                    <a:pt x="12056" y="40964"/>
                    <a:pt x="11403" y="40311"/>
                    <a:pt x="11403" y="39506"/>
                  </a:cubicBezTo>
                  <a:cubicBezTo>
                    <a:pt x="11403" y="38701"/>
                    <a:pt x="12056" y="38048"/>
                    <a:pt x="12861" y="38048"/>
                  </a:cubicBezTo>
                  <a:cubicBezTo>
                    <a:pt x="13240" y="38048"/>
                    <a:pt x="13587" y="38194"/>
                    <a:pt x="13846" y="38434"/>
                  </a:cubicBezTo>
                  <a:cubicBezTo>
                    <a:pt x="13896" y="37359"/>
                    <a:pt x="13739" y="36194"/>
                    <a:pt x="13484" y="34973"/>
                  </a:cubicBezTo>
                  <a:cubicBezTo>
                    <a:pt x="13420" y="34680"/>
                    <a:pt x="13354" y="34387"/>
                    <a:pt x="13280" y="34091"/>
                  </a:cubicBezTo>
                  <a:cubicBezTo>
                    <a:pt x="12332" y="30170"/>
                    <a:pt x="10615" y="25781"/>
                    <a:pt x="11297" y="22030"/>
                  </a:cubicBezTo>
                  <a:cubicBezTo>
                    <a:pt x="11363" y="21660"/>
                    <a:pt x="11427" y="21248"/>
                    <a:pt x="11490" y="20808"/>
                  </a:cubicBezTo>
                  <a:cubicBezTo>
                    <a:pt x="11393" y="20804"/>
                    <a:pt x="11297" y="20792"/>
                    <a:pt x="11203" y="20765"/>
                  </a:cubicBezTo>
                  <a:cubicBezTo>
                    <a:pt x="10644" y="20622"/>
                    <a:pt x="10229" y="20116"/>
                    <a:pt x="10229" y="19510"/>
                  </a:cubicBezTo>
                  <a:cubicBezTo>
                    <a:pt x="10229" y="18792"/>
                    <a:pt x="10811" y="18209"/>
                    <a:pt x="11527" y="18209"/>
                  </a:cubicBezTo>
                  <a:cubicBezTo>
                    <a:pt x="11620" y="18209"/>
                    <a:pt x="11710" y="18222"/>
                    <a:pt x="11796" y="18239"/>
                  </a:cubicBezTo>
                  <a:cubicBezTo>
                    <a:pt x="11859" y="17600"/>
                    <a:pt x="11922" y="16934"/>
                    <a:pt x="11982" y="16245"/>
                  </a:cubicBezTo>
                  <a:cubicBezTo>
                    <a:pt x="10908" y="16039"/>
                    <a:pt x="10099" y="15097"/>
                    <a:pt x="10099" y="13962"/>
                  </a:cubicBezTo>
                  <a:cubicBezTo>
                    <a:pt x="10099" y="12717"/>
                    <a:pt x="11080" y="11699"/>
                    <a:pt x="12315" y="11643"/>
                  </a:cubicBezTo>
                  <a:cubicBezTo>
                    <a:pt x="12382" y="10497"/>
                    <a:pt x="12449" y="9362"/>
                    <a:pt x="12501" y="8277"/>
                  </a:cubicBezTo>
                  <a:lnTo>
                    <a:pt x="12501" y="8277"/>
                  </a:lnTo>
                  <a:cubicBezTo>
                    <a:pt x="12342" y="8411"/>
                    <a:pt x="12139" y="8491"/>
                    <a:pt x="11913" y="8491"/>
                  </a:cubicBezTo>
                  <a:cubicBezTo>
                    <a:pt x="11390" y="8491"/>
                    <a:pt x="10964" y="8064"/>
                    <a:pt x="10964" y="7542"/>
                  </a:cubicBezTo>
                  <a:cubicBezTo>
                    <a:pt x="10964" y="7016"/>
                    <a:pt x="11390" y="6594"/>
                    <a:pt x="11913" y="6594"/>
                  </a:cubicBezTo>
                  <a:cubicBezTo>
                    <a:pt x="12169" y="6594"/>
                    <a:pt x="12402" y="6697"/>
                    <a:pt x="12575" y="6860"/>
                  </a:cubicBezTo>
                  <a:cubicBezTo>
                    <a:pt x="12745" y="3212"/>
                    <a:pt x="12745" y="1"/>
                    <a:pt x="12745" y="1"/>
                  </a:cubicBezTo>
                  <a:cubicBezTo>
                    <a:pt x="12745" y="1"/>
                    <a:pt x="12740" y="1"/>
                    <a:pt x="1273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 flipH="1">
              <a:off x="1605449" y="1529831"/>
              <a:ext cx="508208" cy="352393"/>
            </a:xfrm>
            <a:custGeom>
              <a:avLst/>
              <a:gdLst/>
              <a:ahLst/>
              <a:cxnLst/>
              <a:rect l="l" t="t" r="r" b="b"/>
              <a:pathLst>
                <a:path w="7443" h="5161" extrusionOk="0">
                  <a:moveTo>
                    <a:pt x="2037" y="0"/>
                  </a:moveTo>
                  <a:cubicBezTo>
                    <a:pt x="1538" y="0"/>
                    <a:pt x="1071" y="28"/>
                    <a:pt x="667" y="65"/>
                  </a:cubicBezTo>
                  <a:cubicBezTo>
                    <a:pt x="267" y="1263"/>
                    <a:pt x="0" y="2604"/>
                    <a:pt x="802" y="3686"/>
                  </a:cubicBezTo>
                  <a:cubicBezTo>
                    <a:pt x="1186" y="4198"/>
                    <a:pt x="1738" y="4568"/>
                    <a:pt x="2337" y="4794"/>
                  </a:cubicBezTo>
                  <a:cubicBezTo>
                    <a:pt x="2887" y="5004"/>
                    <a:pt x="3535" y="5160"/>
                    <a:pt x="4165" y="5160"/>
                  </a:cubicBezTo>
                  <a:cubicBezTo>
                    <a:pt x="4572" y="5160"/>
                    <a:pt x="4971" y="5095"/>
                    <a:pt x="5332" y="4937"/>
                  </a:cubicBezTo>
                  <a:cubicBezTo>
                    <a:pt x="6174" y="4571"/>
                    <a:pt x="6700" y="3766"/>
                    <a:pt x="7080" y="2963"/>
                  </a:cubicBezTo>
                  <a:cubicBezTo>
                    <a:pt x="7183" y="2744"/>
                    <a:pt x="7306" y="2444"/>
                    <a:pt x="7442" y="2089"/>
                  </a:cubicBezTo>
                  <a:cubicBezTo>
                    <a:pt x="6249" y="386"/>
                    <a:pt x="3913" y="0"/>
                    <a:pt x="2037" y="0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 flipH="1">
              <a:off x="1579305" y="809966"/>
              <a:ext cx="75108" cy="275510"/>
            </a:xfrm>
            <a:custGeom>
              <a:avLst/>
              <a:gdLst/>
              <a:ahLst/>
              <a:cxnLst/>
              <a:rect l="l" t="t" r="r" b="b"/>
              <a:pathLst>
                <a:path w="1100" h="4035" extrusionOk="0">
                  <a:moveTo>
                    <a:pt x="550" y="1"/>
                  </a:moveTo>
                  <a:lnTo>
                    <a:pt x="1" y="3712"/>
                  </a:lnTo>
                  <a:lnTo>
                    <a:pt x="936" y="403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 flipH="1">
              <a:off x="1328447" y="858649"/>
              <a:ext cx="154176" cy="314839"/>
            </a:xfrm>
            <a:custGeom>
              <a:avLst/>
              <a:gdLst/>
              <a:ahLst/>
              <a:cxnLst/>
              <a:rect l="l" t="t" r="r" b="b"/>
              <a:pathLst>
                <a:path w="2258" h="4611" extrusionOk="0">
                  <a:moveTo>
                    <a:pt x="1775" y="0"/>
                  </a:moveTo>
                  <a:lnTo>
                    <a:pt x="1" y="3741"/>
                  </a:lnTo>
                  <a:lnTo>
                    <a:pt x="803" y="4610"/>
                  </a:lnTo>
                  <a:lnTo>
                    <a:pt x="2257" y="257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 flipH="1">
              <a:off x="1183011" y="1150336"/>
              <a:ext cx="325900" cy="223344"/>
            </a:xfrm>
            <a:custGeom>
              <a:avLst/>
              <a:gdLst/>
              <a:ahLst/>
              <a:cxnLst/>
              <a:rect l="l" t="t" r="r" b="b"/>
              <a:pathLst>
                <a:path w="4773" h="3271" extrusionOk="0">
                  <a:moveTo>
                    <a:pt x="714" y="0"/>
                  </a:moveTo>
                  <a:cubicBezTo>
                    <a:pt x="662" y="0"/>
                    <a:pt x="627" y="5"/>
                    <a:pt x="612" y="15"/>
                  </a:cubicBezTo>
                  <a:lnTo>
                    <a:pt x="0" y="1017"/>
                  </a:lnTo>
                  <a:cubicBezTo>
                    <a:pt x="590" y="2338"/>
                    <a:pt x="2854" y="3270"/>
                    <a:pt x="4234" y="3270"/>
                  </a:cubicBezTo>
                  <a:cubicBezTo>
                    <a:pt x="4435" y="3270"/>
                    <a:pt x="4617" y="3251"/>
                    <a:pt x="4773" y="3210"/>
                  </a:cubicBezTo>
                  <a:cubicBezTo>
                    <a:pt x="3711" y="585"/>
                    <a:pt x="1264" y="0"/>
                    <a:pt x="714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 flipH="1">
              <a:off x="1667722" y="1015690"/>
              <a:ext cx="350959" cy="110750"/>
            </a:xfrm>
            <a:custGeom>
              <a:avLst/>
              <a:gdLst/>
              <a:ahLst/>
              <a:cxnLst/>
              <a:rect l="l" t="t" r="r" b="b"/>
              <a:pathLst>
                <a:path w="5140" h="1622" extrusionOk="0">
                  <a:moveTo>
                    <a:pt x="2901" y="1"/>
                  </a:moveTo>
                  <a:cubicBezTo>
                    <a:pt x="2063" y="1"/>
                    <a:pt x="1056" y="223"/>
                    <a:pt x="1" y="948"/>
                  </a:cubicBezTo>
                  <a:cubicBezTo>
                    <a:pt x="383" y="1379"/>
                    <a:pt x="1386" y="1621"/>
                    <a:pt x="2412" y="1621"/>
                  </a:cubicBezTo>
                  <a:cubicBezTo>
                    <a:pt x="3600" y="1621"/>
                    <a:pt x="4818" y="1296"/>
                    <a:pt x="5139" y="562"/>
                  </a:cubicBezTo>
                  <a:cubicBezTo>
                    <a:pt x="5139" y="562"/>
                    <a:pt x="4233" y="1"/>
                    <a:pt x="290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 flipH="1">
              <a:off x="1548648" y="746125"/>
              <a:ext cx="99143" cy="99143"/>
            </a:xfrm>
            <a:custGeom>
              <a:avLst/>
              <a:gdLst/>
              <a:ahLst/>
              <a:cxnLst/>
              <a:rect l="l" t="t" r="r" b="b"/>
              <a:pathLst>
                <a:path w="1452" h="1452" extrusionOk="0">
                  <a:moveTo>
                    <a:pt x="726" y="1"/>
                  </a:moveTo>
                  <a:cubicBezTo>
                    <a:pt x="323" y="1"/>
                    <a:pt x="0" y="323"/>
                    <a:pt x="0" y="727"/>
                  </a:cubicBezTo>
                  <a:cubicBezTo>
                    <a:pt x="0" y="1126"/>
                    <a:pt x="323" y="1452"/>
                    <a:pt x="726" y="1452"/>
                  </a:cubicBezTo>
                  <a:cubicBezTo>
                    <a:pt x="1125" y="1452"/>
                    <a:pt x="1452" y="1126"/>
                    <a:pt x="1452" y="727"/>
                  </a:cubicBezTo>
                  <a:cubicBezTo>
                    <a:pt x="1452" y="323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 flipH="1">
              <a:off x="1296426" y="815428"/>
              <a:ext cx="99143" cy="99211"/>
            </a:xfrm>
            <a:custGeom>
              <a:avLst/>
              <a:gdLst/>
              <a:ahLst/>
              <a:cxnLst/>
              <a:rect l="l" t="t" r="r" b="b"/>
              <a:pathLst>
                <a:path w="1452" h="1453" extrusionOk="0">
                  <a:moveTo>
                    <a:pt x="726" y="1"/>
                  </a:moveTo>
                  <a:cubicBezTo>
                    <a:pt x="323" y="1"/>
                    <a:pt x="1" y="327"/>
                    <a:pt x="1" y="726"/>
                  </a:cubicBezTo>
                  <a:cubicBezTo>
                    <a:pt x="1" y="1129"/>
                    <a:pt x="323" y="1452"/>
                    <a:pt x="726" y="1452"/>
                  </a:cubicBezTo>
                  <a:cubicBezTo>
                    <a:pt x="1125" y="1452"/>
                    <a:pt x="1452" y="1129"/>
                    <a:pt x="1452" y="726"/>
                  </a:cubicBezTo>
                  <a:cubicBezTo>
                    <a:pt x="1452" y="327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 flipH="1">
              <a:off x="1680700" y="1634776"/>
              <a:ext cx="52098" cy="35164"/>
            </a:xfrm>
            <a:custGeom>
              <a:avLst/>
              <a:gdLst/>
              <a:ahLst/>
              <a:cxnLst/>
              <a:rect l="l" t="t" r="r" b="b"/>
              <a:pathLst>
                <a:path w="763" h="515" extrusionOk="0">
                  <a:moveTo>
                    <a:pt x="409" y="1"/>
                  </a:moveTo>
                  <a:cubicBezTo>
                    <a:pt x="212" y="1"/>
                    <a:pt x="1" y="515"/>
                    <a:pt x="1" y="515"/>
                  </a:cubicBezTo>
                  <a:cubicBezTo>
                    <a:pt x="1" y="515"/>
                    <a:pt x="763" y="275"/>
                    <a:pt x="493" y="36"/>
                  </a:cubicBezTo>
                  <a:cubicBezTo>
                    <a:pt x="466" y="11"/>
                    <a:pt x="438" y="1"/>
                    <a:pt x="40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 flipH="1">
              <a:off x="1979898" y="1595106"/>
              <a:ext cx="51756" cy="47591"/>
            </a:xfrm>
            <a:custGeom>
              <a:avLst/>
              <a:gdLst/>
              <a:ahLst/>
              <a:cxnLst/>
              <a:rect l="l" t="t" r="r" b="b"/>
              <a:pathLst>
                <a:path w="758" h="697" extrusionOk="0">
                  <a:moveTo>
                    <a:pt x="443" y="1"/>
                  </a:moveTo>
                  <a:cubicBezTo>
                    <a:pt x="422" y="1"/>
                    <a:pt x="399" y="4"/>
                    <a:pt x="374" y="10"/>
                  </a:cubicBezTo>
                  <a:cubicBezTo>
                    <a:pt x="1" y="107"/>
                    <a:pt x="624" y="697"/>
                    <a:pt x="624" y="697"/>
                  </a:cubicBezTo>
                  <a:cubicBezTo>
                    <a:pt x="624" y="697"/>
                    <a:pt x="758" y="1"/>
                    <a:pt x="443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 flipH="1">
              <a:off x="1506177" y="4488794"/>
              <a:ext cx="147485" cy="101191"/>
            </a:xfrm>
            <a:custGeom>
              <a:avLst/>
              <a:gdLst/>
              <a:ahLst/>
              <a:cxnLst/>
              <a:rect l="l" t="t" r="r" b="b"/>
              <a:pathLst>
                <a:path w="2160" h="1482" extrusionOk="0">
                  <a:moveTo>
                    <a:pt x="2160" y="1"/>
                  </a:moveTo>
                  <a:lnTo>
                    <a:pt x="799" y="810"/>
                  </a:lnTo>
                  <a:lnTo>
                    <a:pt x="0" y="131"/>
                  </a:lnTo>
                  <a:lnTo>
                    <a:pt x="20" y="1482"/>
                  </a:lnTo>
                  <a:lnTo>
                    <a:pt x="1458" y="1482"/>
                  </a:lnTo>
                  <a:cubicBezTo>
                    <a:pt x="1687" y="1059"/>
                    <a:pt x="1917" y="570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 flipH="1">
              <a:off x="1778406" y="4514945"/>
              <a:ext cx="118261" cy="74835"/>
            </a:xfrm>
            <a:custGeom>
              <a:avLst/>
              <a:gdLst/>
              <a:ahLst/>
              <a:cxnLst/>
              <a:rect l="l" t="t" r="r" b="b"/>
              <a:pathLst>
                <a:path w="1732" h="1096" extrusionOk="0">
                  <a:moveTo>
                    <a:pt x="1732" y="0"/>
                  </a:moveTo>
                  <a:lnTo>
                    <a:pt x="676" y="427"/>
                  </a:lnTo>
                  <a:lnTo>
                    <a:pt x="1" y="257"/>
                  </a:lnTo>
                  <a:lnTo>
                    <a:pt x="191" y="1096"/>
                  </a:lnTo>
                  <a:lnTo>
                    <a:pt x="1732" y="1096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 flipH="1">
              <a:off x="1565513" y="1099059"/>
              <a:ext cx="102761" cy="102761"/>
            </a:xfrm>
            <a:custGeom>
              <a:avLst/>
              <a:gdLst/>
              <a:ahLst/>
              <a:cxnLst/>
              <a:rect l="l" t="t" r="r" b="b"/>
              <a:pathLst>
                <a:path w="1505" h="1505" extrusionOk="0">
                  <a:moveTo>
                    <a:pt x="753" y="0"/>
                  </a:moveTo>
                  <a:cubicBezTo>
                    <a:pt x="337" y="0"/>
                    <a:pt x="1" y="337"/>
                    <a:pt x="1" y="753"/>
                  </a:cubicBezTo>
                  <a:cubicBezTo>
                    <a:pt x="1" y="1169"/>
                    <a:pt x="337" y="1504"/>
                    <a:pt x="753" y="1504"/>
                  </a:cubicBezTo>
                  <a:cubicBezTo>
                    <a:pt x="1165" y="1504"/>
                    <a:pt x="1505" y="1169"/>
                    <a:pt x="1505" y="753"/>
                  </a:cubicBezTo>
                  <a:cubicBezTo>
                    <a:pt x="1505" y="337"/>
                    <a:pt x="1165" y="0"/>
                    <a:pt x="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 flipH="1">
              <a:off x="1784073" y="1105409"/>
              <a:ext cx="118261" cy="126659"/>
            </a:xfrm>
            <a:custGeom>
              <a:avLst/>
              <a:gdLst/>
              <a:ahLst/>
              <a:cxnLst/>
              <a:rect l="l" t="t" r="r" b="b"/>
              <a:pathLst>
                <a:path w="1732" h="1855" extrusionOk="0">
                  <a:moveTo>
                    <a:pt x="1535" y="1"/>
                  </a:moveTo>
                  <a:cubicBezTo>
                    <a:pt x="953" y="490"/>
                    <a:pt x="443" y="1119"/>
                    <a:pt x="1" y="1724"/>
                  </a:cubicBezTo>
                  <a:cubicBezTo>
                    <a:pt x="163" y="1804"/>
                    <a:pt x="343" y="1855"/>
                    <a:pt x="537" y="1855"/>
                  </a:cubicBezTo>
                  <a:cubicBezTo>
                    <a:pt x="1199" y="1855"/>
                    <a:pt x="1731" y="1319"/>
                    <a:pt x="1731" y="660"/>
                  </a:cubicBezTo>
                  <a:cubicBezTo>
                    <a:pt x="1731" y="417"/>
                    <a:pt x="1658" y="190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 flipH="1">
              <a:off x="1413182" y="2026902"/>
              <a:ext cx="151240" cy="314361"/>
            </a:xfrm>
            <a:custGeom>
              <a:avLst/>
              <a:gdLst/>
              <a:ahLst/>
              <a:cxnLst/>
              <a:rect l="l" t="t" r="r" b="b"/>
              <a:pathLst>
                <a:path w="2215" h="4604" extrusionOk="0">
                  <a:moveTo>
                    <a:pt x="2214" y="1"/>
                  </a:moveTo>
                  <a:cubicBezTo>
                    <a:pt x="982" y="61"/>
                    <a:pt x="1" y="1072"/>
                    <a:pt x="1" y="2320"/>
                  </a:cubicBezTo>
                  <a:cubicBezTo>
                    <a:pt x="1" y="3451"/>
                    <a:pt x="813" y="4394"/>
                    <a:pt x="1884" y="4603"/>
                  </a:cubicBezTo>
                  <a:cubicBezTo>
                    <a:pt x="2008" y="3122"/>
                    <a:pt x="2121" y="1554"/>
                    <a:pt x="22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 flipH="1">
              <a:off x="1392516" y="1646671"/>
              <a:ext cx="169901" cy="200389"/>
            </a:xfrm>
            <a:custGeom>
              <a:avLst/>
              <a:gdLst/>
              <a:ahLst/>
              <a:cxnLst/>
              <a:rect l="l" t="t" r="r" b="b"/>
              <a:pathLst>
                <a:path w="1612" h="1901" extrusionOk="0">
                  <a:moveTo>
                    <a:pt x="950" y="0"/>
                  </a:moveTo>
                  <a:cubicBezTo>
                    <a:pt x="427" y="0"/>
                    <a:pt x="1" y="426"/>
                    <a:pt x="1" y="952"/>
                  </a:cubicBezTo>
                  <a:cubicBezTo>
                    <a:pt x="1" y="1474"/>
                    <a:pt x="427" y="1901"/>
                    <a:pt x="950" y="1901"/>
                  </a:cubicBezTo>
                  <a:cubicBezTo>
                    <a:pt x="1176" y="1901"/>
                    <a:pt x="1379" y="1818"/>
                    <a:pt x="1538" y="1687"/>
                  </a:cubicBezTo>
                  <a:cubicBezTo>
                    <a:pt x="1566" y="1205"/>
                    <a:pt x="1589" y="729"/>
                    <a:pt x="1612" y="270"/>
                  </a:cubicBezTo>
                  <a:cubicBezTo>
                    <a:pt x="1439" y="104"/>
                    <a:pt x="1206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 flipH="1">
              <a:off x="1722964" y="2153423"/>
              <a:ext cx="58857" cy="152333"/>
            </a:xfrm>
            <a:custGeom>
              <a:avLst/>
              <a:gdLst/>
              <a:ahLst/>
              <a:cxnLst/>
              <a:rect l="l" t="t" r="r" b="b"/>
              <a:pathLst>
                <a:path w="862" h="2231" extrusionOk="0">
                  <a:moveTo>
                    <a:pt x="343" y="1"/>
                  </a:moveTo>
                  <a:cubicBezTo>
                    <a:pt x="240" y="776"/>
                    <a:pt x="126" y="1518"/>
                    <a:pt x="0" y="2231"/>
                  </a:cubicBezTo>
                  <a:cubicBezTo>
                    <a:pt x="502" y="2058"/>
                    <a:pt x="862" y="1586"/>
                    <a:pt x="862" y="1026"/>
                  </a:cubicBezTo>
                  <a:cubicBezTo>
                    <a:pt x="862" y="604"/>
                    <a:pt x="655" y="234"/>
                    <a:pt x="3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 flipH="1">
              <a:off x="1448414" y="2475221"/>
              <a:ext cx="107131" cy="177323"/>
            </a:xfrm>
            <a:custGeom>
              <a:avLst/>
              <a:gdLst/>
              <a:ahLst/>
              <a:cxnLst/>
              <a:rect l="l" t="t" r="r" b="b"/>
              <a:pathLst>
                <a:path w="1569" h="2597" extrusionOk="0">
                  <a:moveTo>
                    <a:pt x="1302" y="1"/>
                  </a:moveTo>
                  <a:cubicBezTo>
                    <a:pt x="583" y="1"/>
                    <a:pt x="1" y="584"/>
                    <a:pt x="1" y="1302"/>
                  </a:cubicBezTo>
                  <a:cubicBezTo>
                    <a:pt x="1" y="2008"/>
                    <a:pt x="563" y="2577"/>
                    <a:pt x="1262" y="2596"/>
                  </a:cubicBezTo>
                  <a:cubicBezTo>
                    <a:pt x="1372" y="1828"/>
                    <a:pt x="1475" y="963"/>
                    <a:pt x="1568" y="31"/>
                  </a:cubicBezTo>
                  <a:cubicBezTo>
                    <a:pt x="1482" y="11"/>
                    <a:pt x="1392" y="1"/>
                    <a:pt x="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 flipH="1">
              <a:off x="1308442" y="3829876"/>
              <a:ext cx="166876" cy="199309"/>
            </a:xfrm>
            <a:custGeom>
              <a:avLst/>
              <a:gdLst/>
              <a:ahLst/>
              <a:cxnLst/>
              <a:rect l="l" t="t" r="r" b="b"/>
              <a:pathLst>
                <a:path w="2444" h="2919" extrusionOk="0">
                  <a:moveTo>
                    <a:pt x="1458" y="0"/>
                  </a:moveTo>
                  <a:cubicBezTo>
                    <a:pt x="653" y="0"/>
                    <a:pt x="0" y="653"/>
                    <a:pt x="0" y="1458"/>
                  </a:cubicBezTo>
                  <a:cubicBezTo>
                    <a:pt x="0" y="2263"/>
                    <a:pt x="653" y="2919"/>
                    <a:pt x="1458" y="2919"/>
                  </a:cubicBezTo>
                  <a:cubicBezTo>
                    <a:pt x="1618" y="2919"/>
                    <a:pt x="1768" y="2893"/>
                    <a:pt x="1911" y="2845"/>
                  </a:cubicBezTo>
                  <a:cubicBezTo>
                    <a:pt x="1987" y="2606"/>
                    <a:pt x="2070" y="2360"/>
                    <a:pt x="2150" y="2107"/>
                  </a:cubicBezTo>
                  <a:cubicBezTo>
                    <a:pt x="2327" y="1567"/>
                    <a:pt x="2416" y="988"/>
                    <a:pt x="2443" y="383"/>
                  </a:cubicBezTo>
                  <a:cubicBezTo>
                    <a:pt x="2184" y="146"/>
                    <a:pt x="1841" y="0"/>
                    <a:pt x="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 flipH="1">
              <a:off x="1545713" y="3953461"/>
              <a:ext cx="40763" cy="40763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301" y="1"/>
                  </a:moveTo>
                  <a:cubicBezTo>
                    <a:pt x="134" y="1"/>
                    <a:pt x="1" y="134"/>
                    <a:pt x="1" y="297"/>
                  </a:cubicBezTo>
                  <a:cubicBezTo>
                    <a:pt x="1" y="463"/>
                    <a:pt x="134" y="596"/>
                    <a:pt x="301" y="596"/>
                  </a:cubicBezTo>
                  <a:cubicBezTo>
                    <a:pt x="463" y="596"/>
                    <a:pt x="597" y="463"/>
                    <a:pt x="597" y="297"/>
                  </a:cubicBezTo>
                  <a:cubicBezTo>
                    <a:pt x="597" y="134"/>
                    <a:pt x="463" y="1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 flipH="1">
              <a:off x="1431345" y="4265701"/>
              <a:ext cx="51688" cy="53463"/>
            </a:xfrm>
            <a:custGeom>
              <a:avLst/>
              <a:gdLst/>
              <a:ahLst/>
              <a:cxnLst/>
              <a:rect l="l" t="t" r="r" b="b"/>
              <a:pathLst>
                <a:path w="757" h="783" extrusionOk="0">
                  <a:moveTo>
                    <a:pt x="389" y="1"/>
                  </a:moveTo>
                  <a:cubicBezTo>
                    <a:pt x="173" y="1"/>
                    <a:pt x="0" y="177"/>
                    <a:pt x="0" y="393"/>
                  </a:cubicBezTo>
                  <a:cubicBezTo>
                    <a:pt x="0" y="606"/>
                    <a:pt x="173" y="783"/>
                    <a:pt x="389" y="783"/>
                  </a:cubicBezTo>
                  <a:cubicBezTo>
                    <a:pt x="463" y="783"/>
                    <a:pt x="529" y="763"/>
                    <a:pt x="589" y="726"/>
                  </a:cubicBezTo>
                  <a:cubicBezTo>
                    <a:pt x="643" y="573"/>
                    <a:pt x="699" y="416"/>
                    <a:pt x="756" y="253"/>
                  </a:cubicBezTo>
                  <a:cubicBezTo>
                    <a:pt x="699" y="107"/>
                    <a:pt x="556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 flipH="1">
              <a:off x="1516216" y="4314520"/>
              <a:ext cx="29770" cy="29838"/>
            </a:xfrm>
            <a:custGeom>
              <a:avLst/>
              <a:gdLst/>
              <a:ahLst/>
              <a:cxnLst/>
              <a:rect l="l" t="t" r="r" b="b"/>
              <a:pathLst>
                <a:path w="436" h="437" extrusionOk="0">
                  <a:moveTo>
                    <a:pt x="220" y="1"/>
                  </a:moveTo>
                  <a:cubicBezTo>
                    <a:pt x="97" y="1"/>
                    <a:pt x="1" y="101"/>
                    <a:pt x="1" y="220"/>
                  </a:cubicBezTo>
                  <a:cubicBezTo>
                    <a:pt x="1" y="340"/>
                    <a:pt x="97" y="437"/>
                    <a:pt x="220" y="437"/>
                  </a:cubicBezTo>
                  <a:cubicBezTo>
                    <a:pt x="340" y="437"/>
                    <a:pt x="436" y="340"/>
                    <a:pt x="436" y="220"/>
                  </a:cubicBezTo>
                  <a:cubicBezTo>
                    <a:pt x="436" y="101"/>
                    <a:pt x="340" y="1"/>
                    <a:pt x="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 flipH="1">
              <a:off x="1501605" y="4014571"/>
              <a:ext cx="28951" cy="28951"/>
            </a:xfrm>
            <a:custGeom>
              <a:avLst/>
              <a:gdLst/>
              <a:ahLst/>
              <a:cxnLst/>
              <a:rect l="l" t="t" r="r" b="b"/>
              <a:pathLst>
                <a:path w="424" h="424" extrusionOk="0">
                  <a:moveTo>
                    <a:pt x="210" y="1"/>
                  </a:moveTo>
                  <a:cubicBezTo>
                    <a:pt x="94" y="1"/>
                    <a:pt x="1" y="97"/>
                    <a:pt x="1" y="214"/>
                  </a:cubicBezTo>
                  <a:cubicBezTo>
                    <a:pt x="1" y="330"/>
                    <a:pt x="94" y="424"/>
                    <a:pt x="210" y="424"/>
                  </a:cubicBezTo>
                  <a:cubicBezTo>
                    <a:pt x="327" y="424"/>
                    <a:pt x="423" y="330"/>
                    <a:pt x="423" y="214"/>
                  </a:cubicBezTo>
                  <a:cubicBezTo>
                    <a:pt x="423" y="97"/>
                    <a:pt x="327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 flipH="1">
              <a:off x="1483646" y="3808505"/>
              <a:ext cx="111433" cy="111638"/>
            </a:xfrm>
            <a:custGeom>
              <a:avLst/>
              <a:gdLst/>
              <a:ahLst/>
              <a:cxnLst/>
              <a:rect l="l" t="t" r="r" b="b"/>
              <a:pathLst>
                <a:path w="1632" h="1635" extrusionOk="0">
                  <a:moveTo>
                    <a:pt x="816" y="0"/>
                  </a:moveTo>
                  <a:cubicBezTo>
                    <a:pt x="367" y="0"/>
                    <a:pt x="1" y="367"/>
                    <a:pt x="1" y="819"/>
                  </a:cubicBezTo>
                  <a:cubicBezTo>
                    <a:pt x="1" y="1269"/>
                    <a:pt x="367" y="1634"/>
                    <a:pt x="816" y="1634"/>
                  </a:cubicBezTo>
                  <a:cubicBezTo>
                    <a:pt x="1265" y="1634"/>
                    <a:pt x="1631" y="1269"/>
                    <a:pt x="1631" y="819"/>
                  </a:cubicBezTo>
                  <a:cubicBezTo>
                    <a:pt x="1631" y="367"/>
                    <a:pt x="1265" y="0"/>
                    <a:pt x="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 flipH="1">
              <a:off x="1333222" y="2652474"/>
              <a:ext cx="432554" cy="967459"/>
            </a:xfrm>
            <a:custGeom>
              <a:avLst/>
              <a:gdLst/>
              <a:ahLst/>
              <a:cxnLst/>
              <a:rect l="l" t="t" r="r" b="b"/>
              <a:pathLst>
                <a:path w="6335" h="14169" extrusionOk="0">
                  <a:moveTo>
                    <a:pt x="4341" y="0"/>
                  </a:moveTo>
                  <a:lnTo>
                    <a:pt x="4341" y="0"/>
                  </a:lnTo>
                  <a:cubicBezTo>
                    <a:pt x="1" y="5312"/>
                    <a:pt x="1472" y="9300"/>
                    <a:pt x="3489" y="11716"/>
                  </a:cubicBezTo>
                  <a:cubicBezTo>
                    <a:pt x="4128" y="12481"/>
                    <a:pt x="4824" y="13091"/>
                    <a:pt x="5403" y="13530"/>
                  </a:cubicBezTo>
                  <a:cubicBezTo>
                    <a:pt x="5776" y="13813"/>
                    <a:pt x="6098" y="14026"/>
                    <a:pt x="6335" y="14169"/>
                  </a:cubicBezTo>
                  <a:cubicBezTo>
                    <a:pt x="6271" y="13876"/>
                    <a:pt x="6205" y="13583"/>
                    <a:pt x="6131" y="13284"/>
                  </a:cubicBezTo>
                  <a:cubicBezTo>
                    <a:pt x="5965" y="13157"/>
                    <a:pt x="5805" y="13028"/>
                    <a:pt x="5652" y="12897"/>
                  </a:cubicBezTo>
                  <a:cubicBezTo>
                    <a:pt x="4590" y="12002"/>
                    <a:pt x="3845" y="11077"/>
                    <a:pt x="3339" y="10155"/>
                  </a:cubicBezTo>
                  <a:cubicBezTo>
                    <a:pt x="2048" y="7819"/>
                    <a:pt x="2301" y="5522"/>
                    <a:pt x="2850" y="3842"/>
                  </a:cubicBezTo>
                  <a:cubicBezTo>
                    <a:pt x="2887" y="2381"/>
                    <a:pt x="3176" y="1215"/>
                    <a:pt x="4058" y="1066"/>
                  </a:cubicBezTo>
                  <a:cubicBezTo>
                    <a:pt x="4058" y="1066"/>
                    <a:pt x="4085" y="1129"/>
                    <a:pt x="4131" y="1246"/>
                  </a:cubicBezTo>
                  <a:cubicBezTo>
                    <a:pt x="4141" y="1232"/>
                    <a:pt x="4148" y="1226"/>
                    <a:pt x="4148" y="1226"/>
                  </a:cubicBezTo>
                  <a:cubicBezTo>
                    <a:pt x="4214" y="853"/>
                    <a:pt x="4318" y="171"/>
                    <a:pt x="4341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 flipH="1">
              <a:off x="1483646" y="2725259"/>
              <a:ext cx="87603" cy="189545"/>
            </a:xfrm>
            <a:custGeom>
              <a:avLst/>
              <a:gdLst/>
              <a:ahLst/>
              <a:cxnLst/>
              <a:rect l="l" t="t" r="r" b="b"/>
              <a:pathLst>
                <a:path w="1283" h="2776" extrusionOk="0">
                  <a:moveTo>
                    <a:pt x="1209" y="0"/>
                  </a:moveTo>
                  <a:cubicBezTo>
                    <a:pt x="327" y="149"/>
                    <a:pt x="38" y="1315"/>
                    <a:pt x="1" y="2776"/>
                  </a:cubicBezTo>
                  <a:cubicBezTo>
                    <a:pt x="477" y="1324"/>
                    <a:pt x="1173" y="332"/>
                    <a:pt x="1282" y="180"/>
                  </a:cubicBezTo>
                  <a:cubicBezTo>
                    <a:pt x="1236" y="63"/>
                    <a:pt x="1209" y="0"/>
                    <a:pt x="1209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 flipH="1">
              <a:off x="1666154" y="1652187"/>
              <a:ext cx="191389" cy="139155"/>
            </a:xfrm>
            <a:custGeom>
              <a:avLst/>
              <a:gdLst/>
              <a:ahLst/>
              <a:cxnLst/>
              <a:rect l="l" t="t" r="r" b="b"/>
              <a:pathLst>
                <a:path w="2803" h="2038" extrusionOk="0">
                  <a:moveTo>
                    <a:pt x="2779" y="0"/>
                  </a:moveTo>
                  <a:cubicBezTo>
                    <a:pt x="2683" y="636"/>
                    <a:pt x="2303" y="1175"/>
                    <a:pt x="1784" y="1491"/>
                  </a:cubicBezTo>
                  <a:lnTo>
                    <a:pt x="1584" y="1607"/>
                  </a:lnTo>
                  <a:lnTo>
                    <a:pt x="1372" y="1698"/>
                  </a:lnTo>
                  <a:cubicBezTo>
                    <a:pt x="1338" y="1715"/>
                    <a:pt x="1302" y="1730"/>
                    <a:pt x="1265" y="1744"/>
                  </a:cubicBezTo>
                  <a:lnTo>
                    <a:pt x="1155" y="1778"/>
                  </a:lnTo>
                  <a:lnTo>
                    <a:pt x="932" y="1847"/>
                  </a:lnTo>
                  <a:lnTo>
                    <a:pt x="473" y="1950"/>
                  </a:lnTo>
                  <a:cubicBezTo>
                    <a:pt x="317" y="1974"/>
                    <a:pt x="160" y="1990"/>
                    <a:pt x="0" y="2020"/>
                  </a:cubicBezTo>
                  <a:cubicBezTo>
                    <a:pt x="160" y="2030"/>
                    <a:pt x="320" y="2030"/>
                    <a:pt x="480" y="2037"/>
                  </a:cubicBezTo>
                  <a:cubicBezTo>
                    <a:pt x="639" y="2024"/>
                    <a:pt x="802" y="2007"/>
                    <a:pt x="962" y="1984"/>
                  </a:cubicBezTo>
                  <a:cubicBezTo>
                    <a:pt x="1278" y="1914"/>
                    <a:pt x="1598" y="1824"/>
                    <a:pt x="1877" y="1641"/>
                  </a:cubicBezTo>
                  <a:cubicBezTo>
                    <a:pt x="2157" y="1468"/>
                    <a:pt x="2400" y="1228"/>
                    <a:pt x="2560" y="939"/>
                  </a:cubicBezTo>
                  <a:cubicBezTo>
                    <a:pt x="2723" y="652"/>
                    <a:pt x="2802" y="323"/>
                    <a:pt x="2779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 flipH="1">
              <a:off x="1608392" y="1491321"/>
              <a:ext cx="67597" cy="67529"/>
            </a:xfrm>
            <a:custGeom>
              <a:avLst/>
              <a:gdLst/>
              <a:ahLst/>
              <a:cxnLst/>
              <a:rect l="l" t="t" r="r" b="b"/>
              <a:pathLst>
                <a:path w="990" h="989" extrusionOk="0">
                  <a:moveTo>
                    <a:pt x="493" y="0"/>
                  </a:moveTo>
                  <a:cubicBezTo>
                    <a:pt x="220" y="0"/>
                    <a:pt x="0" y="220"/>
                    <a:pt x="0" y="492"/>
                  </a:cubicBezTo>
                  <a:cubicBezTo>
                    <a:pt x="0" y="765"/>
                    <a:pt x="220" y="988"/>
                    <a:pt x="493" y="988"/>
                  </a:cubicBezTo>
                  <a:cubicBezTo>
                    <a:pt x="766" y="988"/>
                    <a:pt x="989" y="765"/>
                    <a:pt x="989" y="492"/>
                  </a:cubicBezTo>
                  <a:cubicBezTo>
                    <a:pt x="989" y="220"/>
                    <a:pt x="766" y="0"/>
                    <a:pt x="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 flipH="1">
              <a:off x="1929030" y="1444687"/>
              <a:ext cx="47796" cy="47796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49" y="1"/>
                  </a:moveTo>
                  <a:cubicBezTo>
                    <a:pt x="156" y="1"/>
                    <a:pt x="0" y="157"/>
                    <a:pt x="0" y="350"/>
                  </a:cubicBezTo>
                  <a:cubicBezTo>
                    <a:pt x="0" y="543"/>
                    <a:pt x="156" y="700"/>
                    <a:pt x="349" y="700"/>
                  </a:cubicBezTo>
                  <a:cubicBezTo>
                    <a:pt x="543" y="700"/>
                    <a:pt x="699" y="543"/>
                    <a:pt x="699" y="350"/>
                  </a:cubicBezTo>
                  <a:cubicBezTo>
                    <a:pt x="699" y="157"/>
                    <a:pt x="543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 flipH="1">
              <a:off x="1200969" y="1260675"/>
              <a:ext cx="260761" cy="101805"/>
            </a:xfrm>
            <a:custGeom>
              <a:avLst/>
              <a:gdLst/>
              <a:ahLst/>
              <a:cxnLst/>
              <a:rect l="l" t="t" r="r" b="b"/>
              <a:pathLst>
                <a:path w="3819" h="1491" extrusionOk="0">
                  <a:moveTo>
                    <a:pt x="341" y="0"/>
                  </a:moveTo>
                  <a:cubicBezTo>
                    <a:pt x="125" y="0"/>
                    <a:pt x="1" y="20"/>
                    <a:pt x="1" y="20"/>
                  </a:cubicBezTo>
                  <a:cubicBezTo>
                    <a:pt x="521" y="614"/>
                    <a:pt x="2528" y="1491"/>
                    <a:pt x="3697" y="1491"/>
                  </a:cubicBezTo>
                  <a:cubicBezTo>
                    <a:pt x="3739" y="1491"/>
                    <a:pt x="3779" y="1490"/>
                    <a:pt x="3819" y="1487"/>
                  </a:cubicBezTo>
                  <a:cubicBezTo>
                    <a:pt x="2391" y="169"/>
                    <a:pt x="972" y="0"/>
                    <a:pt x="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 flipH="1">
              <a:off x="1488631" y="1290854"/>
              <a:ext cx="43699" cy="43699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39" y="497"/>
                    <a:pt x="639" y="320"/>
                  </a:cubicBezTo>
                  <a:cubicBezTo>
                    <a:pt x="639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 flipH="1">
              <a:off x="1413184" y="1638531"/>
              <a:ext cx="26015" cy="2601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4" y="1"/>
                    <a:pt x="1" y="84"/>
                    <a:pt x="1" y="190"/>
                  </a:cubicBezTo>
                  <a:cubicBezTo>
                    <a:pt x="1" y="293"/>
                    <a:pt x="84" y="380"/>
                    <a:pt x="190" y="380"/>
                  </a:cubicBezTo>
                  <a:cubicBezTo>
                    <a:pt x="294" y="380"/>
                    <a:pt x="380" y="293"/>
                    <a:pt x="380" y="190"/>
                  </a:cubicBezTo>
                  <a:cubicBezTo>
                    <a:pt x="380" y="84"/>
                    <a:pt x="294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 flipH="1">
              <a:off x="1497508" y="2013929"/>
              <a:ext cx="26015" cy="25946"/>
            </a:xfrm>
            <a:custGeom>
              <a:avLst/>
              <a:gdLst/>
              <a:ahLst/>
              <a:cxnLst/>
              <a:rect l="l" t="t" r="r" b="b"/>
              <a:pathLst>
                <a:path w="381" h="380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4"/>
                    <a:pt x="84" y="380"/>
                    <a:pt x="191" y="380"/>
                  </a:cubicBezTo>
                  <a:cubicBezTo>
                    <a:pt x="294" y="380"/>
                    <a:pt x="380" y="294"/>
                    <a:pt x="380" y="191"/>
                  </a:cubicBezTo>
                  <a:cubicBezTo>
                    <a:pt x="380" y="84"/>
                    <a:pt x="294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 flipH="1">
              <a:off x="1549331" y="2694055"/>
              <a:ext cx="43699" cy="43494"/>
            </a:xfrm>
            <a:custGeom>
              <a:avLst/>
              <a:gdLst/>
              <a:ahLst/>
              <a:cxnLst/>
              <a:rect l="l" t="t" r="r" b="b"/>
              <a:pathLst>
                <a:path w="640" h="637" extrusionOk="0">
                  <a:moveTo>
                    <a:pt x="320" y="1"/>
                  </a:moveTo>
                  <a:cubicBezTo>
                    <a:pt x="143" y="1"/>
                    <a:pt x="0" y="141"/>
                    <a:pt x="0" y="317"/>
                  </a:cubicBezTo>
                  <a:cubicBezTo>
                    <a:pt x="0" y="494"/>
                    <a:pt x="143" y="637"/>
                    <a:pt x="320" y="637"/>
                  </a:cubicBezTo>
                  <a:cubicBezTo>
                    <a:pt x="496" y="637"/>
                    <a:pt x="639" y="494"/>
                    <a:pt x="639" y="317"/>
                  </a:cubicBezTo>
                  <a:cubicBezTo>
                    <a:pt x="639" y="141"/>
                    <a:pt x="496" y="1"/>
                    <a:pt x="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 flipH="1">
              <a:off x="1321612" y="3120662"/>
              <a:ext cx="622509" cy="609536"/>
            </a:xfrm>
            <a:custGeom>
              <a:avLst/>
              <a:gdLst/>
              <a:ahLst/>
              <a:cxnLst/>
              <a:rect l="l" t="t" r="r" b="b"/>
              <a:pathLst>
                <a:path w="9117" h="8927" extrusionOk="0">
                  <a:moveTo>
                    <a:pt x="7133" y="0"/>
                  </a:moveTo>
                  <a:lnTo>
                    <a:pt x="1" y="2975"/>
                  </a:lnTo>
                  <a:lnTo>
                    <a:pt x="2054" y="8926"/>
                  </a:lnTo>
                  <a:lnTo>
                    <a:pt x="9116" y="5668"/>
                  </a:lnTo>
                  <a:lnTo>
                    <a:pt x="7133" y="0"/>
                  </a:ln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 flipH="1">
              <a:off x="1522970" y="3169482"/>
              <a:ext cx="401145" cy="561057"/>
            </a:xfrm>
            <a:custGeom>
              <a:avLst/>
              <a:gdLst/>
              <a:ahLst/>
              <a:cxnLst/>
              <a:rect l="l" t="t" r="r" b="b"/>
              <a:pathLst>
                <a:path w="5875" h="821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1854" y="7849"/>
                  </a:lnTo>
                  <a:cubicBezTo>
                    <a:pt x="1854" y="7849"/>
                    <a:pt x="1934" y="8217"/>
                    <a:pt x="2284" y="8217"/>
                  </a:cubicBezTo>
                  <a:cubicBezTo>
                    <a:pt x="2419" y="8217"/>
                    <a:pt x="2595" y="8162"/>
                    <a:pt x="2823" y="8008"/>
                  </a:cubicBezTo>
                  <a:cubicBezTo>
                    <a:pt x="3285" y="7698"/>
                    <a:pt x="2903" y="4230"/>
                    <a:pt x="2723" y="2726"/>
                  </a:cubicBez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 flipH="1">
              <a:off x="1522970" y="3169482"/>
              <a:ext cx="401145" cy="186200"/>
            </a:xfrm>
            <a:custGeom>
              <a:avLst/>
              <a:gdLst/>
              <a:ahLst/>
              <a:cxnLst/>
              <a:rect l="l" t="t" r="r" b="b"/>
              <a:pathLst>
                <a:path w="5875" h="272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2723" y="2726"/>
                  </a:ln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 flipH="1">
              <a:off x="1261868" y="3134045"/>
              <a:ext cx="622236" cy="609536"/>
            </a:xfrm>
            <a:custGeom>
              <a:avLst/>
              <a:gdLst/>
              <a:ahLst/>
              <a:cxnLst/>
              <a:rect l="l" t="t" r="r" b="b"/>
              <a:pathLst>
                <a:path w="9113" h="8927" extrusionOk="0">
                  <a:moveTo>
                    <a:pt x="7129" y="1"/>
                  </a:moveTo>
                  <a:lnTo>
                    <a:pt x="0" y="2976"/>
                  </a:lnTo>
                  <a:lnTo>
                    <a:pt x="2050" y="8927"/>
                  </a:lnTo>
                  <a:lnTo>
                    <a:pt x="9113" y="5668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 flipH="1">
              <a:off x="1420283" y="3573966"/>
              <a:ext cx="145300" cy="183741"/>
            </a:xfrm>
            <a:custGeom>
              <a:avLst/>
              <a:gdLst/>
              <a:ahLst/>
              <a:cxnLst/>
              <a:rect l="l" t="t" r="r" b="b"/>
              <a:pathLst>
                <a:path w="2128" h="2691" extrusionOk="0">
                  <a:moveTo>
                    <a:pt x="2055" y="0"/>
                  </a:moveTo>
                  <a:lnTo>
                    <a:pt x="1246" y="314"/>
                  </a:lnTo>
                  <a:cubicBezTo>
                    <a:pt x="1246" y="314"/>
                    <a:pt x="1" y="1661"/>
                    <a:pt x="244" y="1811"/>
                  </a:cubicBezTo>
                  <a:cubicBezTo>
                    <a:pt x="259" y="1820"/>
                    <a:pt x="278" y="1825"/>
                    <a:pt x="299" y="1825"/>
                  </a:cubicBezTo>
                  <a:cubicBezTo>
                    <a:pt x="608" y="1825"/>
                    <a:pt x="1449" y="879"/>
                    <a:pt x="1449" y="879"/>
                  </a:cubicBezTo>
                  <a:lnTo>
                    <a:pt x="1449" y="879"/>
                  </a:lnTo>
                  <a:cubicBezTo>
                    <a:pt x="1449" y="879"/>
                    <a:pt x="733" y="2667"/>
                    <a:pt x="1027" y="2690"/>
                  </a:cubicBezTo>
                  <a:cubicBezTo>
                    <a:pt x="1028" y="2690"/>
                    <a:pt x="1030" y="2690"/>
                    <a:pt x="1032" y="2690"/>
                  </a:cubicBezTo>
                  <a:cubicBezTo>
                    <a:pt x="1254" y="2690"/>
                    <a:pt x="1518" y="1608"/>
                    <a:pt x="1630" y="1095"/>
                  </a:cubicBezTo>
                  <a:lnTo>
                    <a:pt x="1630" y="1095"/>
                  </a:lnTo>
                  <a:cubicBezTo>
                    <a:pt x="1530" y="1608"/>
                    <a:pt x="1355" y="2691"/>
                    <a:pt x="1669" y="2691"/>
                  </a:cubicBezTo>
                  <a:cubicBezTo>
                    <a:pt x="1674" y="2691"/>
                    <a:pt x="1680" y="2690"/>
                    <a:pt x="1685" y="2690"/>
                  </a:cubicBezTo>
                  <a:cubicBezTo>
                    <a:pt x="2128" y="2640"/>
                    <a:pt x="2055" y="1"/>
                    <a:pt x="2055" y="0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 flipH="1">
              <a:off x="1284610" y="2737481"/>
              <a:ext cx="289098" cy="923760"/>
            </a:xfrm>
            <a:custGeom>
              <a:avLst/>
              <a:gdLst/>
              <a:ahLst/>
              <a:cxnLst/>
              <a:rect l="l" t="t" r="r" b="b"/>
              <a:pathLst>
                <a:path w="4234" h="13529" extrusionOk="0">
                  <a:moveTo>
                    <a:pt x="1318" y="1"/>
                  </a:moveTo>
                  <a:cubicBezTo>
                    <a:pt x="1209" y="153"/>
                    <a:pt x="513" y="1145"/>
                    <a:pt x="37" y="2597"/>
                  </a:cubicBezTo>
                  <a:cubicBezTo>
                    <a:pt x="0" y="4174"/>
                    <a:pt x="260" y="6091"/>
                    <a:pt x="393" y="7432"/>
                  </a:cubicBezTo>
                  <a:cubicBezTo>
                    <a:pt x="436" y="7849"/>
                    <a:pt x="476" y="8361"/>
                    <a:pt x="526" y="8910"/>
                  </a:cubicBezTo>
                  <a:cubicBezTo>
                    <a:pt x="570" y="9416"/>
                    <a:pt x="616" y="9949"/>
                    <a:pt x="676" y="10471"/>
                  </a:cubicBezTo>
                  <a:cubicBezTo>
                    <a:pt x="858" y="12066"/>
                    <a:pt x="1134" y="13528"/>
                    <a:pt x="1643" y="13528"/>
                  </a:cubicBezTo>
                  <a:cubicBezTo>
                    <a:pt x="1896" y="13528"/>
                    <a:pt x="2205" y="13168"/>
                    <a:pt x="2590" y="12285"/>
                  </a:cubicBezTo>
                  <a:cubicBezTo>
                    <a:pt x="2633" y="12188"/>
                    <a:pt x="2676" y="12085"/>
                    <a:pt x="2719" y="11975"/>
                  </a:cubicBezTo>
                  <a:cubicBezTo>
                    <a:pt x="2763" y="11872"/>
                    <a:pt x="2803" y="11763"/>
                    <a:pt x="2839" y="11652"/>
                  </a:cubicBezTo>
                  <a:cubicBezTo>
                    <a:pt x="4234" y="7542"/>
                    <a:pt x="1785" y="1149"/>
                    <a:pt x="1318" y="1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 flipH="1">
              <a:off x="1501605" y="3155143"/>
              <a:ext cx="14680" cy="14407"/>
            </a:xfrm>
            <a:custGeom>
              <a:avLst/>
              <a:gdLst/>
              <a:ahLst/>
              <a:cxnLst/>
              <a:rect l="l" t="t" r="r" b="b"/>
              <a:pathLst>
                <a:path w="215" h="211" extrusionOk="0">
                  <a:moveTo>
                    <a:pt x="108" y="1"/>
                  </a:moveTo>
                  <a:cubicBezTo>
                    <a:pt x="48" y="1"/>
                    <a:pt x="1" y="47"/>
                    <a:pt x="1" y="104"/>
                  </a:cubicBezTo>
                  <a:cubicBezTo>
                    <a:pt x="1" y="164"/>
                    <a:pt x="48" y="211"/>
                    <a:pt x="108" y="211"/>
                  </a:cubicBezTo>
                  <a:cubicBezTo>
                    <a:pt x="165" y="211"/>
                    <a:pt x="214" y="164"/>
                    <a:pt x="214" y="104"/>
                  </a:cubicBezTo>
                  <a:cubicBezTo>
                    <a:pt x="214" y="47"/>
                    <a:pt x="165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 flipH="1">
              <a:off x="1572954" y="3309249"/>
              <a:ext cx="166876" cy="281860"/>
            </a:xfrm>
            <a:custGeom>
              <a:avLst/>
              <a:gdLst/>
              <a:ahLst/>
              <a:cxnLst/>
              <a:rect l="l" t="t" r="r" b="b"/>
              <a:pathLst>
                <a:path w="2444" h="4128" extrusionOk="0">
                  <a:moveTo>
                    <a:pt x="1145" y="0"/>
                  </a:moveTo>
                  <a:lnTo>
                    <a:pt x="0" y="466"/>
                  </a:lnTo>
                  <a:lnTo>
                    <a:pt x="1382" y="4127"/>
                  </a:lnTo>
                  <a:lnTo>
                    <a:pt x="2443" y="3711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 flipH="1">
              <a:off x="1922475" y="4160483"/>
              <a:ext cx="56194" cy="83233"/>
            </a:xfrm>
            <a:custGeom>
              <a:avLst/>
              <a:gdLst/>
              <a:ahLst/>
              <a:cxnLst/>
              <a:rect l="l" t="t" r="r" b="b"/>
              <a:pathLst>
                <a:path w="823" h="1219" extrusionOk="0">
                  <a:moveTo>
                    <a:pt x="210" y="0"/>
                  </a:moveTo>
                  <a:cubicBezTo>
                    <a:pt x="137" y="0"/>
                    <a:pt x="67" y="14"/>
                    <a:pt x="0" y="37"/>
                  </a:cubicBezTo>
                  <a:lnTo>
                    <a:pt x="270" y="1218"/>
                  </a:lnTo>
                  <a:cubicBezTo>
                    <a:pt x="579" y="1192"/>
                    <a:pt x="822" y="929"/>
                    <a:pt x="822" y="613"/>
                  </a:cubicBezTo>
                  <a:cubicBezTo>
                    <a:pt x="822" y="277"/>
                    <a:pt x="550" y="0"/>
                    <a:pt x="21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 flipH="1">
              <a:off x="1875432" y="4224119"/>
              <a:ext cx="24581" cy="24376"/>
            </a:xfrm>
            <a:custGeom>
              <a:avLst/>
              <a:gdLst/>
              <a:ahLst/>
              <a:cxnLst/>
              <a:rect l="l" t="t" r="r" b="b"/>
              <a:pathLst>
                <a:path w="360" h="357" extrusionOk="0">
                  <a:moveTo>
                    <a:pt x="180" y="0"/>
                  </a:moveTo>
                  <a:cubicBezTo>
                    <a:pt x="80" y="0"/>
                    <a:pt x="0" y="80"/>
                    <a:pt x="0" y="177"/>
                  </a:cubicBezTo>
                  <a:cubicBezTo>
                    <a:pt x="0" y="277"/>
                    <a:pt x="80" y="357"/>
                    <a:pt x="180" y="357"/>
                  </a:cubicBezTo>
                  <a:cubicBezTo>
                    <a:pt x="280" y="357"/>
                    <a:pt x="360" y="277"/>
                    <a:pt x="360" y="177"/>
                  </a:cubicBezTo>
                  <a:cubicBezTo>
                    <a:pt x="360" y="80"/>
                    <a:pt x="280" y="0"/>
                    <a:pt x="18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 flipH="1">
              <a:off x="1796365" y="4403419"/>
              <a:ext cx="24376" cy="24376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0" y="1"/>
                  </a:moveTo>
                  <a:cubicBezTo>
                    <a:pt x="80" y="1"/>
                    <a:pt x="0" y="81"/>
                    <a:pt x="0" y="177"/>
                  </a:cubicBezTo>
                  <a:cubicBezTo>
                    <a:pt x="0" y="276"/>
                    <a:pt x="80" y="356"/>
                    <a:pt x="180" y="356"/>
                  </a:cubicBezTo>
                  <a:cubicBezTo>
                    <a:pt x="277" y="356"/>
                    <a:pt x="357" y="276"/>
                    <a:pt x="357" y="177"/>
                  </a:cubicBezTo>
                  <a:cubicBezTo>
                    <a:pt x="357" y="81"/>
                    <a:pt x="277" y="1"/>
                    <a:pt x="180" y="1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 flipH="1">
              <a:off x="1778407" y="4329542"/>
              <a:ext cx="27312" cy="39398"/>
            </a:xfrm>
            <a:custGeom>
              <a:avLst/>
              <a:gdLst/>
              <a:ahLst/>
              <a:cxnLst/>
              <a:rect l="l" t="t" r="r" b="b"/>
              <a:pathLst>
                <a:path w="400" h="577" extrusionOk="0">
                  <a:moveTo>
                    <a:pt x="290" y="0"/>
                  </a:moveTo>
                  <a:cubicBezTo>
                    <a:pt x="130" y="0"/>
                    <a:pt x="0" y="131"/>
                    <a:pt x="0" y="287"/>
                  </a:cubicBezTo>
                  <a:cubicBezTo>
                    <a:pt x="0" y="447"/>
                    <a:pt x="130" y="576"/>
                    <a:pt x="290" y="576"/>
                  </a:cubicBezTo>
                  <a:cubicBezTo>
                    <a:pt x="330" y="576"/>
                    <a:pt x="366" y="570"/>
                    <a:pt x="400" y="553"/>
                  </a:cubicBezTo>
                  <a:lnTo>
                    <a:pt x="400" y="24"/>
                  </a:lnTo>
                  <a:cubicBezTo>
                    <a:pt x="366" y="8"/>
                    <a:pt x="330" y="0"/>
                    <a:pt x="29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 flipH="1">
              <a:off x="1699954" y="3705335"/>
              <a:ext cx="103990" cy="44723"/>
            </a:xfrm>
            <a:custGeom>
              <a:avLst/>
              <a:gdLst/>
              <a:ahLst/>
              <a:cxnLst/>
              <a:rect l="l" t="t" r="r" b="b"/>
              <a:pathLst>
                <a:path w="1523" h="655" extrusionOk="0">
                  <a:moveTo>
                    <a:pt x="739" y="1"/>
                  </a:moveTo>
                  <a:cubicBezTo>
                    <a:pt x="739" y="1"/>
                    <a:pt x="613" y="279"/>
                    <a:pt x="382" y="279"/>
                  </a:cubicBezTo>
                  <a:cubicBezTo>
                    <a:pt x="282" y="279"/>
                    <a:pt x="162" y="227"/>
                    <a:pt x="24" y="77"/>
                  </a:cubicBezTo>
                  <a:lnTo>
                    <a:pt x="24" y="77"/>
                  </a:lnTo>
                  <a:cubicBezTo>
                    <a:pt x="77" y="327"/>
                    <a:pt x="1" y="363"/>
                    <a:pt x="1" y="363"/>
                  </a:cubicBezTo>
                  <a:cubicBezTo>
                    <a:pt x="1" y="363"/>
                    <a:pt x="137" y="654"/>
                    <a:pt x="493" y="654"/>
                  </a:cubicBezTo>
                  <a:cubicBezTo>
                    <a:pt x="600" y="654"/>
                    <a:pt x="727" y="628"/>
                    <a:pt x="876" y="560"/>
                  </a:cubicBezTo>
                  <a:cubicBezTo>
                    <a:pt x="1522" y="260"/>
                    <a:pt x="739" y="1"/>
                    <a:pt x="73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 flipH="1">
              <a:off x="1794997" y="3619850"/>
              <a:ext cx="137311" cy="98733"/>
            </a:xfrm>
            <a:custGeom>
              <a:avLst/>
              <a:gdLst/>
              <a:ahLst/>
              <a:cxnLst/>
              <a:rect l="l" t="t" r="r" b="b"/>
              <a:pathLst>
                <a:path w="2011" h="1446" extrusionOk="0">
                  <a:moveTo>
                    <a:pt x="1881" y="1"/>
                  </a:moveTo>
                  <a:cubicBezTo>
                    <a:pt x="1881" y="1"/>
                    <a:pt x="853" y="118"/>
                    <a:pt x="0" y="1129"/>
                  </a:cubicBezTo>
                  <a:cubicBezTo>
                    <a:pt x="443" y="891"/>
                    <a:pt x="566" y="883"/>
                    <a:pt x="581" y="883"/>
                  </a:cubicBezTo>
                  <a:cubicBezTo>
                    <a:pt x="582" y="883"/>
                    <a:pt x="583" y="883"/>
                    <a:pt x="583" y="883"/>
                  </a:cubicBezTo>
                  <a:lnTo>
                    <a:pt x="327" y="1445"/>
                  </a:lnTo>
                  <a:cubicBezTo>
                    <a:pt x="327" y="1445"/>
                    <a:pt x="966" y="703"/>
                    <a:pt x="2011" y="443"/>
                  </a:cubicBezTo>
                  <a:lnTo>
                    <a:pt x="18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 flipH="1">
              <a:off x="1862932" y="2655000"/>
              <a:ext cx="292307" cy="749305"/>
            </a:xfrm>
            <a:custGeom>
              <a:avLst/>
              <a:gdLst/>
              <a:ahLst/>
              <a:cxnLst/>
              <a:rect l="l" t="t" r="r" b="b"/>
              <a:pathLst>
                <a:path w="4281" h="10974" extrusionOk="0">
                  <a:moveTo>
                    <a:pt x="4280" y="0"/>
                  </a:moveTo>
                  <a:lnTo>
                    <a:pt x="4280" y="0"/>
                  </a:lnTo>
                  <a:cubicBezTo>
                    <a:pt x="3931" y="383"/>
                    <a:pt x="3555" y="986"/>
                    <a:pt x="2903" y="1817"/>
                  </a:cubicBezTo>
                  <a:cubicBezTo>
                    <a:pt x="1887" y="4177"/>
                    <a:pt x="263" y="8267"/>
                    <a:pt x="1" y="10974"/>
                  </a:cubicBezTo>
                  <a:cubicBezTo>
                    <a:pt x="433" y="10687"/>
                    <a:pt x="517" y="9928"/>
                    <a:pt x="646" y="9389"/>
                  </a:cubicBezTo>
                  <a:cubicBezTo>
                    <a:pt x="1458" y="6021"/>
                    <a:pt x="4280" y="1"/>
                    <a:pt x="428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 flipH="1">
              <a:off x="1737645" y="1213290"/>
              <a:ext cx="21986" cy="44860"/>
            </a:xfrm>
            <a:custGeom>
              <a:avLst/>
              <a:gdLst/>
              <a:ahLst/>
              <a:cxnLst/>
              <a:rect l="l" t="t" r="r" b="b"/>
              <a:pathLst>
                <a:path w="322" h="657" extrusionOk="0">
                  <a:moveTo>
                    <a:pt x="132" y="1"/>
                  </a:moveTo>
                  <a:cubicBezTo>
                    <a:pt x="105" y="1"/>
                    <a:pt x="78" y="15"/>
                    <a:pt x="67" y="48"/>
                  </a:cubicBezTo>
                  <a:cubicBezTo>
                    <a:pt x="1" y="255"/>
                    <a:pt x="47" y="470"/>
                    <a:pt x="184" y="634"/>
                  </a:cubicBezTo>
                  <a:cubicBezTo>
                    <a:pt x="197" y="650"/>
                    <a:pt x="213" y="656"/>
                    <a:pt x="228" y="656"/>
                  </a:cubicBezTo>
                  <a:cubicBezTo>
                    <a:pt x="277" y="656"/>
                    <a:pt x="321" y="589"/>
                    <a:pt x="280" y="541"/>
                  </a:cubicBezTo>
                  <a:cubicBezTo>
                    <a:pt x="170" y="410"/>
                    <a:pt x="144" y="241"/>
                    <a:pt x="197" y="81"/>
                  </a:cubicBezTo>
                  <a:cubicBezTo>
                    <a:pt x="213" y="33"/>
                    <a:pt x="17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 flipH="1">
              <a:off x="1713747" y="1229472"/>
              <a:ext cx="13041" cy="35915"/>
            </a:xfrm>
            <a:custGeom>
              <a:avLst/>
              <a:gdLst/>
              <a:ahLst/>
              <a:cxnLst/>
              <a:rect l="l" t="t" r="r" b="b"/>
              <a:pathLst>
                <a:path w="191" h="526" extrusionOk="0">
                  <a:moveTo>
                    <a:pt x="64" y="1"/>
                  </a:moveTo>
                  <a:cubicBezTo>
                    <a:pt x="31" y="1"/>
                    <a:pt x="1" y="21"/>
                    <a:pt x="6" y="64"/>
                  </a:cubicBezTo>
                  <a:cubicBezTo>
                    <a:pt x="19" y="197"/>
                    <a:pt x="36" y="330"/>
                    <a:pt x="53" y="463"/>
                  </a:cubicBezTo>
                  <a:cubicBezTo>
                    <a:pt x="57" y="505"/>
                    <a:pt x="93" y="526"/>
                    <a:pt x="126" y="526"/>
                  </a:cubicBezTo>
                  <a:cubicBezTo>
                    <a:pt x="160" y="526"/>
                    <a:pt x="190" y="505"/>
                    <a:pt x="185" y="463"/>
                  </a:cubicBezTo>
                  <a:cubicBezTo>
                    <a:pt x="169" y="330"/>
                    <a:pt x="156" y="197"/>
                    <a:pt x="139" y="64"/>
                  </a:cubicBezTo>
                  <a:cubicBezTo>
                    <a:pt x="134" y="22"/>
                    <a:pt x="97" y="1"/>
                    <a:pt x="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3"/>
            <p:cNvSpPr/>
            <p:nvPr/>
          </p:nvSpPr>
          <p:spPr>
            <a:xfrm flipH="1">
              <a:off x="1812274" y="1038222"/>
              <a:ext cx="9423" cy="36257"/>
            </a:xfrm>
            <a:custGeom>
              <a:avLst/>
              <a:gdLst/>
              <a:ahLst/>
              <a:cxnLst/>
              <a:rect l="l" t="t" r="r" b="b"/>
              <a:pathLst>
                <a:path w="138" h="531" extrusionOk="0">
                  <a:moveTo>
                    <a:pt x="69" y="1"/>
                  </a:moveTo>
                  <a:cubicBezTo>
                    <a:pt x="35" y="1"/>
                    <a:pt x="1" y="23"/>
                    <a:pt x="1" y="66"/>
                  </a:cubicBezTo>
                  <a:lnTo>
                    <a:pt x="1" y="466"/>
                  </a:lnTo>
                  <a:cubicBezTo>
                    <a:pt x="1" y="509"/>
                    <a:pt x="35" y="530"/>
                    <a:pt x="69" y="530"/>
                  </a:cubicBezTo>
                  <a:cubicBezTo>
                    <a:pt x="103" y="530"/>
                    <a:pt x="138" y="509"/>
                    <a:pt x="138" y="466"/>
                  </a:cubicBezTo>
                  <a:lnTo>
                    <a:pt x="138" y="66"/>
                  </a:lnTo>
                  <a:cubicBezTo>
                    <a:pt x="138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 flipH="1">
              <a:off x="1789810" y="1052083"/>
              <a:ext cx="13656" cy="36052"/>
            </a:xfrm>
            <a:custGeom>
              <a:avLst/>
              <a:gdLst/>
              <a:ahLst/>
              <a:cxnLst/>
              <a:rect l="l" t="t" r="r" b="b"/>
              <a:pathLst>
                <a:path w="200" h="528" extrusionOk="0">
                  <a:moveTo>
                    <a:pt x="91" y="1"/>
                  </a:moveTo>
                  <a:cubicBezTo>
                    <a:pt x="58" y="1"/>
                    <a:pt x="22" y="21"/>
                    <a:pt x="17" y="63"/>
                  </a:cubicBezTo>
                  <a:cubicBezTo>
                    <a:pt x="1" y="206"/>
                    <a:pt x="13" y="346"/>
                    <a:pt x="57" y="482"/>
                  </a:cubicBezTo>
                  <a:cubicBezTo>
                    <a:pt x="67" y="514"/>
                    <a:pt x="92" y="528"/>
                    <a:pt x="119" y="528"/>
                  </a:cubicBezTo>
                  <a:cubicBezTo>
                    <a:pt x="159" y="528"/>
                    <a:pt x="200" y="496"/>
                    <a:pt x="184" y="445"/>
                  </a:cubicBezTo>
                  <a:cubicBezTo>
                    <a:pt x="147" y="319"/>
                    <a:pt x="137" y="192"/>
                    <a:pt x="150" y="63"/>
                  </a:cubicBezTo>
                  <a:cubicBezTo>
                    <a:pt x="155" y="21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 flipH="1">
              <a:off x="1522976" y="1526827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6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 flipH="1">
              <a:off x="1487540" y="1518633"/>
              <a:ext cx="9150" cy="17138"/>
            </a:xfrm>
            <a:custGeom>
              <a:avLst/>
              <a:gdLst/>
              <a:ahLst/>
              <a:cxnLst/>
              <a:rect l="l" t="t" r="r" b="b"/>
              <a:pathLst>
                <a:path w="134" h="25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186"/>
                  </a:lnTo>
                  <a:cubicBezTo>
                    <a:pt x="1" y="229"/>
                    <a:pt x="34" y="250"/>
                    <a:pt x="67" y="250"/>
                  </a:cubicBezTo>
                  <a:cubicBezTo>
                    <a:pt x="100" y="250"/>
                    <a:pt x="133" y="229"/>
                    <a:pt x="133" y="186"/>
                  </a:cubicBezTo>
                  <a:lnTo>
                    <a:pt x="133" y="66"/>
                  </a:lnTo>
                  <a:cubicBezTo>
                    <a:pt x="133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 flipH="1">
              <a:off x="1703164" y="1903522"/>
              <a:ext cx="9150" cy="46977"/>
            </a:xfrm>
            <a:custGeom>
              <a:avLst/>
              <a:gdLst/>
              <a:ahLst/>
              <a:cxnLst/>
              <a:rect l="l" t="t" r="r" b="b"/>
              <a:pathLst>
                <a:path w="134" h="688" extrusionOk="0">
                  <a:moveTo>
                    <a:pt x="67" y="1"/>
                  </a:moveTo>
                  <a:cubicBezTo>
                    <a:pt x="34" y="1"/>
                    <a:pt x="0" y="22"/>
                    <a:pt x="0" y="63"/>
                  </a:cubicBezTo>
                  <a:lnTo>
                    <a:pt x="0" y="622"/>
                  </a:lnTo>
                  <a:cubicBezTo>
                    <a:pt x="0" y="666"/>
                    <a:pt x="34" y="688"/>
                    <a:pt x="67" y="688"/>
                  </a:cubicBezTo>
                  <a:cubicBezTo>
                    <a:pt x="100" y="688"/>
                    <a:pt x="133" y="666"/>
                    <a:pt x="133" y="622"/>
                  </a:cubicBezTo>
                  <a:lnTo>
                    <a:pt x="133" y="63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3"/>
            <p:cNvSpPr/>
            <p:nvPr/>
          </p:nvSpPr>
          <p:spPr>
            <a:xfrm flipH="1">
              <a:off x="1678652" y="1941758"/>
              <a:ext cx="9150" cy="27858"/>
            </a:xfrm>
            <a:custGeom>
              <a:avLst/>
              <a:gdLst/>
              <a:ahLst/>
              <a:cxnLst/>
              <a:rect l="l" t="t" r="r" b="b"/>
              <a:pathLst>
                <a:path w="134" h="408" extrusionOk="0">
                  <a:moveTo>
                    <a:pt x="67" y="0"/>
                  </a:moveTo>
                  <a:cubicBezTo>
                    <a:pt x="34" y="0"/>
                    <a:pt x="1" y="21"/>
                    <a:pt x="1" y="62"/>
                  </a:cubicBezTo>
                  <a:lnTo>
                    <a:pt x="1" y="345"/>
                  </a:lnTo>
                  <a:cubicBezTo>
                    <a:pt x="1" y="387"/>
                    <a:pt x="34" y="408"/>
                    <a:pt x="67" y="408"/>
                  </a:cubicBezTo>
                  <a:cubicBezTo>
                    <a:pt x="100" y="408"/>
                    <a:pt x="133" y="387"/>
                    <a:pt x="133" y="345"/>
                  </a:cubicBezTo>
                  <a:lnTo>
                    <a:pt x="133" y="62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3"/>
            <p:cNvSpPr/>
            <p:nvPr/>
          </p:nvSpPr>
          <p:spPr>
            <a:xfrm flipH="1">
              <a:off x="1621366" y="1854292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5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3"/>
            <p:cNvSpPr/>
            <p:nvPr/>
          </p:nvSpPr>
          <p:spPr>
            <a:xfrm flipH="1">
              <a:off x="1569611" y="2370277"/>
              <a:ext cx="12973" cy="44587"/>
            </a:xfrm>
            <a:custGeom>
              <a:avLst/>
              <a:gdLst/>
              <a:ahLst/>
              <a:cxnLst/>
              <a:rect l="l" t="t" r="r" b="b"/>
              <a:pathLst>
                <a:path w="190" h="653" extrusionOk="0">
                  <a:moveTo>
                    <a:pt x="95" y="1"/>
                  </a:moveTo>
                  <a:cubicBezTo>
                    <a:pt x="61" y="1"/>
                    <a:pt x="25" y="22"/>
                    <a:pt x="21" y="64"/>
                  </a:cubicBezTo>
                  <a:cubicBezTo>
                    <a:pt x="1" y="247"/>
                    <a:pt x="10" y="426"/>
                    <a:pt x="50" y="603"/>
                  </a:cubicBezTo>
                  <a:cubicBezTo>
                    <a:pt x="57" y="638"/>
                    <a:pt x="82" y="652"/>
                    <a:pt x="108" y="652"/>
                  </a:cubicBezTo>
                  <a:cubicBezTo>
                    <a:pt x="147" y="652"/>
                    <a:pt x="189" y="619"/>
                    <a:pt x="177" y="569"/>
                  </a:cubicBezTo>
                  <a:cubicBezTo>
                    <a:pt x="144" y="399"/>
                    <a:pt x="137" y="233"/>
                    <a:pt x="157" y="64"/>
                  </a:cubicBezTo>
                  <a:cubicBezTo>
                    <a:pt x="160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3"/>
            <p:cNvSpPr/>
            <p:nvPr/>
          </p:nvSpPr>
          <p:spPr>
            <a:xfrm flipH="1">
              <a:off x="1541821" y="2400319"/>
              <a:ext cx="13246" cy="49844"/>
            </a:xfrm>
            <a:custGeom>
              <a:avLst/>
              <a:gdLst/>
              <a:ahLst/>
              <a:cxnLst/>
              <a:rect l="l" t="t" r="r" b="b"/>
              <a:pathLst>
                <a:path w="194" h="730" extrusionOk="0">
                  <a:moveTo>
                    <a:pt x="88" y="0"/>
                  </a:moveTo>
                  <a:cubicBezTo>
                    <a:pt x="55" y="0"/>
                    <a:pt x="20" y="21"/>
                    <a:pt x="17" y="63"/>
                  </a:cubicBezTo>
                  <a:cubicBezTo>
                    <a:pt x="0" y="272"/>
                    <a:pt x="14" y="475"/>
                    <a:pt x="57" y="682"/>
                  </a:cubicBezTo>
                  <a:cubicBezTo>
                    <a:pt x="64" y="715"/>
                    <a:pt x="87" y="729"/>
                    <a:pt x="112" y="729"/>
                  </a:cubicBezTo>
                  <a:cubicBezTo>
                    <a:pt x="151" y="729"/>
                    <a:pt x="193" y="696"/>
                    <a:pt x="183" y="645"/>
                  </a:cubicBezTo>
                  <a:cubicBezTo>
                    <a:pt x="146" y="452"/>
                    <a:pt x="137" y="259"/>
                    <a:pt x="150" y="63"/>
                  </a:cubicBezTo>
                  <a:cubicBezTo>
                    <a:pt x="153" y="21"/>
                    <a:pt x="122" y="0"/>
                    <a:pt x="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3"/>
            <p:cNvSpPr/>
            <p:nvPr/>
          </p:nvSpPr>
          <p:spPr>
            <a:xfrm flipH="1">
              <a:off x="1498464" y="2356484"/>
              <a:ext cx="9150" cy="36257"/>
            </a:xfrm>
            <a:custGeom>
              <a:avLst/>
              <a:gdLst/>
              <a:ahLst/>
              <a:cxnLst/>
              <a:rect l="l" t="t" r="r" b="b"/>
              <a:pathLst>
                <a:path w="134" h="53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465"/>
                  </a:lnTo>
                  <a:cubicBezTo>
                    <a:pt x="1" y="509"/>
                    <a:pt x="34" y="530"/>
                    <a:pt x="67" y="530"/>
                  </a:cubicBezTo>
                  <a:cubicBezTo>
                    <a:pt x="100" y="530"/>
                    <a:pt x="134" y="509"/>
                    <a:pt x="134" y="465"/>
                  </a:cubicBezTo>
                  <a:lnTo>
                    <a:pt x="134" y="66"/>
                  </a:lnTo>
                  <a:cubicBezTo>
                    <a:pt x="134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3"/>
            <p:cNvSpPr/>
            <p:nvPr/>
          </p:nvSpPr>
          <p:spPr>
            <a:xfrm flipH="1">
              <a:off x="1855221" y="2771484"/>
              <a:ext cx="12086" cy="41651"/>
            </a:xfrm>
            <a:custGeom>
              <a:avLst/>
              <a:gdLst/>
              <a:ahLst/>
              <a:cxnLst/>
              <a:rect l="l" t="t" r="r" b="b"/>
              <a:pathLst>
                <a:path w="177" h="610" extrusionOk="0">
                  <a:moveTo>
                    <a:pt x="111" y="0"/>
                  </a:moveTo>
                  <a:cubicBezTo>
                    <a:pt x="77" y="0"/>
                    <a:pt x="42" y="22"/>
                    <a:pt x="40" y="65"/>
                  </a:cubicBezTo>
                  <a:cubicBezTo>
                    <a:pt x="27" y="225"/>
                    <a:pt x="14" y="385"/>
                    <a:pt x="4" y="544"/>
                  </a:cubicBezTo>
                  <a:cubicBezTo>
                    <a:pt x="0" y="587"/>
                    <a:pt x="32" y="609"/>
                    <a:pt x="65" y="609"/>
                  </a:cubicBezTo>
                  <a:cubicBezTo>
                    <a:pt x="98" y="609"/>
                    <a:pt x="133" y="587"/>
                    <a:pt x="137" y="544"/>
                  </a:cubicBezTo>
                  <a:cubicBezTo>
                    <a:pt x="147" y="385"/>
                    <a:pt x="160" y="225"/>
                    <a:pt x="174" y="65"/>
                  </a:cubicBezTo>
                  <a:cubicBezTo>
                    <a:pt x="177" y="22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 flipH="1">
              <a:off x="1820672" y="2736047"/>
              <a:ext cx="9150" cy="41446"/>
            </a:xfrm>
            <a:custGeom>
              <a:avLst/>
              <a:gdLst/>
              <a:ahLst/>
              <a:cxnLst/>
              <a:rect l="l" t="t" r="r" b="b"/>
              <a:pathLst>
                <a:path w="134" h="607" extrusionOk="0">
                  <a:moveTo>
                    <a:pt x="67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544"/>
                  </a:lnTo>
                  <a:cubicBezTo>
                    <a:pt x="0" y="586"/>
                    <a:pt x="33" y="606"/>
                    <a:pt x="67" y="606"/>
                  </a:cubicBezTo>
                  <a:cubicBezTo>
                    <a:pt x="100" y="606"/>
                    <a:pt x="133" y="586"/>
                    <a:pt x="133" y="54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 flipH="1">
              <a:off x="1795887" y="2806921"/>
              <a:ext cx="9423" cy="22532"/>
            </a:xfrm>
            <a:custGeom>
              <a:avLst/>
              <a:gdLst/>
              <a:ahLst/>
              <a:cxnLst/>
              <a:rect l="l" t="t" r="r" b="b"/>
              <a:pathLst>
                <a:path w="138" h="330" extrusionOk="0">
                  <a:moveTo>
                    <a:pt x="69" y="1"/>
                  </a:moveTo>
                  <a:cubicBezTo>
                    <a:pt x="35" y="1"/>
                    <a:pt x="1" y="22"/>
                    <a:pt x="1" y="65"/>
                  </a:cubicBezTo>
                  <a:lnTo>
                    <a:pt x="1" y="265"/>
                  </a:lnTo>
                  <a:cubicBezTo>
                    <a:pt x="1" y="308"/>
                    <a:pt x="35" y="330"/>
                    <a:pt x="69" y="330"/>
                  </a:cubicBezTo>
                  <a:cubicBezTo>
                    <a:pt x="103" y="330"/>
                    <a:pt x="137" y="308"/>
                    <a:pt x="137" y="265"/>
                  </a:cubicBezTo>
                  <a:lnTo>
                    <a:pt x="137" y="65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 flipH="1">
              <a:off x="1502971" y="2924087"/>
              <a:ext cx="13041" cy="52644"/>
            </a:xfrm>
            <a:custGeom>
              <a:avLst/>
              <a:gdLst/>
              <a:ahLst/>
              <a:cxnLst/>
              <a:rect l="l" t="t" r="r" b="b"/>
              <a:pathLst>
                <a:path w="191" h="771" extrusionOk="0">
                  <a:moveTo>
                    <a:pt x="82" y="0"/>
                  </a:moveTo>
                  <a:cubicBezTo>
                    <a:pt x="43" y="0"/>
                    <a:pt x="1" y="34"/>
                    <a:pt x="11" y="83"/>
                  </a:cubicBezTo>
                  <a:cubicBezTo>
                    <a:pt x="47" y="289"/>
                    <a:pt x="57" y="496"/>
                    <a:pt x="41" y="706"/>
                  </a:cubicBezTo>
                  <a:cubicBezTo>
                    <a:pt x="37" y="749"/>
                    <a:pt x="69" y="770"/>
                    <a:pt x="102" y="770"/>
                  </a:cubicBezTo>
                  <a:cubicBezTo>
                    <a:pt x="135" y="770"/>
                    <a:pt x="170" y="749"/>
                    <a:pt x="174" y="706"/>
                  </a:cubicBezTo>
                  <a:cubicBezTo>
                    <a:pt x="190" y="486"/>
                    <a:pt x="181" y="266"/>
                    <a:pt x="137" y="50"/>
                  </a:cubicBezTo>
                  <a:cubicBezTo>
                    <a:pt x="132" y="15"/>
                    <a:pt x="108" y="0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3"/>
            <p:cNvSpPr/>
            <p:nvPr/>
          </p:nvSpPr>
          <p:spPr>
            <a:xfrm flipH="1">
              <a:off x="1473884" y="2962528"/>
              <a:ext cx="9150" cy="38783"/>
            </a:xfrm>
            <a:custGeom>
              <a:avLst/>
              <a:gdLst/>
              <a:ahLst/>
              <a:cxnLst/>
              <a:rect l="l" t="t" r="r" b="b"/>
              <a:pathLst>
                <a:path w="134" h="568" extrusionOk="0">
                  <a:moveTo>
                    <a:pt x="67" y="0"/>
                  </a:moveTo>
                  <a:cubicBezTo>
                    <a:pt x="34" y="0"/>
                    <a:pt x="0" y="21"/>
                    <a:pt x="0" y="63"/>
                  </a:cubicBezTo>
                  <a:lnTo>
                    <a:pt x="0" y="505"/>
                  </a:lnTo>
                  <a:cubicBezTo>
                    <a:pt x="0" y="547"/>
                    <a:pt x="34" y="568"/>
                    <a:pt x="67" y="568"/>
                  </a:cubicBezTo>
                  <a:cubicBezTo>
                    <a:pt x="100" y="568"/>
                    <a:pt x="133" y="547"/>
                    <a:pt x="133" y="505"/>
                  </a:cubicBezTo>
                  <a:lnTo>
                    <a:pt x="133" y="63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3"/>
            <p:cNvSpPr/>
            <p:nvPr/>
          </p:nvSpPr>
          <p:spPr>
            <a:xfrm flipH="1">
              <a:off x="1495733" y="3350011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505"/>
                  </a:lnTo>
                  <a:cubicBezTo>
                    <a:pt x="1" y="548"/>
                    <a:pt x="34" y="570"/>
                    <a:pt x="67" y="570"/>
                  </a:cubicBezTo>
                  <a:cubicBezTo>
                    <a:pt x="100" y="570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3"/>
            <p:cNvSpPr/>
            <p:nvPr/>
          </p:nvSpPr>
          <p:spPr>
            <a:xfrm flipH="1">
              <a:off x="1463027" y="3317306"/>
              <a:ext cx="9081" cy="36188"/>
            </a:xfrm>
            <a:custGeom>
              <a:avLst/>
              <a:gdLst/>
              <a:ahLst/>
              <a:cxnLst/>
              <a:rect l="l" t="t" r="r" b="b"/>
              <a:pathLst>
                <a:path w="133" h="53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64"/>
                  </a:lnTo>
                  <a:cubicBezTo>
                    <a:pt x="0" y="508"/>
                    <a:pt x="33" y="530"/>
                    <a:pt x="66" y="530"/>
                  </a:cubicBezTo>
                  <a:cubicBezTo>
                    <a:pt x="100" y="530"/>
                    <a:pt x="133" y="508"/>
                    <a:pt x="133" y="46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3"/>
            <p:cNvSpPr/>
            <p:nvPr/>
          </p:nvSpPr>
          <p:spPr>
            <a:xfrm flipH="1">
              <a:off x="1411204" y="3377323"/>
              <a:ext cx="9081" cy="33457"/>
            </a:xfrm>
            <a:custGeom>
              <a:avLst/>
              <a:gdLst/>
              <a:ahLst/>
              <a:cxnLst/>
              <a:rect l="l" t="t" r="r" b="b"/>
              <a:pathLst>
                <a:path w="133" h="49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24"/>
                  </a:lnTo>
                  <a:cubicBezTo>
                    <a:pt x="0" y="468"/>
                    <a:pt x="33" y="489"/>
                    <a:pt x="66" y="489"/>
                  </a:cubicBezTo>
                  <a:cubicBezTo>
                    <a:pt x="99" y="489"/>
                    <a:pt x="133" y="468"/>
                    <a:pt x="133" y="424"/>
                  </a:cubicBezTo>
                  <a:lnTo>
                    <a:pt x="133" y="65"/>
                  </a:lnTo>
                  <a:cubicBezTo>
                    <a:pt x="133" y="22"/>
                    <a:pt x="99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3"/>
            <p:cNvSpPr/>
            <p:nvPr/>
          </p:nvSpPr>
          <p:spPr>
            <a:xfrm flipH="1">
              <a:off x="1834328" y="3846809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505"/>
                  </a:lnTo>
                  <a:cubicBezTo>
                    <a:pt x="0" y="548"/>
                    <a:pt x="34" y="569"/>
                    <a:pt x="67" y="569"/>
                  </a:cubicBezTo>
                  <a:cubicBezTo>
                    <a:pt x="100" y="569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3"/>
            <p:cNvSpPr/>
            <p:nvPr/>
          </p:nvSpPr>
          <p:spPr>
            <a:xfrm flipH="1">
              <a:off x="1801349" y="3860397"/>
              <a:ext cx="9423" cy="41651"/>
            </a:xfrm>
            <a:custGeom>
              <a:avLst/>
              <a:gdLst/>
              <a:ahLst/>
              <a:cxnLst/>
              <a:rect l="l" t="t" r="r" b="b"/>
              <a:pathLst>
                <a:path w="138" h="61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545"/>
                  </a:lnTo>
                  <a:cubicBezTo>
                    <a:pt x="1" y="588"/>
                    <a:pt x="35" y="610"/>
                    <a:pt x="69" y="610"/>
                  </a:cubicBezTo>
                  <a:cubicBezTo>
                    <a:pt x="103" y="610"/>
                    <a:pt x="137" y="588"/>
                    <a:pt x="137" y="545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 flipH="1">
              <a:off x="2089964" y="3494695"/>
              <a:ext cx="16933" cy="24922"/>
            </a:xfrm>
            <a:custGeom>
              <a:avLst/>
              <a:gdLst/>
              <a:ahLst/>
              <a:cxnLst/>
              <a:rect l="l" t="t" r="r" b="b"/>
              <a:pathLst>
                <a:path w="248" h="365" extrusionOk="0">
                  <a:moveTo>
                    <a:pt x="167" y="1"/>
                  </a:moveTo>
                  <a:cubicBezTo>
                    <a:pt x="141" y="1"/>
                    <a:pt x="113" y="14"/>
                    <a:pt x="101" y="46"/>
                  </a:cubicBezTo>
                  <a:cubicBezTo>
                    <a:pt x="75" y="126"/>
                    <a:pt x="44" y="203"/>
                    <a:pt x="18" y="283"/>
                  </a:cubicBezTo>
                  <a:cubicBezTo>
                    <a:pt x="0" y="333"/>
                    <a:pt x="40" y="365"/>
                    <a:pt x="81" y="365"/>
                  </a:cubicBezTo>
                  <a:cubicBezTo>
                    <a:pt x="107" y="365"/>
                    <a:pt x="134" y="351"/>
                    <a:pt x="144" y="320"/>
                  </a:cubicBezTo>
                  <a:cubicBezTo>
                    <a:pt x="175" y="240"/>
                    <a:pt x="201" y="160"/>
                    <a:pt x="231" y="80"/>
                  </a:cubicBezTo>
                  <a:cubicBezTo>
                    <a:pt x="247" y="32"/>
                    <a:pt x="208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 flipH="1">
              <a:off x="2066066" y="3450928"/>
              <a:ext cx="9423" cy="33457"/>
            </a:xfrm>
            <a:custGeom>
              <a:avLst/>
              <a:gdLst/>
              <a:ahLst/>
              <a:cxnLst/>
              <a:rect l="l" t="t" r="r" b="b"/>
              <a:pathLst>
                <a:path w="138" h="490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425"/>
                  </a:lnTo>
                  <a:cubicBezTo>
                    <a:pt x="0" y="468"/>
                    <a:pt x="35" y="490"/>
                    <a:pt x="69" y="490"/>
                  </a:cubicBezTo>
                  <a:cubicBezTo>
                    <a:pt x="103" y="490"/>
                    <a:pt x="137" y="468"/>
                    <a:pt x="137" y="42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 flipH="1">
              <a:off x="2025167" y="3489232"/>
              <a:ext cx="9218" cy="33389"/>
            </a:xfrm>
            <a:custGeom>
              <a:avLst/>
              <a:gdLst/>
              <a:ahLst/>
              <a:cxnLst/>
              <a:rect l="l" t="t" r="r" b="b"/>
              <a:pathLst>
                <a:path w="135" h="489" extrusionOk="0">
                  <a:moveTo>
                    <a:pt x="67" y="1"/>
                  </a:moveTo>
                  <a:cubicBezTo>
                    <a:pt x="34" y="1"/>
                    <a:pt x="1" y="22"/>
                    <a:pt x="1" y="63"/>
                  </a:cubicBezTo>
                  <a:lnTo>
                    <a:pt x="1" y="426"/>
                  </a:lnTo>
                  <a:cubicBezTo>
                    <a:pt x="1" y="468"/>
                    <a:pt x="34" y="489"/>
                    <a:pt x="67" y="489"/>
                  </a:cubicBezTo>
                  <a:cubicBezTo>
                    <a:pt x="101" y="489"/>
                    <a:pt x="134" y="468"/>
                    <a:pt x="134" y="426"/>
                  </a:cubicBezTo>
                  <a:lnTo>
                    <a:pt x="134" y="63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3"/>
            <p:cNvSpPr/>
            <p:nvPr/>
          </p:nvSpPr>
          <p:spPr>
            <a:xfrm flipH="1">
              <a:off x="1924320" y="3003496"/>
              <a:ext cx="9150" cy="27790"/>
            </a:xfrm>
            <a:custGeom>
              <a:avLst/>
              <a:gdLst/>
              <a:ahLst/>
              <a:cxnLst/>
              <a:rect l="l" t="t" r="r" b="b"/>
              <a:pathLst>
                <a:path w="134" h="407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345"/>
                  </a:lnTo>
                  <a:cubicBezTo>
                    <a:pt x="0" y="386"/>
                    <a:pt x="34" y="407"/>
                    <a:pt x="67" y="407"/>
                  </a:cubicBezTo>
                  <a:cubicBezTo>
                    <a:pt x="100" y="407"/>
                    <a:pt x="134" y="386"/>
                    <a:pt x="134" y="34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3"/>
            <p:cNvSpPr/>
            <p:nvPr/>
          </p:nvSpPr>
          <p:spPr>
            <a:xfrm flipH="1">
              <a:off x="1887790" y="3014011"/>
              <a:ext cx="13861" cy="25605"/>
            </a:xfrm>
            <a:custGeom>
              <a:avLst/>
              <a:gdLst/>
              <a:ahLst/>
              <a:cxnLst/>
              <a:rect l="l" t="t" r="r" b="b"/>
              <a:pathLst>
                <a:path w="203" h="375" extrusionOk="0">
                  <a:moveTo>
                    <a:pt x="113" y="0"/>
                  </a:moveTo>
                  <a:cubicBezTo>
                    <a:pt x="93" y="0"/>
                    <a:pt x="73" y="10"/>
                    <a:pt x="61" y="34"/>
                  </a:cubicBezTo>
                  <a:cubicBezTo>
                    <a:pt x="14" y="127"/>
                    <a:pt x="1" y="224"/>
                    <a:pt x="18" y="327"/>
                  </a:cubicBezTo>
                  <a:cubicBezTo>
                    <a:pt x="24" y="360"/>
                    <a:pt x="48" y="374"/>
                    <a:pt x="73" y="374"/>
                  </a:cubicBezTo>
                  <a:cubicBezTo>
                    <a:pt x="112" y="374"/>
                    <a:pt x="155" y="341"/>
                    <a:pt x="147" y="290"/>
                  </a:cubicBezTo>
                  <a:cubicBezTo>
                    <a:pt x="138" y="224"/>
                    <a:pt x="147" y="161"/>
                    <a:pt x="177" y="101"/>
                  </a:cubicBezTo>
                  <a:cubicBezTo>
                    <a:pt x="202" y="48"/>
                    <a:pt x="157" y="0"/>
                    <a:pt x="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3"/>
            <p:cNvSpPr/>
            <p:nvPr/>
          </p:nvSpPr>
          <p:spPr>
            <a:xfrm flipH="1">
              <a:off x="1842521" y="3022546"/>
              <a:ext cx="9150" cy="52576"/>
            </a:xfrm>
            <a:custGeom>
              <a:avLst/>
              <a:gdLst/>
              <a:ahLst/>
              <a:cxnLst/>
              <a:rect l="l" t="t" r="r" b="b"/>
              <a:pathLst>
                <a:path w="134" h="77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705"/>
                  </a:lnTo>
                  <a:cubicBezTo>
                    <a:pt x="1" y="748"/>
                    <a:pt x="34" y="769"/>
                    <a:pt x="67" y="769"/>
                  </a:cubicBezTo>
                  <a:cubicBezTo>
                    <a:pt x="101" y="769"/>
                    <a:pt x="134" y="748"/>
                    <a:pt x="134" y="705"/>
                  </a:cubicBezTo>
                  <a:lnTo>
                    <a:pt x="134" y="66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3"/>
            <p:cNvSpPr/>
            <p:nvPr/>
          </p:nvSpPr>
          <p:spPr>
            <a:xfrm flipH="1">
              <a:off x="1612490" y="4092204"/>
              <a:ext cx="16455" cy="39124"/>
            </a:xfrm>
            <a:custGeom>
              <a:avLst/>
              <a:gdLst/>
              <a:ahLst/>
              <a:cxnLst/>
              <a:rect l="l" t="t" r="r" b="b"/>
              <a:pathLst>
                <a:path w="241" h="573" extrusionOk="0">
                  <a:moveTo>
                    <a:pt x="90" y="0"/>
                  </a:moveTo>
                  <a:cubicBezTo>
                    <a:pt x="47" y="0"/>
                    <a:pt x="1" y="50"/>
                    <a:pt x="24" y="102"/>
                  </a:cubicBezTo>
                  <a:cubicBezTo>
                    <a:pt x="81" y="232"/>
                    <a:pt x="104" y="368"/>
                    <a:pt x="101" y="508"/>
                  </a:cubicBezTo>
                  <a:cubicBezTo>
                    <a:pt x="99" y="551"/>
                    <a:pt x="131" y="573"/>
                    <a:pt x="164" y="573"/>
                  </a:cubicBezTo>
                  <a:cubicBezTo>
                    <a:pt x="198" y="573"/>
                    <a:pt x="232" y="551"/>
                    <a:pt x="233" y="508"/>
                  </a:cubicBezTo>
                  <a:cubicBezTo>
                    <a:pt x="240" y="341"/>
                    <a:pt x="207" y="186"/>
                    <a:pt x="141" y="35"/>
                  </a:cubicBezTo>
                  <a:cubicBezTo>
                    <a:pt x="129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3"/>
            <p:cNvSpPr/>
            <p:nvPr/>
          </p:nvSpPr>
          <p:spPr>
            <a:xfrm flipH="1">
              <a:off x="1586066" y="4075749"/>
              <a:ext cx="13997" cy="31204"/>
            </a:xfrm>
            <a:custGeom>
              <a:avLst/>
              <a:gdLst/>
              <a:ahLst/>
              <a:cxnLst/>
              <a:rect l="l" t="t" r="r" b="b"/>
              <a:pathLst>
                <a:path w="205" h="457" extrusionOk="0">
                  <a:moveTo>
                    <a:pt x="81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27" y="193"/>
                    <a:pt x="47" y="300"/>
                    <a:pt x="67" y="410"/>
                  </a:cubicBezTo>
                  <a:cubicBezTo>
                    <a:pt x="72" y="443"/>
                    <a:pt x="95" y="457"/>
                    <a:pt x="121" y="457"/>
                  </a:cubicBezTo>
                  <a:cubicBezTo>
                    <a:pt x="160" y="457"/>
                    <a:pt x="205" y="423"/>
                    <a:pt x="197" y="373"/>
                  </a:cubicBezTo>
                  <a:cubicBezTo>
                    <a:pt x="177" y="267"/>
                    <a:pt x="157" y="157"/>
                    <a:pt x="137" y="50"/>
                  </a:cubicBezTo>
                  <a:cubicBezTo>
                    <a:pt x="131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3"/>
            <p:cNvSpPr/>
            <p:nvPr/>
          </p:nvSpPr>
          <p:spPr>
            <a:xfrm flipH="1">
              <a:off x="1544826" y="4116989"/>
              <a:ext cx="9354" cy="36188"/>
            </a:xfrm>
            <a:custGeom>
              <a:avLst/>
              <a:gdLst/>
              <a:ahLst/>
              <a:cxnLst/>
              <a:rect l="l" t="t" r="r" b="b"/>
              <a:pathLst>
                <a:path w="137" h="530" extrusionOk="0">
                  <a:moveTo>
                    <a:pt x="69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5" y="529"/>
                    <a:pt x="69" y="529"/>
                  </a:cubicBezTo>
                  <a:cubicBezTo>
                    <a:pt x="103" y="529"/>
                    <a:pt x="137" y="508"/>
                    <a:pt x="137" y="46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 flipH="1">
              <a:off x="1940706" y="3917683"/>
              <a:ext cx="20689" cy="29975"/>
            </a:xfrm>
            <a:custGeom>
              <a:avLst/>
              <a:gdLst/>
              <a:ahLst/>
              <a:cxnLst/>
              <a:rect l="l" t="t" r="r" b="b"/>
              <a:pathLst>
                <a:path w="303" h="439" extrusionOk="0">
                  <a:moveTo>
                    <a:pt x="82" y="0"/>
                  </a:moveTo>
                  <a:cubicBezTo>
                    <a:pt x="49" y="0"/>
                    <a:pt x="14" y="22"/>
                    <a:pt x="10" y="66"/>
                  </a:cubicBezTo>
                  <a:cubicBezTo>
                    <a:pt x="0" y="201"/>
                    <a:pt x="54" y="332"/>
                    <a:pt x="157" y="421"/>
                  </a:cubicBezTo>
                  <a:cubicBezTo>
                    <a:pt x="171" y="434"/>
                    <a:pt x="186" y="439"/>
                    <a:pt x="201" y="439"/>
                  </a:cubicBezTo>
                  <a:cubicBezTo>
                    <a:pt x="255" y="439"/>
                    <a:pt x="302" y="373"/>
                    <a:pt x="250" y="328"/>
                  </a:cubicBezTo>
                  <a:cubicBezTo>
                    <a:pt x="170" y="258"/>
                    <a:pt x="134" y="172"/>
                    <a:pt x="143" y="66"/>
                  </a:cubicBezTo>
                  <a:cubicBezTo>
                    <a:pt x="147" y="22"/>
                    <a:pt x="115" y="0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3"/>
            <p:cNvSpPr/>
            <p:nvPr/>
          </p:nvSpPr>
          <p:spPr>
            <a:xfrm rot="-1433436">
              <a:off x="1582560" y="1308524"/>
              <a:ext cx="115375" cy="139633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3"/>
            <p:cNvSpPr/>
            <p:nvPr/>
          </p:nvSpPr>
          <p:spPr>
            <a:xfrm rot="-1809920">
              <a:off x="1808156" y="1267809"/>
              <a:ext cx="115374" cy="139629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4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What is technology enhanced?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857" name="Google Shape;8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075" y="1064075"/>
            <a:ext cx="6380307" cy="382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8" name="Google Shape;858;p34"/>
          <p:cNvGrpSpPr/>
          <p:nvPr/>
        </p:nvGrpSpPr>
        <p:grpSpPr>
          <a:xfrm>
            <a:off x="7054581" y="525378"/>
            <a:ext cx="959671" cy="979482"/>
            <a:chOff x="775475" y="2596825"/>
            <a:chExt cx="1816870" cy="1854378"/>
          </a:xfrm>
        </p:grpSpPr>
        <p:sp>
          <p:nvSpPr>
            <p:cNvPr id="859" name="Google Shape;859;p34"/>
            <p:cNvSpPr/>
            <p:nvPr/>
          </p:nvSpPr>
          <p:spPr>
            <a:xfrm>
              <a:off x="2059207" y="3413361"/>
              <a:ext cx="424519" cy="370876"/>
            </a:xfrm>
            <a:custGeom>
              <a:avLst/>
              <a:gdLst/>
              <a:ahLst/>
              <a:cxnLst/>
              <a:rect l="l" t="t" r="r" b="b"/>
              <a:pathLst>
                <a:path w="5421" h="4736" extrusionOk="0">
                  <a:moveTo>
                    <a:pt x="2917" y="1"/>
                  </a:moveTo>
                  <a:cubicBezTo>
                    <a:pt x="2903" y="1"/>
                    <a:pt x="2889" y="2"/>
                    <a:pt x="2874" y="3"/>
                  </a:cubicBezTo>
                  <a:cubicBezTo>
                    <a:pt x="1943" y="105"/>
                    <a:pt x="1640" y="2893"/>
                    <a:pt x="1640" y="2893"/>
                  </a:cubicBezTo>
                  <a:cubicBezTo>
                    <a:pt x="1640" y="2893"/>
                    <a:pt x="1692" y="162"/>
                    <a:pt x="1034" y="162"/>
                  </a:cubicBezTo>
                  <a:cubicBezTo>
                    <a:pt x="979" y="162"/>
                    <a:pt x="917" y="182"/>
                    <a:pt x="851" y="224"/>
                  </a:cubicBezTo>
                  <a:cubicBezTo>
                    <a:pt x="1" y="769"/>
                    <a:pt x="1300" y="3971"/>
                    <a:pt x="1300" y="3971"/>
                  </a:cubicBezTo>
                  <a:cubicBezTo>
                    <a:pt x="1300" y="3971"/>
                    <a:pt x="688" y="4549"/>
                    <a:pt x="1599" y="4723"/>
                  </a:cubicBezTo>
                  <a:cubicBezTo>
                    <a:pt x="1644" y="4731"/>
                    <a:pt x="1695" y="4735"/>
                    <a:pt x="1749" y="4735"/>
                  </a:cubicBezTo>
                  <a:cubicBezTo>
                    <a:pt x="2786" y="4735"/>
                    <a:pt x="5360" y="3269"/>
                    <a:pt x="4998" y="2771"/>
                  </a:cubicBezTo>
                  <a:cubicBezTo>
                    <a:pt x="4931" y="2677"/>
                    <a:pt x="4834" y="2639"/>
                    <a:pt x="4719" y="2639"/>
                  </a:cubicBezTo>
                  <a:cubicBezTo>
                    <a:pt x="4190" y="2639"/>
                    <a:pt x="3295" y="3465"/>
                    <a:pt x="3295" y="3465"/>
                  </a:cubicBezTo>
                  <a:cubicBezTo>
                    <a:pt x="3295" y="3465"/>
                    <a:pt x="5420" y="1112"/>
                    <a:pt x="4631" y="912"/>
                  </a:cubicBezTo>
                  <a:cubicBezTo>
                    <a:pt x="4596" y="903"/>
                    <a:pt x="4560" y="898"/>
                    <a:pt x="4523" y="898"/>
                  </a:cubicBezTo>
                  <a:cubicBezTo>
                    <a:pt x="3788" y="898"/>
                    <a:pt x="2799" y="2588"/>
                    <a:pt x="2664" y="2859"/>
                  </a:cubicBezTo>
                  <a:lnTo>
                    <a:pt x="2664" y="2859"/>
                  </a:lnTo>
                  <a:cubicBezTo>
                    <a:pt x="2725" y="2705"/>
                    <a:pt x="2952" y="2078"/>
                    <a:pt x="3101" y="1448"/>
                  </a:cubicBezTo>
                  <a:cubicBezTo>
                    <a:pt x="3269" y="724"/>
                    <a:pt x="3335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775475" y="3619159"/>
              <a:ext cx="1816870" cy="832044"/>
            </a:xfrm>
            <a:custGeom>
              <a:avLst/>
              <a:gdLst/>
              <a:ahLst/>
              <a:cxnLst/>
              <a:rect l="l" t="t" r="r" b="b"/>
              <a:pathLst>
                <a:path w="23201" h="10625" extrusionOk="0">
                  <a:moveTo>
                    <a:pt x="11722" y="0"/>
                  </a:moveTo>
                  <a:cubicBezTo>
                    <a:pt x="5868" y="0"/>
                    <a:pt x="1017" y="1945"/>
                    <a:pt x="140" y="4488"/>
                  </a:cubicBezTo>
                  <a:cubicBezTo>
                    <a:pt x="48" y="4756"/>
                    <a:pt x="0" y="5032"/>
                    <a:pt x="0" y="5314"/>
                  </a:cubicBezTo>
                  <a:cubicBezTo>
                    <a:pt x="0" y="8248"/>
                    <a:pt x="5249" y="10625"/>
                    <a:pt x="11722" y="10625"/>
                  </a:cubicBezTo>
                  <a:cubicBezTo>
                    <a:pt x="13361" y="10625"/>
                    <a:pt x="14922" y="10471"/>
                    <a:pt x="16336" y="10196"/>
                  </a:cubicBezTo>
                  <a:cubicBezTo>
                    <a:pt x="16635" y="10139"/>
                    <a:pt x="16924" y="10077"/>
                    <a:pt x="17206" y="10010"/>
                  </a:cubicBezTo>
                  <a:cubicBezTo>
                    <a:pt x="17546" y="9928"/>
                    <a:pt x="17876" y="9839"/>
                    <a:pt x="18196" y="9740"/>
                  </a:cubicBezTo>
                  <a:cubicBezTo>
                    <a:pt x="18553" y="9635"/>
                    <a:pt x="18890" y="9520"/>
                    <a:pt x="19216" y="9394"/>
                  </a:cubicBezTo>
                  <a:cubicBezTo>
                    <a:pt x="21215" y="8643"/>
                    <a:pt x="22653" y="7592"/>
                    <a:pt x="23200" y="6392"/>
                  </a:cubicBezTo>
                  <a:lnTo>
                    <a:pt x="18716" y="5188"/>
                  </a:lnTo>
                  <a:lnTo>
                    <a:pt x="18474" y="5124"/>
                  </a:lnTo>
                  <a:lnTo>
                    <a:pt x="22935" y="3763"/>
                  </a:lnTo>
                  <a:cubicBezTo>
                    <a:pt x="21477" y="1588"/>
                    <a:pt x="17010" y="0"/>
                    <a:pt x="1172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786673" y="3619394"/>
              <a:ext cx="1784920" cy="621312"/>
            </a:xfrm>
            <a:custGeom>
              <a:avLst/>
              <a:gdLst/>
              <a:ahLst/>
              <a:cxnLst/>
              <a:rect l="l" t="t" r="r" b="b"/>
              <a:pathLst>
                <a:path w="22793" h="7934" extrusionOk="0">
                  <a:moveTo>
                    <a:pt x="11579" y="1"/>
                  </a:moveTo>
                  <a:cubicBezTo>
                    <a:pt x="5725" y="1"/>
                    <a:pt x="877" y="1942"/>
                    <a:pt x="0" y="4485"/>
                  </a:cubicBezTo>
                  <a:cubicBezTo>
                    <a:pt x="63" y="4484"/>
                    <a:pt x="127" y="4483"/>
                    <a:pt x="190" y="4483"/>
                  </a:cubicBezTo>
                  <a:cubicBezTo>
                    <a:pt x="1471" y="4483"/>
                    <a:pt x="2756" y="4714"/>
                    <a:pt x="3899" y="5287"/>
                  </a:cubicBezTo>
                  <a:cubicBezTo>
                    <a:pt x="5263" y="5971"/>
                    <a:pt x="6385" y="7113"/>
                    <a:pt x="7833" y="7592"/>
                  </a:cubicBezTo>
                  <a:cubicBezTo>
                    <a:pt x="8710" y="7881"/>
                    <a:pt x="9652" y="7901"/>
                    <a:pt x="10576" y="7922"/>
                  </a:cubicBezTo>
                  <a:cubicBezTo>
                    <a:pt x="10860" y="7928"/>
                    <a:pt x="11145" y="7934"/>
                    <a:pt x="11431" y="7934"/>
                  </a:cubicBezTo>
                  <a:cubicBezTo>
                    <a:pt x="12410" y="7934"/>
                    <a:pt x="13390" y="7865"/>
                    <a:pt x="14292" y="7504"/>
                  </a:cubicBezTo>
                  <a:cubicBezTo>
                    <a:pt x="15098" y="7184"/>
                    <a:pt x="15792" y="6647"/>
                    <a:pt x="16536" y="6205"/>
                  </a:cubicBezTo>
                  <a:cubicBezTo>
                    <a:pt x="17118" y="5858"/>
                    <a:pt x="17815" y="5508"/>
                    <a:pt x="18573" y="5188"/>
                  </a:cubicBezTo>
                  <a:lnTo>
                    <a:pt x="18331" y="5121"/>
                  </a:lnTo>
                  <a:lnTo>
                    <a:pt x="22792" y="3765"/>
                  </a:lnTo>
                  <a:cubicBezTo>
                    <a:pt x="21334" y="1585"/>
                    <a:pt x="16867" y="1"/>
                    <a:pt x="11579" y="1"/>
                  </a:cubicBezTo>
                  <a:close/>
                </a:path>
              </a:pathLst>
            </a:custGeom>
            <a:solidFill>
              <a:srgbClr val="337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2143077" y="4231228"/>
              <a:ext cx="137199" cy="150747"/>
            </a:xfrm>
            <a:custGeom>
              <a:avLst/>
              <a:gdLst/>
              <a:ahLst/>
              <a:cxnLst/>
              <a:rect l="l" t="t" r="r" b="b"/>
              <a:pathLst>
                <a:path w="1752" h="1925" extrusionOk="0">
                  <a:moveTo>
                    <a:pt x="1" y="0"/>
                  </a:moveTo>
                  <a:lnTo>
                    <a:pt x="732" y="1924"/>
                  </a:lnTo>
                  <a:cubicBezTo>
                    <a:pt x="1089" y="1819"/>
                    <a:pt x="1426" y="1704"/>
                    <a:pt x="1752" y="15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7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1972675" y="4231228"/>
              <a:ext cx="150277" cy="186456"/>
            </a:xfrm>
            <a:custGeom>
              <a:avLst/>
              <a:gdLst/>
              <a:ahLst/>
              <a:cxnLst/>
              <a:rect l="l" t="t" r="r" b="b"/>
              <a:pathLst>
                <a:path w="1919" h="2381" extrusionOk="0">
                  <a:moveTo>
                    <a:pt x="1" y="0"/>
                  </a:moveTo>
                  <a:lnTo>
                    <a:pt x="1048" y="2380"/>
                  </a:lnTo>
                  <a:cubicBezTo>
                    <a:pt x="1347" y="2323"/>
                    <a:pt x="1636" y="2261"/>
                    <a:pt x="1918" y="21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7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893096" y="2596825"/>
              <a:ext cx="1473716" cy="1540593"/>
            </a:xfrm>
            <a:custGeom>
              <a:avLst/>
              <a:gdLst/>
              <a:ahLst/>
              <a:cxnLst/>
              <a:rect l="l" t="t" r="r" b="b"/>
              <a:pathLst>
                <a:path w="18819" h="19673" extrusionOk="0">
                  <a:moveTo>
                    <a:pt x="6160" y="1"/>
                  </a:moveTo>
                  <a:cubicBezTo>
                    <a:pt x="6051" y="1"/>
                    <a:pt x="5937" y="8"/>
                    <a:pt x="5818" y="24"/>
                  </a:cubicBezTo>
                  <a:cubicBezTo>
                    <a:pt x="3424" y="333"/>
                    <a:pt x="3645" y="3947"/>
                    <a:pt x="4016" y="4875"/>
                  </a:cubicBezTo>
                  <a:cubicBezTo>
                    <a:pt x="3995" y="5334"/>
                    <a:pt x="3893" y="5953"/>
                    <a:pt x="3710" y="6657"/>
                  </a:cubicBezTo>
                  <a:cubicBezTo>
                    <a:pt x="3635" y="6929"/>
                    <a:pt x="3554" y="7215"/>
                    <a:pt x="3455" y="7507"/>
                  </a:cubicBezTo>
                  <a:cubicBezTo>
                    <a:pt x="2958" y="8989"/>
                    <a:pt x="2136" y="10686"/>
                    <a:pt x="973" y="12018"/>
                  </a:cubicBezTo>
                  <a:cubicBezTo>
                    <a:pt x="0" y="13123"/>
                    <a:pt x="1541" y="15517"/>
                    <a:pt x="4128" y="17336"/>
                  </a:cubicBezTo>
                  <a:cubicBezTo>
                    <a:pt x="5801" y="18505"/>
                    <a:pt x="7909" y="19440"/>
                    <a:pt x="10068" y="19634"/>
                  </a:cubicBezTo>
                  <a:cubicBezTo>
                    <a:pt x="10344" y="19659"/>
                    <a:pt x="10621" y="19672"/>
                    <a:pt x="10897" y="19672"/>
                  </a:cubicBezTo>
                  <a:cubicBezTo>
                    <a:pt x="11547" y="19672"/>
                    <a:pt x="12197" y="19599"/>
                    <a:pt x="12839" y="19437"/>
                  </a:cubicBezTo>
                  <a:cubicBezTo>
                    <a:pt x="13256" y="19335"/>
                    <a:pt x="13675" y="19189"/>
                    <a:pt x="14083" y="19005"/>
                  </a:cubicBezTo>
                  <a:cubicBezTo>
                    <a:pt x="14355" y="18883"/>
                    <a:pt x="14606" y="18764"/>
                    <a:pt x="14844" y="18634"/>
                  </a:cubicBezTo>
                  <a:cubicBezTo>
                    <a:pt x="18819" y="16540"/>
                    <a:pt x="18461" y="13936"/>
                    <a:pt x="17711" y="11906"/>
                  </a:cubicBezTo>
                  <a:cubicBezTo>
                    <a:pt x="17697" y="11858"/>
                    <a:pt x="17676" y="11811"/>
                    <a:pt x="17659" y="11764"/>
                  </a:cubicBezTo>
                  <a:cubicBezTo>
                    <a:pt x="17459" y="11254"/>
                    <a:pt x="17245" y="10780"/>
                    <a:pt x="17074" y="10366"/>
                  </a:cubicBezTo>
                  <a:cubicBezTo>
                    <a:pt x="17010" y="10206"/>
                    <a:pt x="16959" y="10080"/>
                    <a:pt x="16931" y="9992"/>
                  </a:cubicBezTo>
                  <a:cubicBezTo>
                    <a:pt x="16928" y="9969"/>
                    <a:pt x="16918" y="9951"/>
                    <a:pt x="16911" y="9938"/>
                  </a:cubicBezTo>
                  <a:cubicBezTo>
                    <a:pt x="16901" y="9900"/>
                    <a:pt x="16887" y="9870"/>
                    <a:pt x="16878" y="9836"/>
                  </a:cubicBezTo>
                  <a:cubicBezTo>
                    <a:pt x="16225" y="7792"/>
                    <a:pt x="15809" y="4926"/>
                    <a:pt x="15809" y="4926"/>
                  </a:cubicBezTo>
                  <a:cubicBezTo>
                    <a:pt x="15809" y="4926"/>
                    <a:pt x="17901" y="792"/>
                    <a:pt x="14559" y="333"/>
                  </a:cubicBezTo>
                  <a:cubicBezTo>
                    <a:pt x="14387" y="309"/>
                    <a:pt x="14224" y="298"/>
                    <a:pt x="14071" y="298"/>
                  </a:cubicBezTo>
                  <a:cubicBezTo>
                    <a:pt x="11740" y="298"/>
                    <a:pt x="11441" y="2835"/>
                    <a:pt x="11441" y="2835"/>
                  </a:cubicBezTo>
                  <a:cubicBezTo>
                    <a:pt x="11441" y="2835"/>
                    <a:pt x="11212" y="2614"/>
                    <a:pt x="10015" y="2614"/>
                  </a:cubicBezTo>
                  <a:cubicBezTo>
                    <a:pt x="9901" y="2614"/>
                    <a:pt x="9778" y="2616"/>
                    <a:pt x="9646" y="2621"/>
                  </a:cubicBezTo>
                  <a:cubicBezTo>
                    <a:pt x="9330" y="2628"/>
                    <a:pt x="8960" y="2652"/>
                    <a:pt x="8521" y="2696"/>
                  </a:cubicBezTo>
                  <a:cubicBezTo>
                    <a:pt x="8521" y="2696"/>
                    <a:pt x="8241" y="1"/>
                    <a:pt x="6160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1272037" y="2722121"/>
              <a:ext cx="191703" cy="220286"/>
            </a:xfrm>
            <a:custGeom>
              <a:avLst/>
              <a:gdLst/>
              <a:ahLst/>
              <a:cxnLst/>
              <a:rect l="l" t="t" r="r" b="b"/>
              <a:pathLst>
                <a:path w="2448" h="2813" extrusionOk="0">
                  <a:moveTo>
                    <a:pt x="316" y="1"/>
                  </a:moveTo>
                  <a:cubicBezTo>
                    <a:pt x="115" y="460"/>
                    <a:pt x="3" y="950"/>
                    <a:pt x="0" y="1466"/>
                  </a:cubicBezTo>
                  <a:cubicBezTo>
                    <a:pt x="0" y="1728"/>
                    <a:pt x="30" y="1997"/>
                    <a:pt x="156" y="2273"/>
                  </a:cubicBezTo>
                  <a:cubicBezTo>
                    <a:pt x="220" y="2408"/>
                    <a:pt x="319" y="2544"/>
                    <a:pt x="462" y="2650"/>
                  </a:cubicBezTo>
                  <a:cubicBezTo>
                    <a:pt x="605" y="2752"/>
                    <a:pt x="778" y="2806"/>
                    <a:pt x="942" y="2809"/>
                  </a:cubicBezTo>
                  <a:cubicBezTo>
                    <a:pt x="1026" y="2806"/>
                    <a:pt x="1111" y="2813"/>
                    <a:pt x="1193" y="2789"/>
                  </a:cubicBezTo>
                  <a:cubicBezTo>
                    <a:pt x="1271" y="2765"/>
                    <a:pt x="1356" y="2745"/>
                    <a:pt x="1424" y="2707"/>
                  </a:cubicBezTo>
                  <a:cubicBezTo>
                    <a:pt x="1492" y="2667"/>
                    <a:pt x="1560" y="2626"/>
                    <a:pt x="1621" y="2579"/>
                  </a:cubicBezTo>
                  <a:cubicBezTo>
                    <a:pt x="1676" y="2530"/>
                    <a:pt x="1730" y="2480"/>
                    <a:pt x="1781" y="2425"/>
                  </a:cubicBezTo>
                  <a:cubicBezTo>
                    <a:pt x="1965" y="2208"/>
                    <a:pt x="2094" y="1973"/>
                    <a:pt x="2186" y="1732"/>
                  </a:cubicBezTo>
                  <a:cubicBezTo>
                    <a:pt x="2362" y="1253"/>
                    <a:pt x="2448" y="756"/>
                    <a:pt x="2431" y="256"/>
                  </a:cubicBezTo>
                  <a:lnTo>
                    <a:pt x="2431" y="256"/>
                  </a:lnTo>
                  <a:cubicBezTo>
                    <a:pt x="2227" y="708"/>
                    <a:pt x="2033" y="1151"/>
                    <a:pt x="1802" y="1551"/>
                  </a:cubicBezTo>
                  <a:cubicBezTo>
                    <a:pt x="1679" y="1745"/>
                    <a:pt x="1560" y="1932"/>
                    <a:pt x="1411" y="2072"/>
                  </a:cubicBezTo>
                  <a:cubicBezTo>
                    <a:pt x="1274" y="2203"/>
                    <a:pt x="1134" y="2270"/>
                    <a:pt x="996" y="2270"/>
                  </a:cubicBezTo>
                  <a:cubicBezTo>
                    <a:pt x="987" y="2270"/>
                    <a:pt x="978" y="2270"/>
                    <a:pt x="969" y="2269"/>
                  </a:cubicBezTo>
                  <a:cubicBezTo>
                    <a:pt x="812" y="2269"/>
                    <a:pt x="707" y="2194"/>
                    <a:pt x="608" y="2034"/>
                  </a:cubicBezTo>
                  <a:cubicBezTo>
                    <a:pt x="510" y="1878"/>
                    <a:pt x="465" y="1657"/>
                    <a:pt x="421" y="1436"/>
                  </a:cubicBezTo>
                  <a:cubicBezTo>
                    <a:pt x="350" y="980"/>
                    <a:pt x="336" y="498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1305006" y="2956737"/>
              <a:ext cx="77527" cy="77840"/>
            </a:xfrm>
            <a:custGeom>
              <a:avLst/>
              <a:gdLst/>
              <a:ahLst/>
              <a:cxnLst/>
              <a:rect l="l" t="t" r="r" b="b"/>
              <a:pathLst>
                <a:path w="990" h="994" extrusionOk="0">
                  <a:moveTo>
                    <a:pt x="493" y="0"/>
                  </a:moveTo>
                  <a:cubicBezTo>
                    <a:pt x="221" y="0"/>
                    <a:pt x="0" y="225"/>
                    <a:pt x="0" y="497"/>
                  </a:cubicBezTo>
                  <a:cubicBezTo>
                    <a:pt x="0" y="772"/>
                    <a:pt x="221" y="993"/>
                    <a:pt x="493" y="993"/>
                  </a:cubicBezTo>
                  <a:cubicBezTo>
                    <a:pt x="769" y="993"/>
                    <a:pt x="990" y="772"/>
                    <a:pt x="990" y="497"/>
                  </a:cubicBezTo>
                  <a:cubicBezTo>
                    <a:pt x="990" y="225"/>
                    <a:pt x="769" y="0"/>
                    <a:pt x="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1159114" y="3297854"/>
              <a:ext cx="1014349" cy="839640"/>
            </a:xfrm>
            <a:custGeom>
              <a:avLst/>
              <a:gdLst/>
              <a:ahLst/>
              <a:cxnLst/>
              <a:rect l="l" t="t" r="r" b="b"/>
              <a:pathLst>
                <a:path w="12953" h="10722" extrusionOk="0">
                  <a:moveTo>
                    <a:pt x="6719" y="1"/>
                  </a:moveTo>
                  <a:cubicBezTo>
                    <a:pt x="6498" y="1"/>
                    <a:pt x="6270" y="13"/>
                    <a:pt x="6035" y="37"/>
                  </a:cubicBezTo>
                  <a:cubicBezTo>
                    <a:pt x="578" y="609"/>
                    <a:pt x="0" y="6881"/>
                    <a:pt x="0" y="6881"/>
                  </a:cubicBezTo>
                  <a:cubicBezTo>
                    <a:pt x="0" y="6881"/>
                    <a:pt x="214" y="7547"/>
                    <a:pt x="735" y="8384"/>
                  </a:cubicBezTo>
                  <a:cubicBezTo>
                    <a:pt x="2615" y="9704"/>
                    <a:pt x="5054" y="10722"/>
                    <a:pt x="7490" y="10722"/>
                  </a:cubicBezTo>
                  <a:cubicBezTo>
                    <a:pt x="8572" y="10722"/>
                    <a:pt x="9654" y="10521"/>
                    <a:pt x="10686" y="10056"/>
                  </a:cubicBezTo>
                  <a:cubicBezTo>
                    <a:pt x="10958" y="9934"/>
                    <a:pt x="11209" y="9812"/>
                    <a:pt x="11447" y="9686"/>
                  </a:cubicBezTo>
                  <a:cubicBezTo>
                    <a:pt x="12147" y="9111"/>
                    <a:pt x="12715" y="8438"/>
                    <a:pt x="12780" y="7728"/>
                  </a:cubicBezTo>
                  <a:cubicBezTo>
                    <a:pt x="12952" y="5886"/>
                    <a:pt x="11615" y="1"/>
                    <a:pt x="6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1576819" y="3264729"/>
              <a:ext cx="412146" cy="1049667"/>
            </a:xfrm>
            <a:custGeom>
              <a:avLst/>
              <a:gdLst/>
              <a:ahLst/>
              <a:cxnLst/>
              <a:rect l="l" t="t" r="r" b="b"/>
              <a:pathLst>
                <a:path w="5263" h="13404" extrusionOk="0">
                  <a:moveTo>
                    <a:pt x="3291" y="1"/>
                  </a:moveTo>
                  <a:cubicBezTo>
                    <a:pt x="3144" y="1"/>
                    <a:pt x="2992" y="22"/>
                    <a:pt x="2836" y="69"/>
                  </a:cubicBezTo>
                  <a:lnTo>
                    <a:pt x="1374" y="10724"/>
                  </a:lnTo>
                  <a:lnTo>
                    <a:pt x="1238" y="11737"/>
                  </a:lnTo>
                  <a:cubicBezTo>
                    <a:pt x="1238" y="11737"/>
                    <a:pt x="0" y="12842"/>
                    <a:pt x="249" y="12985"/>
                  </a:cubicBezTo>
                  <a:cubicBezTo>
                    <a:pt x="263" y="12993"/>
                    <a:pt x="279" y="12997"/>
                    <a:pt x="297" y="12997"/>
                  </a:cubicBezTo>
                  <a:cubicBezTo>
                    <a:pt x="598" y="12997"/>
                    <a:pt x="1439" y="11999"/>
                    <a:pt x="1439" y="11999"/>
                  </a:cubicBezTo>
                  <a:lnTo>
                    <a:pt x="1439" y="11999"/>
                  </a:lnTo>
                  <a:cubicBezTo>
                    <a:pt x="1439" y="11999"/>
                    <a:pt x="1017" y="13397"/>
                    <a:pt x="1381" y="13403"/>
                  </a:cubicBezTo>
                  <a:cubicBezTo>
                    <a:pt x="1745" y="13403"/>
                    <a:pt x="1874" y="12030"/>
                    <a:pt x="1874" y="12030"/>
                  </a:cubicBezTo>
                  <a:cubicBezTo>
                    <a:pt x="1874" y="12030"/>
                    <a:pt x="1883" y="13222"/>
                    <a:pt x="2295" y="13222"/>
                  </a:cubicBezTo>
                  <a:cubicBezTo>
                    <a:pt x="2315" y="13222"/>
                    <a:pt x="2337" y="13219"/>
                    <a:pt x="2360" y="13213"/>
                  </a:cubicBezTo>
                  <a:cubicBezTo>
                    <a:pt x="2840" y="13077"/>
                    <a:pt x="2346" y="11859"/>
                    <a:pt x="2346" y="11859"/>
                  </a:cubicBezTo>
                  <a:lnTo>
                    <a:pt x="2611" y="10897"/>
                  </a:lnTo>
                  <a:lnTo>
                    <a:pt x="5263" y="1266"/>
                  </a:lnTo>
                  <a:cubicBezTo>
                    <a:pt x="5263" y="1266"/>
                    <a:pt x="4433" y="1"/>
                    <a:pt x="329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1361154" y="3300595"/>
              <a:ext cx="237593" cy="984357"/>
            </a:xfrm>
            <a:custGeom>
              <a:avLst/>
              <a:gdLst/>
              <a:ahLst/>
              <a:cxnLst/>
              <a:rect l="l" t="t" r="r" b="b"/>
              <a:pathLst>
                <a:path w="3034" h="12570" extrusionOk="0">
                  <a:moveTo>
                    <a:pt x="1951" y="1"/>
                  </a:moveTo>
                  <a:cubicBezTo>
                    <a:pt x="1452" y="1"/>
                    <a:pt x="754" y="99"/>
                    <a:pt x="0" y="508"/>
                  </a:cubicBezTo>
                  <a:lnTo>
                    <a:pt x="1293" y="10864"/>
                  </a:lnTo>
                  <a:cubicBezTo>
                    <a:pt x="1293" y="10864"/>
                    <a:pt x="334" y="12251"/>
                    <a:pt x="647" y="12323"/>
                  </a:cubicBezTo>
                  <a:cubicBezTo>
                    <a:pt x="658" y="12326"/>
                    <a:pt x="669" y="12327"/>
                    <a:pt x="680" y="12327"/>
                  </a:cubicBezTo>
                  <a:cubicBezTo>
                    <a:pt x="986" y="12327"/>
                    <a:pt x="1293" y="11432"/>
                    <a:pt x="1293" y="11432"/>
                  </a:cubicBezTo>
                  <a:cubicBezTo>
                    <a:pt x="1293" y="11432"/>
                    <a:pt x="1316" y="12296"/>
                    <a:pt x="1636" y="12327"/>
                  </a:cubicBezTo>
                  <a:cubicBezTo>
                    <a:pt x="1641" y="12327"/>
                    <a:pt x="1645" y="12327"/>
                    <a:pt x="1649" y="12327"/>
                  </a:cubicBezTo>
                  <a:cubicBezTo>
                    <a:pt x="1952" y="12327"/>
                    <a:pt x="1707" y="11290"/>
                    <a:pt x="1707" y="11289"/>
                  </a:cubicBezTo>
                  <a:lnTo>
                    <a:pt x="1707" y="11289"/>
                  </a:lnTo>
                  <a:cubicBezTo>
                    <a:pt x="1707" y="11290"/>
                    <a:pt x="2091" y="12569"/>
                    <a:pt x="2495" y="12569"/>
                  </a:cubicBezTo>
                  <a:cubicBezTo>
                    <a:pt x="2530" y="12569"/>
                    <a:pt x="2564" y="12560"/>
                    <a:pt x="2598" y="12540"/>
                  </a:cubicBezTo>
                  <a:cubicBezTo>
                    <a:pt x="3033" y="12282"/>
                    <a:pt x="2078" y="10970"/>
                    <a:pt x="2078" y="10970"/>
                  </a:cubicBezTo>
                  <a:lnTo>
                    <a:pt x="2710" y="87"/>
                  </a:lnTo>
                  <a:cubicBezTo>
                    <a:pt x="2710" y="87"/>
                    <a:pt x="2418" y="1"/>
                    <a:pt x="195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73441" y="3445546"/>
              <a:ext cx="583331" cy="782317"/>
            </a:xfrm>
            <a:custGeom>
              <a:avLst/>
              <a:gdLst/>
              <a:ahLst/>
              <a:cxnLst/>
              <a:rect l="l" t="t" r="r" b="b"/>
              <a:pathLst>
                <a:path w="7449" h="9990" extrusionOk="0">
                  <a:moveTo>
                    <a:pt x="2115" y="0"/>
                  </a:moveTo>
                  <a:lnTo>
                    <a:pt x="1492" y="728"/>
                  </a:lnTo>
                  <a:cubicBezTo>
                    <a:pt x="1006" y="1293"/>
                    <a:pt x="690" y="1982"/>
                    <a:pt x="598" y="2721"/>
                  </a:cubicBezTo>
                  <a:cubicBezTo>
                    <a:pt x="0" y="7463"/>
                    <a:pt x="6001" y="9989"/>
                    <a:pt x="6405" y="9989"/>
                  </a:cubicBezTo>
                  <a:cubicBezTo>
                    <a:pt x="6712" y="9989"/>
                    <a:pt x="6306" y="9436"/>
                    <a:pt x="6029" y="9096"/>
                  </a:cubicBezTo>
                  <a:lnTo>
                    <a:pt x="6029" y="9096"/>
                  </a:lnTo>
                  <a:cubicBezTo>
                    <a:pt x="6213" y="9295"/>
                    <a:pt x="6477" y="9537"/>
                    <a:pt x="6667" y="9537"/>
                  </a:cubicBezTo>
                  <a:cubicBezTo>
                    <a:pt x="6692" y="9537"/>
                    <a:pt x="6716" y="9532"/>
                    <a:pt x="6738" y="9523"/>
                  </a:cubicBezTo>
                  <a:cubicBezTo>
                    <a:pt x="6865" y="9473"/>
                    <a:pt x="6769" y="9288"/>
                    <a:pt x="6611" y="9088"/>
                  </a:cubicBezTo>
                  <a:lnTo>
                    <a:pt x="6611" y="9088"/>
                  </a:lnTo>
                  <a:cubicBezTo>
                    <a:pt x="6752" y="9200"/>
                    <a:pt x="6898" y="9282"/>
                    <a:pt x="7020" y="9282"/>
                  </a:cubicBezTo>
                  <a:cubicBezTo>
                    <a:pt x="7040" y="9282"/>
                    <a:pt x="7060" y="9280"/>
                    <a:pt x="7078" y="9275"/>
                  </a:cubicBezTo>
                  <a:cubicBezTo>
                    <a:pt x="7449" y="9183"/>
                    <a:pt x="7408" y="8109"/>
                    <a:pt x="5753" y="7347"/>
                  </a:cubicBezTo>
                  <a:cubicBezTo>
                    <a:pt x="5881" y="681"/>
                    <a:pt x="2115" y="0"/>
                    <a:pt x="2115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1786376" y="3368019"/>
              <a:ext cx="563675" cy="917715"/>
            </a:xfrm>
            <a:custGeom>
              <a:avLst/>
              <a:gdLst/>
              <a:ahLst/>
              <a:cxnLst/>
              <a:rect l="l" t="t" r="r" b="b"/>
              <a:pathLst>
                <a:path w="7198" h="11719" extrusionOk="0">
                  <a:moveTo>
                    <a:pt x="5372" y="0"/>
                  </a:moveTo>
                  <a:cubicBezTo>
                    <a:pt x="4996" y="0"/>
                    <a:pt x="4165" y="1279"/>
                    <a:pt x="4165" y="1279"/>
                  </a:cubicBezTo>
                  <a:cubicBezTo>
                    <a:pt x="4165" y="1279"/>
                    <a:pt x="796" y="3948"/>
                    <a:pt x="1432" y="9589"/>
                  </a:cubicBezTo>
                  <a:cubicBezTo>
                    <a:pt x="1435" y="9667"/>
                    <a:pt x="1449" y="9745"/>
                    <a:pt x="1459" y="9826"/>
                  </a:cubicBezTo>
                  <a:cubicBezTo>
                    <a:pt x="0" y="10606"/>
                    <a:pt x="289" y="11078"/>
                    <a:pt x="572" y="11078"/>
                  </a:cubicBezTo>
                  <a:cubicBezTo>
                    <a:pt x="803" y="11078"/>
                    <a:pt x="1302" y="10789"/>
                    <a:pt x="1485" y="10677"/>
                  </a:cubicBezTo>
                  <a:lnTo>
                    <a:pt x="1485" y="10677"/>
                  </a:lnTo>
                  <a:cubicBezTo>
                    <a:pt x="1261" y="10833"/>
                    <a:pt x="575" y="11323"/>
                    <a:pt x="918" y="11458"/>
                  </a:cubicBezTo>
                  <a:cubicBezTo>
                    <a:pt x="971" y="11478"/>
                    <a:pt x="1027" y="11487"/>
                    <a:pt x="1085" y="11487"/>
                  </a:cubicBezTo>
                  <a:cubicBezTo>
                    <a:pt x="1439" y="11487"/>
                    <a:pt x="1863" y="11158"/>
                    <a:pt x="1948" y="11091"/>
                  </a:cubicBezTo>
                  <a:lnTo>
                    <a:pt x="1948" y="11091"/>
                  </a:lnTo>
                  <a:cubicBezTo>
                    <a:pt x="1863" y="11169"/>
                    <a:pt x="1459" y="11564"/>
                    <a:pt x="1683" y="11710"/>
                  </a:cubicBezTo>
                  <a:cubicBezTo>
                    <a:pt x="1691" y="11716"/>
                    <a:pt x="1704" y="11718"/>
                    <a:pt x="1722" y="11718"/>
                  </a:cubicBezTo>
                  <a:cubicBezTo>
                    <a:pt x="2263" y="11718"/>
                    <a:pt x="7148" y="9430"/>
                    <a:pt x="7181" y="6495"/>
                  </a:cubicBezTo>
                  <a:cubicBezTo>
                    <a:pt x="7197" y="4894"/>
                    <a:pt x="6793" y="3408"/>
                    <a:pt x="6375" y="2255"/>
                  </a:cubicBezTo>
                  <a:cubicBezTo>
                    <a:pt x="6351" y="2191"/>
                    <a:pt x="6327" y="2123"/>
                    <a:pt x="6304" y="2058"/>
                  </a:cubicBezTo>
                  <a:cubicBezTo>
                    <a:pt x="6290" y="2010"/>
                    <a:pt x="6269" y="1963"/>
                    <a:pt x="6252" y="1916"/>
                  </a:cubicBezTo>
                  <a:cubicBezTo>
                    <a:pt x="6028" y="1331"/>
                    <a:pt x="5814" y="851"/>
                    <a:pt x="5667" y="518"/>
                  </a:cubicBezTo>
                  <a:cubicBezTo>
                    <a:pt x="5603" y="358"/>
                    <a:pt x="5552" y="232"/>
                    <a:pt x="5524" y="144"/>
                  </a:cubicBezTo>
                  <a:cubicBezTo>
                    <a:pt x="5521" y="121"/>
                    <a:pt x="5511" y="103"/>
                    <a:pt x="5504" y="90"/>
                  </a:cubicBezTo>
                  <a:cubicBezTo>
                    <a:pt x="5472" y="27"/>
                    <a:pt x="5427" y="0"/>
                    <a:pt x="5372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1152223" y="3505688"/>
              <a:ext cx="81756" cy="90370"/>
            </a:xfrm>
            <a:custGeom>
              <a:avLst/>
              <a:gdLst/>
              <a:ahLst/>
              <a:cxnLst/>
              <a:rect l="l" t="t" r="r" b="b"/>
              <a:pathLst>
                <a:path w="1044" h="1154" extrusionOk="0">
                  <a:moveTo>
                    <a:pt x="0" y="1"/>
                  </a:moveTo>
                  <a:lnTo>
                    <a:pt x="0" y="1"/>
                  </a:lnTo>
                  <a:cubicBezTo>
                    <a:pt x="330" y="280"/>
                    <a:pt x="673" y="654"/>
                    <a:pt x="992" y="1153"/>
                  </a:cubicBezTo>
                  <a:cubicBezTo>
                    <a:pt x="1009" y="1120"/>
                    <a:pt x="1027" y="1085"/>
                    <a:pt x="1044" y="1051"/>
                  </a:cubicBezTo>
                  <a:cubicBezTo>
                    <a:pt x="564" y="317"/>
                    <a:pt x="34" y="21"/>
                    <a:pt x="0" y="1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1229907" y="3587992"/>
              <a:ext cx="55678" cy="129211"/>
            </a:xfrm>
            <a:custGeom>
              <a:avLst/>
              <a:gdLst/>
              <a:ahLst/>
              <a:cxnLst/>
              <a:rect l="l" t="t" r="r" b="b"/>
              <a:pathLst>
                <a:path w="711" h="1650" extrusionOk="0">
                  <a:moveTo>
                    <a:pt x="52" y="0"/>
                  </a:moveTo>
                  <a:cubicBezTo>
                    <a:pt x="35" y="34"/>
                    <a:pt x="17" y="69"/>
                    <a:pt x="0" y="102"/>
                  </a:cubicBezTo>
                  <a:cubicBezTo>
                    <a:pt x="265" y="524"/>
                    <a:pt x="514" y="1031"/>
                    <a:pt x="711" y="1649"/>
                  </a:cubicBezTo>
                  <a:cubicBezTo>
                    <a:pt x="568" y="946"/>
                    <a:pt x="317" y="405"/>
                    <a:pt x="52" y="0"/>
                  </a:cubicBezTo>
                  <a:close/>
                </a:path>
              </a:pathLst>
            </a:custGeom>
            <a:solidFill>
              <a:srgbClr val="50C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1151910" y="3505688"/>
              <a:ext cx="133988" cy="212063"/>
            </a:xfrm>
            <a:custGeom>
              <a:avLst/>
              <a:gdLst/>
              <a:ahLst/>
              <a:cxnLst/>
              <a:rect l="l" t="t" r="r" b="b"/>
              <a:pathLst>
                <a:path w="1711" h="2708" extrusionOk="0">
                  <a:moveTo>
                    <a:pt x="0" y="1"/>
                  </a:moveTo>
                  <a:lnTo>
                    <a:pt x="1710" y="2707"/>
                  </a:lnTo>
                  <a:cubicBezTo>
                    <a:pt x="1710" y="2703"/>
                    <a:pt x="1707" y="2700"/>
                    <a:pt x="1707" y="2700"/>
                  </a:cubicBezTo>
                  <a:cubicBezTo>
                    <a:pt x="1510" y="2082"/>
                    <a:pt x="1261" y="1575"/>
                    <a:pt x="996" y="1153"/>
                  </a:cubicBezTo>
                  <a:cubicBezTo>
                    <a:pt x="677" y="654"/>
                    <a:pt x="334" y="280"/>
                    <a:pt x="4" y="1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1163656" y="3118055"/>
              <a:ext cx="51685" cy="70636"/>
            </a:xfrm>
            <a:custGeom>
              <a:avLst/>
              <a:gdLst/>
              <a:ahLst/>
              <a:cxnLst/>
              <a:rect l="l" t="t" r="r" b="b"/>
              <a:pathLst>
                <a:path w="660" h="902" extrusionOk="0">
                  <a:moveTo>
                    <a:pt x="255" y="1"/>
                  </a:moveTo>
                  <a:cubicBezTo>
                    <a:pt x="180" y="273"/>
                    <a:pt x="99" y="559"/>
                    <a:pt x="0" y="851"/>
                  </a:cubicBezTo>
                  <a:cubicBezTo>
                    <a:pt x="61" y="881"/>
                    <a:pt x="129" y="901"/>
                    <a:pt x="207" y="901"/>
                  </a:cubicBezTo>
                  <a:cubicBezTo>
                    <a:pt x="455" y="901"/>
                    <a:pt x="659" y="697"/>
                    <a:pt x="659" y="449"/>
                  </a:cubicBezTo>
                  <a:cubicBezTo>
                    <a:pt x="659" y="215"/>
                    <a:pt x="482" y="24"/>
                    <a:pt x="255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1215263" y="3047028"/>
              <a:ext cx="35474" cy="35474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5" y="0"/>
                  </a:moveTo>
                  <a:cubicBezTo>
                    <a:pt x="102" y="0"/>
                    <a:pt x="0" y="99"/>
                    <a:pt x="0" y="225"/>
                  </a:cubicBezTo>
                  <a:cubicBezTo>
                    <a:pt x="0" y="350"/>
                    <a:pt x="102" y="452"/>
                    <a:pt x="225" y="452"/>
                  </a:cubicBezTo>
                  <a:cubicBezTo>
                    <a:pt x="350" y="452"/>
                    <a:pt x="452" y="350"/>
                    <a:pt x="452" y="225"/>
                  </a:cubicBezTo>
                  <a:cubicBezTo>
                    <a:pt x="452" y="99"/>
                    <a:pt x="350" y="0"/>
                    <a:pt x="225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1232804" y="3198792"/>
              <a:ext cx="17933" cy="17855"/>
            </a:xfrm>
            <a:custGeom>
              <a:avLst/>
              <a:gdLst/>
              <a:ahLst/>
              <a:cxnLst/>
              <a:rect l="l" t="t" r="r" b="b"/>
              <a:pathLst>
                <a:path w="229" h="228" extrusionOk="0">
                  <a:moveTo>
                    <a:pt x="117" y="0"/>
                  </a:moveTo>
                  <a:cubicBezTo>
                    <a:pt x="52" y="0"/>
                    <a:pt x="1" y="51"/>
                    <a:pt x="1" y="112"/>
                  </a:cubicBezTo>
                  <a:cubicBezTo>
                    <a:pt x="1" y="176"/>
                    <a:pt x="52" y="228"/>
                    <a:pt x="117" y="228"/>
                  </a:cubicBezTo>
                  <a:cubicBezTo>
                    <a:pt x="178" y="228"/>
                    <a:pt x="228" y="176"/>
                    <a:pt x="228" y="112"/>
                  </a:cubicBezTo>
                  <a:cubicBezTo>
                    <a:pt x="228" y="51"/>
                    <a:pt x="178" y="0"/>
                    <a:pt x="117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1232804" y="3108736"/>
              <a:ext cx="17933" cy="17933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7" y="0"/>
                  </a:moveTo>
                  <a:cubicBezTo>
                    <a:pt x="52" y="0"/>
                    <a:pt x="1" y="52"/>
                    <a:pt x="1" y="116"/>
                  </a:cubicBezTo>
                  <a:cubicBezTo>
                    <a:pt x="1" y="178"/>
                    <a:pt x="52" y="229"/>
                    <a:pt x="117" y="229"/>
                  </a:cubicBezTo>
                  <a:cubicBezTo>
                    <a:pt x="178" y="229"/>
                    <a:pt x="228" y="178"/>
                    <a:pt x="228" y="116"/>
                  </a:cubicBezTo>
                  <a:cubicBezTo>
                    <a:pt x="228" y="52"/>
                    <a:pt x="178" y="0"/>
                    <a:pt x="117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988399" y="3749075"/>
              <a:ext cx="20596" cy="15740"/>
            </a:xfrm>
            <a:custGeom>
              <a:avLst/>
              <a:gdLst/>
              <a:ahLst/>
              <a:cxnLst/>
              <a:rect l="l" t="t" r="r" b="b"/>
              <a:pathLst>
                <a:path w="263" h="201" extrusionOk="0">
                  <a:moveTo>
                    <a:pt x="130" y="0"/>
                  </a:moveTo>
                  <a:cubicBezTo>
                    <a:pt x="1" y="0"/>
                    <a:pt x="1" y="201"/>
                    <a:pt x="130" y="201"/>
                  </a:cubicBezTo>
                  <a:cubicBezTo>
                    <a:pt x="263" y="201"/>
                    <a:pt x="263" y="0"/>
                    <a:pt x="130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1012362" y="3688933"/>
              <a:ext cx="20596" cy="15740"/>
            </a:xfrm>
            <a:custGeom>
              <a:avLst/>
              <a:gdLst/>
              <a:ahLst/>
              <a:cxnLst/>
              <a:rect l="l" t="t" r="r" b="b"/>
              <a:pathLst>
                <a:path w="263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3" y="200"/>
                    <a:pt x="263" y="0"/>
                    <a:pt x="134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966551" y="3657766"/>
              <a:ext cx="16054" cy="17855"/>
            </a:xfrm>
            <a:custGeom>
              <a:avLst/>
              <a:gdLst/>
              <a:ahLst/>
              <a:cxnLst/>
              <a:rect l="l" t="t" r="r" b="b"/>
              <a:pathLst>
                <a:path w="205" h="228" extrusionOk="0">
                  <a:moveTo>
                    <a:pt x="103" y="0"/>
                  </a:moveTo>
                  <a:cubicBezTo>
                    <a:pt x="52" y="0"/>
                    <a:pt x="1" y="34"/>
                    <a:pt x="1" y="99"/>
                  </a:cubicBezTo>
                  <a:lnTo>
                    <a:pt x="1" y="129"/>
                  </a:lnTo>
                  <a:cubicBezTo>
                    <a:pt x="1" y="194"/>
                    <a:pt x="52" y="228"/>
                    <a:pt x="103" y="228"/>
                  </a:cubicBezTo>
                  <a:cubicBezTo>
                    <a:pt x="154" y="228"/>
                    <a:pt x="205" y="194"/>
                    <a:pt x="205" y="129"/>
                  </a:cubicBezTo>
                  <a:lnTo>
                    <a:pt x="205" y="99"/>
                  </a:lnTo>
                  <a:cubicBezTo>
                    <a:pt x="205" y="34"/>
                    <a:pt x="154" y="0"/>
                    <a:pt x="103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1166554" y="3375850"/>
              <a:ext cx="22945" cy="16054"/>
            </a:xfrm>
            <a:custGeom>
              <a:avLst/>
              <a:gdLst/>
              <a:ahLst/>
              <a:cxnLst/>
              <a:rect l="l" t="t" r="r" b="b"/>
              <a:pathLst>
                <a:path w="293" h="205" extrusionOk="0">
                  <a:moveTo>
                    <a:pt x="133" y="0"/>
                  </a:moveTo>
                  <a:cubicBezTo>
                    <a:pt x="1" y="0"/>
                    <a:pt x="1" y="204"/>
                    <a:pt x="133" y="204"/>
                  </a:cubicBezTo>
                  <a:lnTo>
                    <a:pt x="164" y="204"/>
                  </a:lnTo>
                  <a:cubicBezTo>
                    <a:pt x="293" y="204"/>
                    <a:pt x="293" y="0"/>
                    <a:pt x="164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1173758" y="3421818"/>
              <a:ext cx="16054" cy="17698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02" y="1"/>
                  </a:moveTo>
                  <a:cubicBezTo>
                    <a:pt x="51" y="1"/>
                    <a:pt x="0" y="32"/>
                    <a:pt x="0" y="99"/>
                  </a:cubicBezTo>
                  <a:lnTo>
                    <a:pt x="0" y="130"/>
                  </a:lnTo>
                  <a:cubicBezTo>
                    <a:pt x="0" y="195"/>
                    <a:pt x="51" y="225"/>
                    <a:pt x="102" y="225"/>
                  </a:cubicBezTo>
                  <a:cubicBezTo>
                    <a:pt x="153" y="225"/>
                    <a:pt x="204" y="195"/>
                    <a:pt x="204" y="130"/>
                  </a:cubicBezTo>
                  <a:lnTo>
                    <a:pt x="204" y="99"/>
                  </a:lnTo>
                  <a:cubicBezTo>
                    <a:pt x="204" y="32"/>
                    <a:pt x="153" y="1"/>
                    <a:pt x="102" y="1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1224347" y="3373423"/>
              <a:ext cx="20596" cy="16054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2" y="204"/>
                    <a:pt x="262" y="0"/>
                    <a:pt x="132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2143390" y="3057365"/>
              <a:ext cx="36023" cy="179017"/>
            </a:xfrm>
            <a:custGeom>
              <a:avLst/>
              <a:gdLst/>
              <a:ahLst/>
              <a:cxnLst/>
              <a:rect l="l" t="t" r="r" b="b"/>
              <a:pathLst>
                <a:path w="460" h="2286" extrusionOk="0">
                  <a:moveTo>
                    <a:pt x="0" y="0"/>
                  </a:moveTo>
                  <a:cubicBezTo>
                    <a:pt x="2" y="17"/>
                    <a:pt x="5" y="34"/>
                    <a:pt x="8" y="51"/>
                  </a:cubicBezTo>
                  <a:lnTo>
                    <a:pt x="8" y="51"/>
                  </a:lnTo>
                  <a:cubicBezTo>
                    <a:pt x="5" y="34"/>
                    <a:pt x="2" y="17"/>
                    <a:pt x="0" y="0"/>
                  </a:cubicBezTo>
                  <a:close/>
                  <a:moveTo>
                    <a:pt x="8" y="51"/>
                  </a:moveTo>
                  <a:cubicBezTo>
                    <a:pt x="11" y="70"/>
                    <a:pt x="15" y="89"/>
                    <a:pt x="18" y="107"/>
                  </a:cubicBezTo>
                  <a:lnTo>
                    <a:pt x="18" y="107"/>
                  </a:lnTo>
                  <a:cubicBezTo>
                    <a:pt x="17" y="103"/>
                    <a:pt x="17" y="100"/>
                    <a:pt x="17" y="96"/>
                  </a:cubicBezTo>
                  <a:cubicBezTo>
                    <a:pt x="14" y="81"/>
                    <a:pt x="11" y="66"/>
                    <a:pt x="8" y="51"/>
                  </a:cubicBezTo>
                  <a:close/>
                  <a:moveTo>
                    <a:pt x="18" y="107"/>
                  </a:moveTo>
                  <a:cubicBezTo>
                    <a:pt x="19" y="120"/>
                    <a:pt x="21" y="134"/>
                    <a:pt x="24" y="146"/>
                  </a:cubicBezTo>
                  <a:cubicBezTo>
                    <a:pt x="22" y="134"/>
                    <a:pt x="20" y="120"/>
                    <a:pt x="18" y="107"/>
                  </a:cubicBezTo>
                  <a:close/>
                  <a:moveTo>
                    <a:pt x="218" y="1174"/>
                  </a:moveTo>
                  <a:cubicBezTo>
                    <a:pt x="289" y="1527"/>
                    <a:pt x="371" y="1905"/>
                    <a:pt x="460" y="2285"/>
                  </a:cubicBezTo>
                  <a:cubicBezTo>
                    <a:pt x="429" y="2150"/>
                    <a:pt x="398" y="2017"/>
                    <a:pt x="371" y="1884"/>
                  </a:cubicBezTo>
                  <a:cubicBezTo>
                    <a:pt x="317" y="1643"/>
                    <a:pt x="265" y="1401"/>
                    <a:pt x="218" y="1174"/>
                  </a:cubicBezTo>
                  <a:close/>
                </a:path>
              </a:pathLst>
            </a:custGeom>
            <a:solidFill>
              <a:srgbClr val="B2E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2279962" y="3529181"/>
              <a:ext cx="3524" cy="9632"/>
            </a:xfrm>
            <a:custGeom>
              <a:avLst/>
              <a:gdLst/>
              <a:ahLst/>
              <a:cxnLst/>
              <a:rect l="l" t="t" r="r" b="b"/>
              <a:pathLst>
                <a:path w="45" h="123" extrusionOk="0">
                  <a:moveTo>
                    <a:pt x="1" y="0"/>
                  </a:moveTo>
                  <a:lnTo>
                    <a:pt x="1" y="7"/>
                  </a:lnTo>
                  <a:cubicBezTo>
                    <a:pt x="4" y="14"/>
                    <a:pt x="7" y="21"/>
                    <a:pt x="10" y="29"/>
                  </a:cubicBezTo>
                  <a:lnTo>
                    <a:pt x="10" y="29"/>
                  </a:lnTo>
                  <a:cubicBezTo>
                    <a:pt x="7" y="19"/>
                    <a:pt x="4" y="10"/>
                    <a:pt x="1" y="0"/>
                  </a:cubicBezTo>
                  <a:close/>
                  <a:moveTo>
                    <a:pt x="10" y="29"/>
                  </a:moveTo>
                  <a:cubicBezTo>
                    <a:pt x="21" y="60"/>
                    <a:pt x="34" y="91"/>
                    <a:pt x="45" y="123"/>
                  </a:cubicBezTo>
                  <a:cubicBezTo>
                    <a:pt x="37" y="98"/>
                    <a:pt x="28" y="75"/>
                    <a:pt x="21" y="54"/>
                  </a:cubicBezTo>
                  <a:cubicBezTo>
                    <a:pt x="17" y="46"/>
                    <a:pt x="14" y="37"/>
                    <a:pt x="10" y="29"/>
                  </a:cubicBezTo>
                  <a:close/>
                </a:path>
              </a:pathLst>
            </a:custGeom>
            <a:solidFill>
              <a:srgbClr val="B27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1599998" y="4282364"/>
              <a:ext cx="161397" cy="17855"/>
            </a:xfrm>
            <a:custGeom>
              <a:avLst/>
              <a:gdLst/>
              <a:ahLst/>
              <a:cxnLst/>
              <a:rect l="l" t="t" r="r" b="b"/>
              <a:pathLst>
                <a:path w="2061" h="228" extrusionOk="0">
                  <a:moveTo>
                    <a:pt x="1999" y="228"/>
                  </a:moveTo>
                  <a:lnTo>
                    <a:pt x="1999" y="228"/>
                  </a:lnTo>
                  <a:lnTo>
                    <a:pt x="1999" y="228"/>
                  </a:lnTo>
                  <a:lnTo>
                    <a:pt x="1999" y="228"/>
                  </a:lnTo>
                  <a:close/>
                  <a:moveTo>
                    <a:pt x="2061" y="218"/>
                  </a:moveTo>
                  <a:cubicBezTo>
                    <a:pt x="2040" y="224"/>
                    <a:pt x="2020" y="228"/>
                    <a:pt x="1999" y="228"/>
                  </a:cubicBezTo>
                  <a:cubicBezTo>
                    <a:pt x="2020" y="228"/>
                    <a:pt x="2040" y="224"/>
                    <a:pt x="2061" y="218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1618871" y="2620240"/>
              <a:ext cx="664852" cy="919124"/>
            </a:xfrm>
            <a:custGeom>
              <a:avLst/>
              <a:gdLst/>
              <a:ahLst/>
              <a:cxnLst/>
              <a:rect l="l" t="t" r="r" b="b"/>
              <a:pathLst>
                <a:path w="8490" h="11737" extrusionOk="0">
                  <a:moveTo>
                    <a:pt x="4801" y="0"/>
                  </a:moveTo>
                  <a:cubicBezTo>
                    <a:pt x="2472" y="0"/>
                    <a:pt x="2173" y="2536"/>
                    <a:pt x="2173" y="2536"/>
                  </a:cubicBezTo>
                  <a:cubicBezTo>
                    <a:pt x="2170" y="2536"/>
                    <a:pt x="2085" y="2455"/>
                    <a:pt x="1741" y="2390"/>
                  </a:cubicBezTo>
                  <a:cubicBezTo>
                    <a:pt x="1541" y="2350"/>
                    <a:pt x="1252" y="2322"/>
                    <a:pt x="840" y="2315"/>
                  </a:cubicBezTo>
                  <a:lnTo>
                    <a:pt x="589" y="2315"/>
                  </a:lnTo>
                  <a:cubicBezTo>
                    <a:pt x="521" y="2319"/>
                    <a:pt x="450" y="2319"/>
                    <a:pt x="378" y="2322"/>
                  </a:cubicBezTo>
                  <a:cubicBezTo>
                    <a:pt x="1833" y="4049"/>
                    <a:pt x="1065" y="5861"/>
                    <a:pt x="330" y="7779"/>
                  </a:cubicBezTo>
                  <a:cubicBezTo>
                    <a:pt x="215" y="8082"/>
                    <a:pt x="100" y="8394"/>
                    <a:pt x="1" y="8707"/>
                  </a:cubicBezTo>
                  <a:cubicBezTo>
                    <a:pt x="55" y="8700"/>
                    <a:pt x="109" y="8694"/>
                    <a:pt x="164" y="8690"/>
                  </a:cubicBezTo>
                  <a:cubicBezTo>
                    <a:pt x="398" y="8663"/>
                    <a:pt x="626" y="8653"/>
                    <a:pt x="847" y="8653"/>
                  </a:cubicBezTo>
                  <a:cubicBezTo>
                    <a:pt x="1344" y="8653"/>
                    <a:pt x="1802" y="8714"/>
                    <a:pt x="2228" y="8823"/>
                  </a:cubicBezTo>
                  <a:lnTo>
                    <a:pt x="2299" y="8299"/>
                  </a:lnTo>
                  <a:cubicBezTo>
                    <a:pt x="2455" y="8251"/>
                    <a:pt x="2609" y="8231"/>
                    <a:pt x="2755" y="8231"/>
                  </a:cubicBezTo>
                  <a:cubicBezTo>
                    <a:pt x="3894" y="8231"/>
                    <a:pt x="4726" y="9496"/>
                    <a:pt x="4726" y="9496"/>
                  </a:cubicBezTo>
                  <a:lnTo>
                    <a:pt x="4542" y="10155"/>
                  </a:lnTo>
                  <a:cubicBezTo>
                    <a:pt x="4927" y="10533"/>
                    <a:pt x="5256" y="10961"/>
                    <a:pt x="5539" y="11413"/>
                  </a:cubicBezTo>
                  <a:cubicBezTo>
                    <a:pt x="5739" y="11203"/>
                    <a:pt x="5984" y="11002"/>
                    <a:pt x="6280" y="10845"/>
                  </a:cubicBezTo>
                  <a:cubicBezTo>
                    <a:pt x="6297" y="10832"/>
                    <a:pt x="6304" y="10828"/>
                    <a:pt x="6304" y="10828"/>
                  </a:cubicBezTo>
                  <a:cubicBezTo>
                    <a:pt x="6304" y="10828"/>
                    <a:pt x="7133" y="9550"/>
                    <a:pt x="7511" y="9550"/>
                  </a:cubicBezTo>
                  <a:cubicBezTo>
                    <a:pt x="7566" y="9550"/>
                    <a:pt x="7613" y="9577"/>
                    <a:pt x="7643" y="9639"/>
                  </a:cubicBezTo>
                  <a:cubicBezTo>
                    <a:pt x="7633" y="9601"/>
                    <a:pt x="7619" y="9571"/>
                    <a:pt x="7610" y="9537"/>
                  </a:cubicBezTo>
                  <a:cubicBezTo>
                    <a:pt x="7477" y="9125"/>
                    <a:pt x="7354" y="8680"/>
                    <a:pt x="7246" y="8231"/>
                  </a:cubicBezTo>
                  <a:cubicBezTo>
                    <a:pt x="7215" y="8109"/>
                    <a:pt x="7184" y="7986"/>
                    <a:pt x="7158" y="7867"/>
                  </a:cubicBezTo>
                  <a:cubicBezTo>
                    <a:pt x="7069" y="7487"/>
                    <a:pt x="6987" y="7109"/>
                    <a:pt x="6916" y="6756"/>
                  </a:cubicBezTo>
                  <a:cubicBezTo>
                    <a:pt x="6902" y="6677"/>
                    <a:pt x="6885" y="6602"/>
                    <a:pt x="6872" y="6528"/>
                  </a:cubicBezTo>
                  <a:cubicBezTo>
                    <a:pt x="6814" y="6238"/>
                    <a:pt x="6763" y="5970"/>
                    <a:pt x="6722" y="5728"/>
                  </a:cubicBezTo>
                  <a:cubicBezTo>
                    <a:pt x="6715" y="5681"/>
                    <a:pt x="6705" y="5631"/>
                    <a:pt x="6698" y="5582"/>
                  </a:cubicBezTo>
                  <a:cubicBezTo>
                    <a:pt x="6593" y="5005"/>
                    <a:pt x="6541" y="4627"/>
                    <a:pt x="6541" y="4627"/>
                  </a:cubicBezTo>
                  <a:cubicBezTo>
                    <a:pt x="6541" y="4627"/>
                    <a:pt x="7184" y="3349"/>
                    <a:pt x="7188" y="2138"/>
                  </a:cubicBezTo>
                  <a:cubicBezTo>
                    <a:pt x="7188" y="1170"/>
                    <a:pt x="6773" y="238"/>
                    <a:pt x="5291" y="34"/>
                  </a:cubicBezTo>
                  <a:cubicBezTo>
                    <a:pt x="5118" y="14"/>
                    <a:pt x="4954" y="0"/>
                    <a:pt x="4801" y="0"/>
                  </a:cubicBezTo>
                  <a:close/>
                  <a:moveTo>
                    <a:pt x="8463" y="11661"/>
                  </a:moveTo>
                  <a:cubicBezTo>
                    <a:pt x="8469" y="11682"/>
                    <a:pt x="8477" y="11705"/>
                    <a:pt x="8486" y="11726"/>
                  </a:cubicBezTo>
                  <a:lnTo>
                    <a:pt x="8486" y="11726"/>
                  </a:lnTo>
                  <a:cubicBezTo>
                    <a:pt x="8478" y="11703"/>
                    <a:pt x="8469" y="11681"/>
                    <a:pt x="8463" y="11661"/>
                  </a:cubicBezTo>
                  <a:close/>
                  <a:moveTo>
                    <a:pt x="8486" y="11726"/>
                  </a:moveTo>
                  <a:lnTo>
                    <a:pt x="8486" y="11726"/>
                  </a:lnTo>
                  <a:cubicBezTo>
                    <a:pt x="8486" y="11728"/>
                    <a:pt x="8486" y="11729"/>
                    <a:pt x="8487" y="11730"/>
                  </a:cubicBezTo>
                  <a:cubicBezTo>
                    <a:pt x="8487" y="11733"/>
                    <a:pt x="8487" y="11736"/>
                    <a:pt x="8490" y="11736"/>
                  </a:cubicBezTo>
                  <a:cubicBezTo>
                    <a:pt x="8489" y="11733"/>
                    <a:pt x="8487" y="11730"/>
                    <a:pt x="8486" y="11726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1588252" y="3297776"/>
              <a:ext cx="464378" cy="838778"/>
            </a:xfrm>
            <a:custGeom>
              <a:avLst/>
              <a:gdLst/>
              <a:ahLst/>
              <a:cxnLst/>
              <a:rect l="l" t="t" r="r" b="b"/>
              <a:pathLst>
                <a:path w="5930" h="10711" extrusionOk="0">
                  <a:moveTo>
                    <a:pt x="1238" y="1"/>
                  </a:moveTo>
                  <a:cubicBezTo>
                    <a:pt x="1017" y="1"/>
                    <a:pt x="789" y="11"/>
                    <a:pt x="555" y="38"/>
                  </a:cubicBezTo>
                  <a:cubicBezTo>
                    <a:pt x="500" y="42"/>
                    <a:pt x="446" y="48"/>
                    <a:pt x="392" y="55"/>
                  </a:cubicBezTo>
                  <a:cubicBezTo>
                    <a:pt x="150" y="814"/>
                    <a:pt x="1" y="1602"/>
                    <a:pt x="147" y="2394"/>
                  </a:cubicBezTo>
                  <a:cubicBezTo>
                    <a:pt x="307" y="3234"/>
                    <a:pt x="779" y="3975"/>
                    <a:pt x="1112" y="4760"/>
                  </a:cubicBezTo>
                  <a:cubicBezTo>
                    <a:pt x="1520" y="5730"/>
                    <a:pt x="1643" y="6753"/>
                    <a:pt x="1575" y="7783"/>
                  </a:cubicBezTo>
                  <a:lnTo>
                    <a:pt x="2619" y="171"/>
                  </a:lnTo>
                  <a:cubicBezTo>
                    <a:pt x="2193" y="62"/>
                    <a:pt x="1735" y="1"/>
                    <a:pt x="1238" y="1"/>
                  </a:cubicBezTo>
                  <a:close/>
                  <a:moveTo>
                    <a:pt x="1398" y="9061"/>
                  </a:moveTo>
                  <a:lnTo>
                    <a:pt x="1398" y="9061"/>
                  </a:lnTo>
                  <a:cubicBezTo>
                    <a:pt x="1360" y="9262"/>
                    <a:pt x="1337" y="9472"/>
                    <a:pt x="1313" y="9687"/>
                  </a:cubicBezTo>
                  <a:lnTo>
                    <a:pt x="1398" y="9061"/>
                  </a:lnTo>
                  <a:close/>
                  <a:moveTo>
                    <a:pt x="4933" y="1503"/>
                  </a:moveTo>
                  <a:lnTo>
                    <a:pt x="2465" y="10475"/>
                  </a:lnTo>
                  <a:lnTo>
                    <a:pt x="2401" y="10710"/>
                  </a:lnTo>
                  <a:cubicBezTo>
                    <a:pt x="2925" y="10687"/>
                    <a:pt x="3444" y="10615"/>
                    <a:pt x="3962" y="10486"/>
                  </a:cubicBezTo>
                  <a:cubicBezTo>
                    <a:pt x="3638" y="7633"/>
                    <a:pt x="4342" y="5539"/>
                    <a:pt x="5117" y="4165"/>
                  </a:cubicBezTo>
                  <a:cubicBezTo>
                    <a:pt x="5121" y="4152"/>
                    <a:pt x="5325" y="3400"/>
                    <a:pt x="5930" y="2761"/>
                  </a:cubicBezTo>
                  <a:cubicBezTo>
                    <a:pt x="5647" y="2309"/>
                    <a:pt x="5318" y="1881"/>
                    <a:pt x="4933" y="1503"/>
                  </a:cubicBezTo>
                  <a:close/>
                </a:path>
              </a:pathLst>
            </a:custGeom>
            <a:solidFill>
              <a:srgbClr val="50C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1593577" y="3264807"/>
              <a:ext cx="395387" cy="1049589"/>
            </a:xfrm>
            <a:custGeom>
              <a:avLst/>
              <a:gdLst/>
              <a:ahLst/>
              <a:cxnLst/>
              <a:rect l="l" t="t" r="r" b="b"/>
              <a:pathLst>
                <a:path w="5049" h="13403" extrusionOk="0">
                  <a:moveTo>
                    <a:pt x="3078" y="0"/>
                  </a:moveTo>
                  <a:cubicBezTo>
                    <a:pt x="2932" y="0"/>
                    <a:pt x="2778" y="20"/>
                    <a:pt x="2622" y="68"/>
                  </a:cubicBezTo>
                  <a:lnTo>
                    <a:pt x="2551" y="592"/>
                  </a:lnTo>
                  <a:lnTo>
                    <a:pt x="1507" y="8204"/>
                  </a:lnTo>
                  <a:cubicBezTo>
                    <a:pt x="1479" y="8619"/>
                    <a:pt x="1418" y="9037"/>
                    <a:pt x="1336" y="9451"/>
                  </a:cubicBezTo>
                  <a:cubicBezTo>
                    <a:pt x="1333" y="9462"/>
                    <a:pt x="1333" y="9472"/>
                    <a:pt x="1330" y="9482"/>
                  </a:cubicBezTo>
                  <a:lnTo>
                    <a:pt x="1245" y="10108"/>
                  </a:lnTo>
                  <a:cubicBezTo>
                    <a:pt x="1225" y="10315"/>
                    <a:pt x="1204" y="10523"/>
                    <a:pt x="1181" y="10727"/>
                  </a:cubicBezTo>
                  <a:lnTo>
                    <a:pt x="1160" y="10723"/>
                  </a:lnTo>
                  <a:lnTo>
                    <a:pt x="1024" y="11736"/>
                  </a:lnTo>
                  <a:cubicBezTo>
                    <a:pt x="1024" y="11736"/>
                    <a:pt x="1" y="12651"/>
                    <a:pt x="1" y="12923"/>
                  </a:cubicBezTo>
                  <a:cubicBezTo>
                    <a:pt x="1" y="12950"/>
                    <a:pt x="10" y="12970"/>
                    <a:pt x="35" y="12984"/>
                  </a:cubicBezTo>
                  <a:cubicBezTo>
                    <a:pt x="48" y="12991"/>
                    <a:pt x="65" y="12994"/>
                    <a:pt x="82" y="12994"/>
                  </a:cubicBezTo>
                  <a:cubicBezTo>
                    <a:pt x="385" y="12994"/>
                    <a:pt x="1225" y="11998"/>
                    <a:pt x="1225" y="11998"/>
                  </a:cubicBezTo>
                  <a:lnTo>
                    <a:pt x="1225" y="11998"/>
                  </a:lnTo>
                  <a:cubicBezTo>
                    <a:pt x="1225" y="11998"/>
                    <a:pt x="1017" y="12678"/>
                    <a:pt x="1017" y="13093"/>
                  </a:cubicBezTo>
                  <a:cubicBezTo>
                    <a:pt x="1017" y="13270"/>
                    <a:pt x="1058" y="13399"/>
                    <a:pt x="1167" y="13402"/>
                  </a:cubicBezTo>
                  <a:cubicBezTo>
                    <a:pt x="1531" y="13402"/>
                    <a:pt x="1660" y="12029"/>
                    <a:pt x="1660" y="12029"/>
                  </a:cubicBezTo>
                  <a:cubicBezTo>
                    <a:pt x="1660" y="12029"/>
                    <a:pt x="1670" y="13218"/>
                    <a:pt x="2081" y="13222"/>
                  </a:cubicBezTo>
                  <a:cubicBezTo>
                    <a:pt x="2102" y="13222"/>
                    <a:pt x="2122" y="13218"/>
                    <a:pt x="2143" y="13212"/>
                  </a:cubicBezTo>
                  <a:lnTo>
                    <a:pt x="2146" y="13212"/>
                  </a:lnTo>
                  <a:cubicBezTo>
                    <a:pt x="2303" y="13168"/>
                    <a:pt x="2356" y="13005"/>
                    <a:pt x="2356" y="12810"/>
                  </a:cubicBezTo>
                  <a:cubicBezTo>
                    <a:pt x="2356" y="12409"/>
                    <a:pt x="2132" y="11858"/>
                    <a:pt x="2132" y="11858"/>
                  </a:cubicBezTo>
                  <a:lnTo>
                    <a:pt x="2333" y="11131"/>
                  </a:lnTo>
                  <a:lnTo>
                    <a:pt x="2397" y="10896"/>
                  </a:lnTo>
                  <a:lnTo>
                    <a:pt x="4865" y="1924"/>
                  </a:lnTo>
                  <a:lnTo>
                    <a:pt x="5049" y="1265"/>
                  </a:lnTo>
                  <a:cubicBezTo>
                    <a:pt x="5049" y="1265"/>
                    <a:pt x="4217" y="0"/>
                    <a:pt x="3078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2324990" y="3675855"/>
              <a:ext cx="12843" cy="63196"/>
            </a:xfrm>
            <a:custGeom>
              <a:avLst/>
              <a:gdLst/>
              <a:ahLst/>
              <a:cxnLst/>
              <a:rect l="l" t="t" r="r" b="b"/>
              <a:pathLst>
                <a:path w="164" h="807" extrusionOk="0">
                  <a:moveTo>
                    <a:pt x="3" y="0"/>
                  </a:moveTo>
                  <a:cubicBezTo>
                    <a:pt x="0" y="0"/>
                    <a:pt x="0" y="0"/>
                    <a:pt x="0" y="4"/>
                  </a:cubicBezTo>
                  <a:cubicBezTo>
                    <a:pt x="3" y="11"/>
                    <a:pt x="3" y="17"/>
                    <a:pt x="7" y="25"/>
                  </a:cubicBezTo>
                  <a:lnTo>
                    <a:pt x="7" y="20"/>
                  </a:lnTo>
                  <a:cubicBezTo>
                    <a:pt x="3" y="14"/>
                    <a:pt x="3" y="7"/>
                    <a:pt x="3" y="0"/>
                  </a:cubicBezTo>
                  <a:close/>
                  <a:moveTo>
                    <a:pt x="156" y="779"/>
                  </a:moveTo>
                  <a:cubicBezTo>
                    <a:pt x="160" y="789"/>
                    <a:pt x="160" y="800"/>
                    <a:pt x="163" y="806"/>
                  </a:cubicBezTo>
                  <a:cubicBezTo>
                    <a:pt x="163" y="800"/>
                    <a:pt x="160" y="789"/>
                    <a:pt x="160" y="779"/>
                  </a:cubicBezTo>
                  <a:close/>
                </a:path>
              </a:pathLst>
            </a:custGeom>
            <a:solidFill>
              <a:srgbClr val="B2E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299696" y="3586112"/>
              <a:ext cx="37902" cy="150825"/>
            </a:xfrm>
            <a:custGeom>
              <a:avLst/>
              <a:gdLst/>
              <a:ahLst/>
              <a:cxnLst/>
              <a:rect l="l" t="t" r="r" b="b"/>
              <a:pathLst>
                <a:path w="484" h="1926" extrusionOk="0">
                  <a:moveTo>
                    <a:pt x="1" y="0"/>
                  </a:moveTo>
                  <a:lnTo>
                    <a:pt x="1" y="0"/>
                  </a:lnTo>
                  <a:cubicBezTo>
                    <a:pt x="118" y="359"/>
                    <a:pt x="229" y="743"/>
                    <a:pt x="323" y="1150"/>
                  </a:cubicBezTo>
                  <a:cubicBezTo>
                    <a:pt x="323" y="1146"/>
                    <a:pt x="323" y="1146"/>
                    <a:pt x="326" y="1146"/>
                  </a:cubicBezTo>
                  <a:cubicBezTo>
                    <a:pt x="229" y="743"/>
                    <a:pt x="118" y="359"/>
                    <a:pt x="1" y="0"/>
                  </a:cubicBezTo>
                  <a:close/>
                  <a:moveTo>
                    <a:pt x="330" y="1166"/>
                  </a:moveTo>
                  <a:lnTo>
                    <a:pt x="330" y="1171"/>
                  </a:lnTo>
                  <a:cubicBezTo>
                    <a:pt x="388" y="1415"/>
                    <a:pt x="438" y="1667"/>
                    <a:pt x="479" y="1925"/>
                  </a:cubicBezTo>
                  <a:lnTo>
                    <a:pt x="483" y="1925"/>
                  </a:lnTo>
                  <a:cubicBezTo>
                    <a:pt x="438" y="1667"/>
                    <a:pt x="388" y="1415"/>
                    <a:pt x="330" y="1166"/>
                  </a:cubicBezTo>
                  <a:close/>
                </a:path>
              </a:pathLst>
            </a:custGeom>
            <a:solidFill>
              <a:srgbClr val="B27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337755" y="3738973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2332116" y="3738973"/>
              <a:ext cx="17150" cy="218642"/>
            </a:xfrm>
            <a:custGeom>
              <a:avLst/>
              <a:gdLst/>
              <a:ahLst/>
              <a:cxnLst/>
              <a:rect l="l" t="t" r="r" b="b"/>
              <a:pathLst>
                <a:path w="219" h="2792" extrusionOk="0">
                  <a:moveTo>
                    <a:pt x="0" y="2792"/>
                  </a:moveTo>
                  <a:lnTo>
                    <a:pt x="0" y="2792"/>
                  </a:lnTo>
                  <a:lnTo>
                    <a:pt x="0" y="2792"/>
                  </a:lnTo>
                  <a:close/>
                  <a:moveTo>
                    <a:pt x="4" y="2784"/>
                  </a:moveTo>
                  <a:lnTo>
                    <a:pt x="4" y="2788"/>
                  </a:lnTo>
                  <a:lnTo>
                    <a:pt x="4" y="2784"/>
                  </a:lnTo>
                  <a:close/>
                  <a:moveTo>
                    <a:pt x="8" y="2774"/>
                  </a:moveTo>
                  <a:lnTo>
                    <a:pt x="8" y="2778"/>
                  </a:lnTo>
                  <a:lnTo>
                    <a:pt x="8" y="2774"/>
                  </a:lnTo>
                  <a:close/>
                  <a:moveTo>
                    <a:pt x="21" y="2743"/>
                  </a:moveTo>
                  <a:lnTo>
                    <a:pt x="21" y="2743"/>
                  </a:lnTo>
                  <a:lnTo>
                    <a:pt x="21" y="2743"/>
                  </a:lnTo>
                  <a:close/>
                  <a:moveTo>
                    <a:pt x="24" y="2734"/>
                  </a:moveTo>
                  <a:cubicBezTo>
                    <a:pt x="24" y="2737"/>
                    <a:pt x="21" y="2737"/>
                    <a:pt x="21" y="2740"/>
                  </a:cubicBezTo>
                  <a:cubicBezTo>
                    <a:pt x="21" y="2737"/>
                    <a:pt x="24" y="2737"/>
                    <a:pt x="24" y="2734"/>
                  </a:cubicBezTo>
                  <a:close/>
                  <a:moveTo>
                    <a:pt x="31" y="2720"/>
                  </a:moveTo>
                  <a:lnTo>
                    <a:pt x="28" y="2720"/>
                  </a:lnTo>
                  <a:lnTo>
                    <a:pt x="31" y="2720"/>
                  </a:lnTo>
                  <a:close/>
                  <a:moveTo>
                    <a:pt x="35" y="2703"/>
                  </a:moveTo>
                  <a:lnTo>
                    <a:pt x="35" y="2703"/>
                  </a:lnTo>
                  <a:lnTo>
                    <a:pt x="35" y="2703"/>
                  </a:lnTo>
                  <a:close/>
                  <a:moveTo>
                    <a:pt x="38" y="2693"/>
                  </a:moveTo>
                  <a:lnTo>
                    <a:pt x="38" y="2696"/>
                  </a:lnTo>
                  <a:lnTo>
                    <a:pt x="38" y="2693"/>
                  </a:lnTo>
                  <a:close/>
                  <a:moveTo>
                    <a:pt x="41" y="2686"/>
                  </a:moveTo>
                  <a:lnTo>
                    <a:pt x="41" y="2690"/>
                  </a:lnTo>
                  <a:lnTo>
                    <a:pt x="41" y="2686"/>
                  </a:lnTo>
                  <a:close/>
                  <a:moveTo>
                    <a:pt x="45" y="2679"/>
                  </a:moveTo>
                  <a:cubicBezTo>
                    <a:pt x="45" y="2679"/>
                    <a:pt x="41" y="2679"/>
                    <a:pt x="41" y="2682"/>
                  </a:cubicBezTo>
                  <a:cubicBezTo>
                    <a:pt x="41" y="2679"/>
                    <a:pt x="45" y="2679"/>
                    <a:pt x="45" y="2679"/>
                  </a:cubicBezTo>
                  <a:close/>
                  <a:moveTo>
                    <a:pt x="49" y="2669"/>
                  </a:moveTo>
                  <a:cubicBezTo>
                    <a:pt x="45" y="2672"/>
                    <a:pt x="45" y="2672"/>
                    <a:pt x="45" y="2676"/>
                  </a:cubicBezTo>
                  <a:cubicBezTo>
                    <a:pt x="45" y="2672"/>
                    <a:pt x="45" y="2672"/>
                    <a:pt x="49" y="2669"/>
                  </a:cubicBezTo>
                  <a:close/>
                  <a:moveTo>
                    <a:pt x="49" y="2662"/>
                  </a:moveTo>
                  <a:lnTo>
                    <a:pt x="49" y="2669"/>
                  </a:lnTo>
                  <a:lnTo>
                    <a:pt x="49" y="2662"/>
                  </a:lnTo>
                  <a:close/>
                  <a:moveTo>
                    <a:pt x="52" y="2652"/>
                  </a:moveTo>
                  <a:lnTo>
                    <a:pt x="52" y="2659"/>
                  </a:lnTo>
                  <a:lnTo>
                    <a:pt x="52" y="2652"/>
                  </a:lnTo>
                  <a:close/>
                  <a:moveTo>
                    <a:pt x="58" y="2638"/>
                  </a:moveTo>
                  <a:cubicBezTo>
                    <a:pt x="55" y="2641"/>
                    <a:pt x="55" y="2646"/>
                    <a:pt x="52" y="2652"/>
                  </a:cubicBezTo>
                  <a:cubicBezTo>
                    <a:pt x="55" y="2646"/>
                    <a:pt x="55" y="2641"/>
                    <a:pt x="58" y="2638"/>
                  </a:cubicBezTo>
                  <a:close/>
                  <a:moveTo>
                    <a:pt x="201" y="1952"/>
                  </a:moveTo>
                  <a:cubicBezTo>
                    <a:pt x="181" y="2186"/>
                    <a:pt x="133" y="2414"/>
                    <a:pt x="58" y="2638"/>
                  </a:cubicBezTo>
                  <a:cubicBezTo>
                    <a:pt x="133" y="2414"/>
                    <a:pt x="181" y="2186"/>
                    <a:pt x="201" y="1952"/>
                  </a:cubicBezTo>
                  <a:close/>
                  <a:moveTo>
                    <a:pt x="204" y="1927"/>
                  </a:moveTo>
                  <a:lnTo>
                    <a:pt x="204" y="1932"/>
                  </a:lnTo>
                  <a:lnTo>
                    <a:pt x="204" y="1927"/>
                  </a:lnTo>
                  <a:close/>
                  <a:moveTo>
                    <a:pt x="204" y="1911"/>
                  </a:moveTo>
                  <a:lnTo>
                    <a:pt x="204" y="1927"/>
                  </a:lnTo>
                  <a:lnTo>
                    <a:pt x="204" y="1911"/>
                  </a:lnTo>
                  <a:close/>
                  <a:moveTo>
                    <a:pt x="204" y="1897"/>
                  </a:moveTo>
                  <a:lnTo>
                    <a:pt x="204" y="1907"/>
                  </a:lnTo>
                  <a:lnTo>
                    <a:pt x="204" y="1897"/>
                  </a:lnTo>
                  <a:close/>
                  <a:moveTo>
                    <a:pt x="208" y="1880"/>
                  </a:moveTo>
                  <a:cubicBezTo>
                    <a:pt x="208" y="1883"/>
                    <a:pt x="204" y="1887"/>
                    <a:pt x="204" y="1891"/>
                  </a:cubicBezTo>
                  <a:cubicBezTo>
                    <a:pt x="204" y="1887"/>
                    <a:pt x="208" y="1883"/>
                    <a:pt x="208" y="1880"/>
                  </a:cubicBezTo>
                  <a:close/>
                  <a:moveTo>
                    <a:pt x="212" y="1758"/>
                  </a:moveTo>
                  <a:lnTo>
                    <a:pt x="212" y="1785"/>
                  </a:lnTo>
                  <a:lnTo>
                    <a:pt x="212" y="1758"/>
                  </a:lnTo>
                  <a:close/>
                  <a:moveTo>
                    <a:pt x="72" y="0"/>
                  </a:moveTo>
                  <a:cubicBezTo>
                    <a:pt x="164" y="561"/>
                    <a:pt x="218" y="1152"/>
                    <a:pt x="212" y="1758"/>
                  </a:cubicBezTo>
                  <a:cubicBezTo>
                    <a:pt x="218" y="1152"/>
                    <a:pt x="164" y="561"/>
                    <a:pt x="72" y="0"/>
                  </a:cubicBezTo>
                  <a:close/>
                </a:path>
              </a:pathLst>
            </a:custGeom>
            <a:solidFill>
              <a:srgbClr val="236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1871577" y="4236553"/>
              <a:ext cx="67425" cy="30932"/>
            </a:xfrm>
            <a:custGeom>
              <a:avLst/>
              <a:gdLst/>
              <a:ahLst/>
              <a:cxnLst/>
              <a:rect l="l" t="t" r="r" b="b"/>
              <a:pathLst>
                <a:path w="861" h="395" extrusionOk="0">
                  <a:moveTo>
                    <a:pt x="860" y="0"/>
                  </a:moveTo>
                  <a:lnTo>
                    <a:pt x="860" y="0"/>
                  </a:lnTo>
                  <a:cubicBezTo>
                    <a:pt x="775" y="69"/>
                    <a:pt x="353" y="395"/>
                    <a:pt x="0" y="395"/>
                  </a:cubicBezTo>
                  <a:cubicBezTo>
                    <a:pt x="333" y="395"/>
                    <a:pt x="728" y="106"/>
                    <a:pt x="843" y="17"/>
                  </a:cubicBezTo>
                  <a:cubicBezTo>
                    <a:pt x="850" y="11"/>
                    <a:pt x="857" y="4"/>
                    <a:pt x="860" y="0"/>
                  </a:cubicBezTo>
                  <a:close/>
                </a:path>
              </a:pathLst>
            </a:custGeom>
            <a:solidFill>
              <a:srgbClr val="21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1812923" y="3368098"/>
              <a:ext cx="536345" cy="917480"/>
            </a:xfrm>
            <a:custGeom>
              <a:avLst/>
              <a:gdLst/>
              <a:ahLst/>
              <a:cxnLst/>
              <a:rect l="l" t="t" r="r" b="b"/>
              <a:pathLst>
                <a:path w="6849" h="11716" extrusionOk="0">
                  <a:moveTo>
                    <a:pt x="5930" y="4159"/>
                  </a:moveTo>
                  <a:cubicBezTo>
                    <a:pt x="6059" y="4159"/>
                    <a:pt x="6059" y="4358"/>
                    <a:pt x="5930" y="4358"/>
                  </a:cubicBezTo>
                  <a:cubicBezTo>
                    <a:pt x="5797" y="4358"/>
                    <a:pt x="5797" y="4159"/>
                    <a:pt x="5930" y="4159"/>
                  </a:cubicBezTo>
                  <a:close/>
                  <a:moveTo>
                    <a:pt x="5039" y="4526"/>
                  </a:moveTo>
                  <a:cubicBezTo>
                    <a:pt x="5169" y="4526"/>
                    <a:pt x="5169" y="4730"/>
                    <a:pt x="5039" y="4730"/>
                  </a:cubicBezTo>
                  <a:cubicBezTo>
                    <a:pt x="4907" y="4730"/>
                    <a:pt x="4907" y="4526"/>
                    <a:pt x="5039" y="4526"/>
                  </a:cubicBezTo>
                  <a:close/>
                  <a:moveTo>
                    <a:pt x="4363" y="5293"/>
                  </a:moveTo>
                  <a:cubicBezTo>
                    <a:pt x="4492" y="5293"/>
                    <a:pt x="4492" y="5497"/>
                    <a:pt x="4363" y="5497"/>
                  </a:cubicBezTo>
                  <a:cubicBezTo>
                    <a:pt x="4231" y="5497"/>
                    <a:pt x="4231" y="5293"/>
                    <a:pt x="4363" y="5293"/>
                  </a:cubicBezTo>
                  <a:close/>
                  <a:moveTo>
                    <a:pt x="5223" y="5909"/>
                  </a:moveTo>
                  <a:cubicBezTo>
                    <a:pt x="5353" y="5909"/>
                    <a:pt x="5353" y="6113"/>
                    <a:pt x="5223" y="6113"/>
                  </a:cubicBezTo>
                  <a:cubicBezTo>
                    <a:pt x="5091" y="6113"/>
                    <a:pt x="5091" y="5909"/>
                    <a:pt x="5223" y="5909"/>
                  </a:cubicBezTo>
                  <a:close/>
                  <a:moveTo>
                    <a:pt x="5033" y="0"/>
                  </a:moveTo>
                  <a:cubicBezTo>
                    <a:pt x="4655" y="0"/>
                    <a:pt x="3826" y="1278"/>
                    <a:pt x="3826" y="1278"/>
                  </a:cubicBezTo>
                  <a:cubicBezTo>
                    <a:pt x="3826" y="1278"/>
                    <a:pt x="3819" y="1282"/>
                    <a:pt x="3802" y="1295"/>
                  </a:cubicBezTo>
                  <a:cubicBezTo>
                    <a:pt x="3969" y="1210"/>
                    <a:pt x="4149" y="1135"/>
                    <a:pt x="4343" y="1085"/>
                  </a:cubicBezTo>
                  <a:lnTo>
                    <a:pt x="4343" y="1085"/>
                  </a:lnTo>
                  <a:lnTo>
                    <a:pt x="2248" y="3267"/>
                  </a:lnTo>
                  <a:cubicBezTo>
                    <a:pt x="1473" y="4641"/>
                    <a:pt x="769" y="6735"/>
                    <a:pt x="1093" y="9588"/>
                  </a:cubicBezTo>
                  <a:cubicBezTo>
                    <a:pt x="1096" y="9666"/>
                    <a:pt x="1110" y="9744"/>
                    <a:pt x="1120" y="9825"/>
                  </a:cubicBezTo>
                  <a:cubicBezTo>
                    <a:pt x="253" y="10288"/>
                    <a:pt x="4" y="10641"/>
                    <a:pt x="4" y="10856"/>
                  </a:cubicBezTo>
                  <a:cubicBezTo>
                    <a:pt x="1" y="10999"/>
                    <a:pt x="120" y="11077"/>
                    <a:pt x="233" y="11077"/>
                  </a:cubicBezTo>
                  <a:cubicBezTo>
                    <a:pt x="464" y="11077"/>
                    <a:pt x="963" y="10788"/>
                    <a:pt x="1146" y="10676"/>
                  </a:cubicBezTo>
                  <a:lnTo>
                    <a:pt x="1146" y="10676"/>
                  </a:lnTo>
                  <a:cubicBezTo>
                    <a:pt x="967" y="10801"/>
                    <a:pt x="487" y="11145"/>
                    <a:pt x="484" y="11342"/>
                  </a:cubicBezTo>
                  <a:cubicBezTo>
                    <a:pt x="484" y="11389"/>
                    <a:pt x="514" y="11430"/>
                    <a:pt x="579" y="11457"/>
                  </a:cubicBezTo>
                  <a:cubicBezTo>
                    <a:pt x="606" y="11468"/>
                    <a:pt x="636" y="11474"/>
                    <a:pt x="664" y="11478"/>
                  </a:cubicBezTo>
                  <a:cubicBezTo>
                    <a:pt x="691" y="11482"/>
                    <a:pt x="718" y="11485"/>
                    <a:pt x="749" y="11485"/>
                  </a:cubicBezTo>
                  <a:cubicBezTo>
                    <a:pt x="1102" y="11485"/>
                    <a:pt x="1524" y="11159"/>
                    <a:pt x="1609" y="11090"/>
                  </a:cubicBezTo>
                  <a:lnTo>
                    <a:pt x="1609" y="11090"/>
                  </a:lnTo>
                  <a:cubicBezTo>
                    <a:pt x="1606" y="11094"/>
                    <a:pt x="1599" y="11101"/>
                    <a:pt x="1592" y="11107"/>
                  </a:cubicBezTo>
                  <a:lnTo>
                    <a:pt x="1595" y="11104"/>
                  </a:lnTo>
                  <a:lnTo>
                    <a:pt x="1595" y="11104"/>
                  </a:lnTo>
                  <a:cubicBezTo>
                    <a:pt x="1510" y="11182"/>
                    <a:pt x="1279" y="11420"/>
                    <a:pt x="1276" y="11587"/>
                  </a:cubicBezTo>
                  <a:cubicBezTo>
                    <a:pt x="1276" y="11634"/>
                    <a:pt x="1297" y="11678"/>
                    <a:pt x="1344" y="11709"/>
                  </a:cubicBezTo>
                  <a:cubicBezTo>
                    <a:pt x="1350" y="11713"/>
                    <a:pt x="1364" y="11716"/>
                    <a:pt x="1385" y="11716"/>
                  </a:cubicBezTo>
                  <a:cubicBezTo>
                    <a:pt x="1857" y="11716"/>
                    <a:pt x="5689" y="9948"/>
                    <a:pt x="6630" y="7528"/>
                  </a:cubicBezTo>
                  <a:lnTo>
                    <a:pt x="6634" y="7524"/>
                  </a:lnTo>
                  <a:lnTo>
                    <a:pt x="6634" y="7520"/>
                  </a:lnTo>
                  <a:cubicBezTo>
                    <a:pt x="6638" y="7517"/>
                    <a:pt x="6638" y="7517"/>
                    <a:pt x="6638" y="7514"/>
                  </a:cubicBezTo>
                  <a:lnTo>
                    <a:pt x="6638" y="7510"/>
                  </a:lnTo>
                  <a:cubicBezTo>
                    <a:pt x="6641" y="7500"/>
                    <a:pt x="6648" y="7490"/>
                    <a:pt x="6651" y="7479"/>
                  </a:cubicBezTo>
                  <a:lnTo>
                    <a:pt x="6651" y="7476"/>
                  </a:lnTo>
                  <a:cubicBezTo>
                    <a:pt x="6651" y="7473"/>
                    <a:pt x="6654" y="7473"/>
                    <a:pt x="6654" y="7470"/>
                  </a:cubicBezTo>
                  <a:cubicBezTo>
                    <a:pt x="6654" y="7466"/>
                    <a:pt x="6658" y="7459"/>
                    <a:pt x="6658" y="7456"/>
                  </a:cubicBezTo>
                  <a:lnTo>
                    <a:pt x="6661" y="7456"/>
                  </a:lnTo>
                  <a:cubicBezTo>
                    <a:pt x="6661" y="7449"/>
                    <a:pt x="6665" y="7446"/>
                    <a:pt x="6665" y="7439"/>
                  </a:cubicBezTo>
                  <a:cubicBezTo>
                    <a:pt x="6668" y="7435"/>
                    <a:pt x="6668" y="7432"/>
                    <a:pt x="6668" y="7432"/>
                  </a:cubicBezTo>
                  <a:lnTo>
                    <a:pt x="6668" y="7429"/>
                  </a:lnTo>
                  <a:cubicBezTo>
                    <a:pt x="6668" y="7429"/>
                    <a:pt x="6668" y="7426"/>
                    <a:pt x="6671" y="7426"/>
                  </a:cubicBezTo>
                  <a:lnTo>
                    <a:pt x="6671" y="7422"/>
                  </a:lnTo>
                  <a:lnTo>
                    <a:pt x="6671" y="7418"/>
                  </a:lnTo>
                  <a:cubicBezTo>
                    <a:pt x="6671" y="7415"/>
                    <a:pt x="6675" y="7415"/>
                    <a:pt x="6675" y="7415"/>
                  </a:cubicBezTo>
                  <a:lnTo>
                    <a:pt x="6675" y="7412"/>
                  </a:lnTo>
                  <a:cubicBezTo>
                    <a:pt x="6675" y="7408"/>
                    <a:pt x="6675" y="7408"/>
                    <a:pt x="6679" y="7405"/>
                  </a:cubicBezTo>
                  <a:lnTo>
                    <a:pt x="6679" y="7398"/>
                  </a:lnTo>
                  <a:cubicBezTo>
                    <a:pt x="6682" y="7398"/>
                    <a:pt x="6682" y="7395"/>
                    <a:pt x="6682" y="7395"/>
                  </a:cubicBezTo>
                  <a:lnTo>
                    <a:pt x="6682" y="7388"/>
                  </a:lnTo>
                  <a:cubicBezTo>
                    <a:pt x="6685" y="7382"/>
                    <a:pt x="6685" y="7377"/>
                    <a:pt x="6688" y="7374"/>
                  </a:cubicBezTo>
                  <a:cubicBezTo>
                    <a:pt x="6763" y="7150"/>
                    <a:pt x="6811" y="6922"/>
                    <a:pt x="6831" y="6688"/>
                  </a:cubicBezTo>
                  <a:cubicBezTo>
                    <a:pt x="6831" y="6681"/>
                    <a:pt x="6831" y="6674"/>
                    <a:pt x="6834" y="6668"/>
                  </a:cubicBezTo>
                  <a:lnTo>
                    <a:pt x="6834" y="6663"/>
                  </a:lnTo>
                  <a:lnTo>
                    <a:pt x="6834" y="6647"/>
                  </a:lnTo>
                  <a:lnTo>
                    <a:pt x="6834" y="6643"/>
                  </a:lnTo>
                  <a:lnTo>
                    <a:pt x="6834" y="6633"/>
                  </a:lnTo>
                  <a:lnTo>
                    <a:pt x="6834" y="6627"/>
                  </a:lnTo>
                  <a:cubicBezTo>
                    <a:pt x="6834" y="6623"/>
                    <a:pt x="6838" y="6619"/>
                    <a:pt x="6838" y="6616"/>
                  </a:cubicBezTo>
                  <a:cubicBezTo>
                    <a:pt x="6838" y="6586"/>
                    <a:pt x="6842" y="6555"/>
                    <a:pt x="6842" y="6521"/>
                  </a:cubicBezTo>
                  <a:lnTo>
                    <a:pt x="6842" y="6494"/>
                  </a:lnTo>
                  <a:cubicBezTo>
                    <a:pt x="6848" y="5888"/>
                    <a:pt x="6794" y="5297"/>
                    <a:pt x="6702" y="4736"/>
                  </a:cubicBezTo>
                  <a:cubicBezTo>
                    <a:pt x="6699" y="4730"/>
                    <a:pt x="6699" y="4719"/>
                    <a:pt x="6695" y="4709"/>
                  </a:cubicBezTo>
                  <a:cubicBezTo>
                    <a:pt x="6654" y="4451"/>
                    <a:pt x="6604" y="4199"/>
                    <a:pt x="6546" y="3955"/>
                  </a:cubicBezTo>
                  <a:cubicBezTo>
                    <a:pt x="6542" y="3947"/>
                    <a:pt x="6542" y="3941"/>
                    <a:pt x="6539" y="3934"/>
                  </a:cubicBezTo>
                  <a:cubicBezTo>
                    <a:pt x="6444" y="3522"/>
                    <a:pt x="6332" y="3134"/>
                    <a:pt x="6213" y="2771"/>
                  </a:cubicBezTo>
                  <a:cubicBezTo>
                    <a:pt x="6209" y="2758"/>
                    <a:pt x="6205" y="2744"/>
                    <a:pt x="6199" y="2731"/>
                  </a:cubicBezTo>
                  <a:cubicBezTo>
                    <a:pt x="6144" y="2567"/>
                    <a:pt x="6090" y="2407"/>
                    <a:pt x="6032" y="2254"/>
                  </a:cubicBezTo>
                  <a:cubicBezTo>
                    <a:pt x="6026" y="2234"/>
                    <a:pt x="6019" y="2210"/>
                    <a:pt x="6012" y="2186"/>
                  </a:cubicBezTo>
                  <a:cubicBezTo>
                    <a:pt x="6001" y="2163"/>
                    <a:pt x="5992" y="2135"/>
                    <a:pt x="5985" y="2111"/>
                  </a:cubicBezTo>
                  <a:cubicBezTo>
                    <a:pt x="5978" y="2094"/>
                    <a:pt x="5971" y="2078"/>
                    <a:pt x="5965" y="2064"/>
                  </a:cubicBezTo>
                  <a:lnTo>
                    <a:pt x="5965" y="2057"/>
                  </a:lnTo>
                  <a:cubicBezTo>
                    <a:pt x="5951" y="2009"/>
                    <a:pt x="5930" y="1962"/>
                    <a:pt x="5913" y="1915"/>
                  </a:cubicBezTo>
                  <a:cubicBezTo>
                    <a:pt x="5770" y="1547"/>
                    <a:pt x="5634" y="1221"/>
                    <a:pt x="5516" y="945"/>
                  </a:cubicBezTo>
                  <a:cubicBezTo>
                    <a:pt x="5447" y="782"/>
                    <a:pt x="5383" y="639"/>
                    <a:pt x="5328" y="517"/>
                  </a:cubicBezTo>
                  <a:cubicBezTo>
                    <a:pt x="5264" y="357"/>
                    <a:pt x="5213" y="231"/>
                    <a:pt x="5185" y="143"/>
                  </a:cubicBezTo>
                  <a:cubicBezTo>
                    <a:pt x="5182" y="120"/>
                    <a:pt x="5172" y="102"/>
                    <a:pt x="5165" y="89"/>
                  </a:cubicBezTo>
                  <a:cubicBezTo>
                    <a:pt x="5135" y="27"/>
                    <a:pt x="5088" y="0"/>
                    <a:pt x="5033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052550" y="3469509"/>
              <a:ext cx="58184" cy="53877"/>
            </a:xfrm>
            <a:custGeom>
              <a:avLst/>
              <a:gdLst/>
              <a:ahLst/>
              <a:cxnLst/>
              <a:rect l="l" t="t" r="r" b="b"/>
              <a:pathLst>
                <a:path w="743" h="688" extrusionOk="0">
                  <a:moveTo>
                    <a:pt x="742" y="0"/>
                  </a:moveTo>
                  <a:cubicBezTo>
                    <a:pt x="446" y="157"/>
                    <a:pt x="201" y="358"/>
                    <a:pt x="1" y="568"/>
                  </a:cubicBezTo>
                  <a:cubicBezTo>
                    <a:pt x="24" y="609"/>
                    <a:pt x="52" y="647"/>
                    <a:pt x="76" y="687"/>
                  </a:cubicBezTo>
                  <a:cubicBezTo>
                    <a:pt x="405" y="293"/>
                    <a:pt x="667" y="65"/>
                    <a:pt x="742" y="0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1988885" y="3513989"/>
              <a:ext cx="69618" cy="110026"/>
            </a:xfrm>
            <a:custGeom>
              <a:avLst/>
              <a:gdLst/>
              <a:ahLst/>
              <a:cxnLst/>
              <a:rect l="l" t="t" r="r" b="b"/>
              <a:pathLst>
                <a:path w="889" h="1405" extrusionOk="0">
                  <a:moveTo>
                    <a:pt x="814" y="0"/>
                  </a:moveTo>
                  <a:cubicBezTo>
                    <a:pt x="209" y="639"/>
                    <a:pt x="5" y="1391"/>
                    <a:pt x="1" y="1404"/>
                  </a:cubicBezTo>
                  <a:cubicBezTo>
                    <a:pt x="304" y="868"/>
                    <a:pt x="620" y="439"/>
                    <a:pt x="889" y="119"/>
                  </a:cubicBezTo>
                  <a:cubicBezTo>
                    <a:pt x="865" y="79"/>
                    <a:pt x="837" y="41"/>
                    <a:pt x="814" y="0"/>
                  </a:cubicBezTo>
                  <a:close/>
                </a:path>
              </a:pathLst>
            </a:custGeom>
            <a:solidFill>
              <a:srgbClr val="38BB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1988885" y="3452986"/>
              <a:ext cx="164138" cy="171029"/>
            </a:xfrm>
            <a:custGeom>
              <a:avLst/>
              <a:gdLst/>
              <a:ahLst/>
              <a:cxnLst/>
              <a:rect l="l" t="t" r="r" b="b"/>
              <a:pathLst>
                <a:path w="2096" h="2184" extrusionOk="0">
                  <a:moveTo>
                    <a:pt x="2096" y="1"/>
                  </a:moveTo>
                  <a:lnTo>
                    <a:pt x="2096" y="1"/>
                  </a:lnTo>
                  <a:cubicBezTo>
                    <a:pt x="1902" y="51"/>
                    <a:pt x="1722" y="126"/>
                    <a:pt x="1555" y="211"/>
                  </a:cubicBezTo>
                  <a:cubicBezTo>
                    <a:pt x="1480" y="276"/>
                    <a:pt x="1218" y="504"/>
                    <a:pt x="889" y="898"/>
                  </a:cubicBezTo>
                  <a:cubicBezTo>
                    <a:pt x="620" y="1218"/>
                    <a:pt x="304" y="1647"/>
                    <a:pt x="1" y="2183"/>
                  </a:cubicBezTo>
                  <a:lnTo>
                    <a:pt x="2096" y="1"/>
                  </a:ln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2144173" y="3782591"/>
              <a:ext cx="20517" cy="16054"/>
            </a:xfrm>
            <a:custGeom>
              <a:avLst/>
              <a:gdLst/>
              <a:ahLst/>
              <a:cxnLst/>
              <a:rect l="l" t="t" r="r" b="b"/>
              <a:pathLst>
                <a:path w="262" h="205" extrusionOk="0">
                  <a:moveTo>
                    <a:pt x="133" y="0"/>
                  </a:moveTo>
                  <a:cubicBezTo>
                    <a:pt x="1" y="0"/>
                    <a:pt x="1" y="204"/>
                    <a:pt x="133" y="204"/>
                  </a:cubicBezTo>
                  <a:cubicBezTo>
                    <a:pt x="262" y="204"/>
                    <a:pt x="262" y="0"/>
                    <a:pt x="133" y="0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2197189" y="3722449"/>
              <a:ext cx="20596" cy="16054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2" y="1"/>
                  </a:moveTo>
                  <a:cubicBezTo>
                    <a:pt x="0" y="1"/>
                    <a:pt x="0" y="205"/>
                    <a:pt x="132" y="205"/>
                  </a:cubicBezTo>
                  <a:cubicBezTo>
                    <a:pt x="262" y="205"/>
                    <a:pt x="262" y="1"/>
                    <a:pt x="132" y="1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2211519" y="3830752"/>
              <a:ext cx="20596" cy="16054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3" y="1"/>
                  </a:moveTo>
                  <a:cubicBezTo>
                    <a:pt x="1" y="1"/>
                    <a:pt x="1" y="205"/>
                    <a:pt x="133" y="205"/>
                  </a:cubicBezTo>
                  <a:cubicBezTo>
                    <a:pt x="263" y="205"/>
                    <a:pt x="263" y="1"/>
                    <a:pt x="133" y="1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2266884" y="3693710"/>
              <a:ext cx="20596" cy="15740"/>
            </a:xfrm>
            <a:custGeom>
              <a:avLst/>
              <a:gdLst/>
              <a:ahLst/>
              <a:cxnLst/>
              <a:rect l="l" t="t" r="r" b="b"/>
              <a:pathLst>
                <a:path w="263" h="201" extrusionOk="0">
                  <a:moveTo>
                    <a:pt x="133" y="1"/>
                  </a:moveTo>
                  <a:cubicBezTo>
                    <a:pt x="0" y="1"/>
                    <a:pt x="0" y="200"/>
                    <a:pt x="133" y="200"/>
                  </a:cubicBezTo>
                  <a:cubicBezTo>
                    <a:pt x="262" y="200"/>
                    <a:pt x="262" y="1"/>
                    <a:pt x="133" y="1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1548392" y="2893071"/>
              <a:ext cx="272362" cy="67816"/>
            </a:xfrm>
            <a:custGeom>
              <a:avLst/>
              <a:gdLst/>
              <a:ahLst/>
              <a:cxnLst/>
              <a:rect l="l" t="t" r="r" b="b"/>
              <a:pathLst>
                <a:path w="3478" h="866" extrusionOk="0">
                  <a:moveTo>
                    <a:pt x="3478" y="1"/>
                  </a:moveTo>
                  <a:lnTo>
                    <a:pt x="3478" y="1"/>
                  </a:lnTo>
                  <a:cubicBezTo>
                    <a:pt x="3328" y="69"/>
                    <a:pt x="3189" y="147"/>
                    <a:pt x="3049" y="222"/>
                  </a:cubicBezTo>
                  <a:cubicBezTo>
                    <a:pt x="2900" y="280"/>
                    <a:pt x="2760" y="355"/>
                    <a:pt x="2614" y="405"/>
                  </a:cubicBezTo>
                  <a:cubicBezTo>
                    <a:pt x="2318" y="511"/>
                    <a:pt x="2019" y="579"/>
                    <a:pt x="1717" y="596"/>
                  </a:cubicBezTo>
                  <a:cubicBezTo>
                    <a:pt x="1687" y="597"/>
                    <a:pt x="1658" y="598"/>
                    <a:pt x="1628" y="598"/>
                  </a:cubicBezTo>
                  <a:cubicBezTo>
                    <a:pt x="1053" y="598"/>
                    <a:pt x="488" y="379"/>
                    <a:pt x="0" y="1"/>
                  </a:cubicBezTo>
                  <a:lnTo>
                    <a:pt x="0" y="1"/>
                  </a:lnTo>
                  <a:cubicBezTo>
                    <a:pt x="176" y="276"/>
                    <a:pt x="438" y="501"/>
                    <a:pt x="741" y="650"/>
                  </a:cubicBezTo>
                  <a:cubicBezTo>
                    <a:pt x="1025" y="794"/>
                    <a:pt x="1346" y="866"/>
                    <a:pt x="1668" y="866"/>
                  </a:cubicBezTo>
                  <a:cubicBezTo>
                    <a:pt x="1688" y="866"/>
                    <a:pt x="1709" y="865"/>
                    <a:pt x="1730" y="865"/>
                  </a:cubicBezTo>
                  <a:cubicBezTo>
                    <a:pt x="2070" y="844"/>
                    <a:pt x="2403" y="752"/>
                    <a:pt x="2699" y="600"/>
                  </a:cubicBezTo>
                  <a:cubicBezTo>
                    <a:pt x="2848" y="524"/>
                    <a:pt x="2981" y="422"/>
                    <a:pt x="3117" y="334"/>
                  </a:cubicBezTo>
                  <a:cubicBezTo>
                    <a:pt x="3243" y="225"/>
                    <a:pt x="3366" y="116"/>
                    <a:pt x="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1890449" y="2741072"/>
              <a:ext cx="191233" cy="198281"/>
            </a:xfrm>
            <a:custGeom>
              <a:avLst/>
              <a:gdLst/>
              <a:ahLst/>
              <a:cxnLst/>
              <a:rect l="l" t="t" r="r" b="b"/>
              <a:pathLst>
                <a:path w="2442" h="2532" extrusionOk="0">
                  <a:moveTo>
                    <a:pt x="2000" y="0"/>
                  </a:moveTo>
                  <a:cubicBezTo>
                    <a:pt x="2054" y="460"/>
                    <a:pt x="2102" y="909"/>
                    <a:pt x="2058" y="1323"/>
                  </a:cubicBezTo>
                  <a:cubicBezTo>
                    <a:pt x="2027" y="1527"/>
                    <a:pt x="1979" y="1721"/>
                    <a:pt x="1877" y="1844"/>
                  </a:cubicBezTo>
                  <a:cubicBezTo>
                    <a:pt x="1779" y="1969"/>
                    <a:pt x="1639" y="2031"/>
                    <a:pt x="1455" y="2051"/>
                  </a:cubicBezTo>
                  <a:cubicBezTo>
                    <a:pt x="1424" y="2052"/>
                    <a:pt x="1392" y="2053"/>
                    <a:pt x="1360" y="2053"/>
                  </a:cubicBezTo>
                  <a:cubicBezTo>
                    <a:pt x="1211" y="2053"/>
                    <a:pt x="1065" y="2037"/>
                    <a:pt x="939" y="1969"/>
                  </a:cubicBezTo>
                  <a:cubicBezTo>
                    <a:pt x="782" y="1891"/>
                    <a:pt x="650" y="1748"/>
                    <a:pt x="534" y="1585"/>
                  </a:cubicBezTo>
                  <a:cubicBezTo>
                    <a:pt x="303" y="1245"/>
                    <a:pt x="167" y="810"/>
                    <a:pt x="45" y="368"/>
                  </a:cubicBezTo>
                  <a:cubicBezTo>
                    <a:pt x="1" y="599"/>
                    <a:pt x="1" y="830"/>
                    <a:pt x="21" y="1069"/>
                  </a:cubicBezTo>
                  <a:cubicBezTo>
                    <a:pt x="48" y="1299"/>
                    <a:pt x="99" y="1541"/>
                    <a:pt x="208" y="1765"/>
                  </a:cubicBezTo>
                  <a:cubicBezTo>
                    <a:pt x="310" y="1993"/>
                    <a:pt x="480" y="2211"/>
                    <a:pt x="715" y="2360"/>
                  </a:cubicBezTo>
                  <a:cubicBezTo>
                    <a:pt x="916" y="2491"/>
                    <a:pt x="1150" y="2531"/>
                    <a:pt x="1375" y="2531"/>
                  </a:cubicBezTo>
                  <a:cubicBezTo>
                    <a:pt x="1421" y="2531"/>
                    <a:pt x="1466" y="2530"/>
                    <a:pt x="1510" y="2527"/>
                  </a:cubicBezTo>
                  <a:cubicBezTo>
                    <a:pt x="1642" y="2513"/>
                    <a:pt x="1785" y="2472"/>
                    <a:pt x="1918" y="2404"/>
                  </a:cubicBezTo>
                  <a:cubicBezTo>
                    <a:pt x="2047" y="2337"/>
                    <a:pt x="2169" y="2231"/>
                    <a:pt x="2248" y="2105"/>
                  </a:cubicBezTo>
                  <a:cubicBezTo>
                    <a:pt x="2404" y="1853"/>
                    <a:pt x="2441" y="1582"/>
                    <a:pt x="2431" y="1337"/>
                  </a:cubicBezTo>
                  <a:cubicBezTo>
                    <a:pt x="2404" y="844"/>
                    <a:pt x="2241" y="399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1947146" y="2956737"/>
              <a:ext cx="77840" cy="77840"/>
            </a:xfrm>
            <a:custGeom>
              <a:avLst/>
              <a:gdLst/>
              <a:ahLst/>
              <a:cxnLst/>
              <a:rect l="l" t="t" r="r" b="b"/>
              <a:pathLst>
                <a:path w="994" h="994" extrusionOk="0">
                  <a:moveTo>
                    <a:pt x="497" y="0"/>
                  </a:moveTo>
                  <a:cubicBezTo>
                    <a:pt x="221" y="0"/>
                    <a:pt x="0" y="225"/>
                    <a:pt x="0" y="497"/>
                  </a:cubicBezTo>
                  <a:cubicBezTo>
                    <a:pt x="0" y="772"/>
                    <a:pt x="221" y="993"/>
                    <a:pt x="497" y="993"/>
                  </a:cubicBezTo>
                  <a:cubicBezTo>
                    <a:pt x="769" y="993"/>
                    <a:pt x="993" y="772"/>
                    <a:pt x="993" y="497"/>
                  </a:cubicBezTo>
                  <a:cubicBezTo>
                    <a:pt x="993" y="225"/>
                    <a:pt x="769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2061165" y="3198792"/>
              <a:ext cx="36806" cy="36806"/>
            </a:xfrm>
            <a:custGeom>
              <a:avLst/>
              <a:gdLst/>
              <a:ahLst/>
              <a:cxnLst/>
              <a:rect l="l" t="t" r="r" b="b"/>
              <a:pathLst>
                <a:path w="470" h="470" extrusionOk="0">
                  <a:moveTo>
                    <a:pt x="234" y="0"/>
                  </a:moveTo>
                  <a:cubicBezTo>
                    <a:pt x="105" y="0"/>
                    <a:pt x="0" y="105"/>
                    <a:pt x="0" y="234"/>
                  </a:cubicBezTo>
                  <a:cubicBezTo>
                    <a:pt x="0" y="364"/>
                    <a:pt x="105" y="469"/>
                    <a:pt x="234" y="469"/>
                  </a:cubicBezTo>
                  <a:cubicBezTo>
                    <a:pt x="363" y="469"/>
                    <a:pt x="469" y="364"/>
                    <a:pt x="469" y="234"/>
                  </a:cubicBezTo>
                  <a:cubicBezTo>
                    <a:pt x="469" y="105"/>
                    <a:pt x="363" y="0"/>
                    <a:pt x="234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2140649" y="3204900"/>
              <a:ext cx="45655" cy="61708"/>
            </a:xfrm>
            <a:custGeom>
              <a:avLst/>
              <a:gdLst/>
              <a:ahLst/>
              <a:cxnLst/>
              <a:rect l="l" t="t" r="r" b="b"/>
              <a:pathLst>
                <a:path w="583" h="788" extrusionOk="0">
                  <a:moveTo>
                    <a:pt x="406" y="0"/>
                  </a:moveTo>
                  <a:cubicBezTo>
                    <a:pt x="368" y="0"/>
                    <a:pt x="331" y="7"/>
                    <a:pt x="297" y="24"/>
                  </a:cubicBezTo>
                  <a:cubicBezTo>
                    <a:pt x="96" y="112"/>
                    <a:pt x="1" y="343"/>
                    <a:pt x="90" y="547"/>
                  </a:cubicBezTo>
                  <a:cubicBezTo>
                    <a:pt x="153" y="698"/>
                    <a:pt x="297" y="787"/>
                    <a:pt x="451" y="787"/>
                  </a:cubicBezTo>
                  <a:cubicBezTo>
                    <a:pt x="494" y="787"/>
                    <a:pt x="539" y="780"/>
                    <a:pt x="583" y="765"/>
                  </a:cubicBezTo>
                  <a:cubicBezTo>
                    <a:pt x="518" y="510"/>
                    <a:pt x="460" y="252"/>
                    <a:pt x="406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1684416" y="2801527"/>
              <a:ext cx="70871" cy="38685"/>
            </a:xfrm>
            <a:custGeom>
              <a:avLst/>
              <a:gdLst/>
              <a:ahLst/>
              <a:cxnLst/>
              <a:rect l="l" t="t" r="r" b="b"/>
              <a:pathLst>
                <a:path w="905" h="494" extrusionOk="0">
                  <a:moveTo>
                    <a:pt x="3" y="0"/>
                  </a:moveTo>
                  <a:cubicBezTo>
                    <a:pt x="0" y="14"/>
                    <a:pt x="0" y="27"/>
                    <a:pt x="0" y="41"/>
                  </a:cubicBezTo>
                  <a:cubicBezTo>
                    <a:pt x="0" y="289"/>
                    <a:pt x="204" y="493"/>
                    <a:pt x="452" y="493"/>
                  </a:cubicBezTo>
                  <a:cubicBezTo>
                    <a:pt x="694" y="493"/>
                    <a:pt x="887" y="306"/>
                    <a:pt x="904" y="75"/>
                  </a:cubicBezTo>
                  <a:cubicBezTo>
                    <a:pt x="704" y="35"/>
                    <a:pt x="415" y="7"/>
                    <a:pt x="3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2105253" y="3064569"/>
              <a:ext cx="51763" cy="70871"/>
            </a:xfrm>
            <a:custGeom>
              <a:avLst/>
              <a:gdLst/>
              <a:ahLst/>
              <a:cxnLst/>
              <a:rect l="l" t="t" r="r" b="b"/>
              <a:pathLst>
                <a:path w="661" h="905" extrusionOk="0">
                  <a:moveTo>
                    <a:pt x="453" y="1"/>
                  </a:moveTo>
                  <a:cubicBezTo>
                    <a:pt x="205" y="1"/>
                    <a:pt x="1" y="205"/>
                    <a:pt x="1" y="453"/>
                  </a:cubicBezTo>
                  <a:cubicBezTo>
                    <a:pt x="1" y="704"/>
                    <a:pt x="205" y="905"/>
                    <a:pt x="453" y="905"/>
                  </a:cubicBezTo>
                  <a:cubicBezTo>
                    <a:pt x="531" y="905"/>
                    <a:pt x="600" y="884"/>
                    <a:pt x="661" y="854"/>
                  </a:cubicBezTo>
                  <a:cubicBezTo>
                    <a:pt x="600" y="544"/>
                    <a:pt x="545" y="255"/>
                    <a:pt x="504" y="4"/>
                  </a:cubicBezTo>
                  <a:cubicBezTo>
                    <a:pt x="487" y="1"/>
                    <a:pt x="470" y="1"/>
                    <a:pt x="453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1631714" y="2814526"/>
              <a:ext cx="35474" cy="35474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8" y="1"/>
                  </a:moveTo>
                  <a:cubicBezTo>
                    <a:pt x="102" y="1"/>
                    <a:pt x="0" y="100"/>
                    <a:pt x="0" y="225"/>
                  </a:cubicBezTo>
                  <a:cubicBezTo>
                    <a:pt x="0" y="351"/>
                    <a:pt x="102" y="453"/>
                    <a:pt x="228" y="453"/>
                  </a:cubicBezTo>
                  <a:cubicBezTo>
                    <a:pt x="350" y="453"/>
                    <a:pt x="452" y="351"/>
                    <a:pt x="452" y="225"/>
                  </a:cubicBezTo>
                  <a:cubicBezTo>
                    <a:pt x="452" y="100"/>
                    <a:pt x="350" y="1"/>
                    <a:pt x="228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2105253" y="3170757"/>
              <a:ext cx="17933" cy="17933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3" y="1"/>
                  </a:moveTo>
                  <a:cubicBezTo>
                    <a:pt x="52" y="1"/>
                    <a:pt x="1" y="52"/>
                    <a:pt x="1" y="113"/>
                  </a:cubicBezTo>
                  <a:cubicBezTo>
                    <a:pt x="1" y="178"/>
                    <a:pt x="52" y="228"/>
                    <a:pt x="113" y="228"/>
                  </a:cubicBezTo>
                  <a:cubicBezTo>
                    <a:pt x="178" y="228"/>
                    <a:pt x="228" y="178"/>
                    <a:pt x="228" y="113"/>
                  </a:cubicBezTo>
                  <a:cubicBezTo>
                    <a:pt x="228" y="52"/>
                    <a:pt x="178" y="1"/>
                    <a:pt x="113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1687001" y="2857675"/>
              <a:ext cx="18011" cy="17933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3" y="1"/>
                  </a:moveTo>
                  <a:cubicBezTo>
                    <a:pt x="52" y="1"/>
                    <a:pt x="1" y="52"/>
                    <a:pt x="1" y="116"/>
                  </a:cubicBezTo>
                  <a:cubicBezTo>
                    <a:pt x="1" y="178"/>
                    <a:pt x="52" y="228"/>
                    <a:pt x="113" y="228"/>
                  </a:cubicBezTo>
                  <a:cubicBezTo>
                    <a:pt x="178" y="228"/>
                    <a:pt x="229" y="178"/>
                    <a:pt x="229" y="116"/>
                  </a:cubicBezTo>
                  <a:cubicBezTo>
                    <a:pt x="229" y="52"/>
                    <a:pt x="178" y="1"/>
                    <a:pt x="113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35"/>
          <p:cNvSpPr/>
          <p:nvPr/>
        </p:nvSpPr>
        <p:spPr>
          <a:xfrm rot="-126069" flipH="1">
            <a:off x="809962" y="1820755"/>
            <a:ext cx="2150129" cy="110965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5"/>
          <p:cNvSpPr/>
          <p:nvPr/>
        </p:nvSpPr>
        <p:spPr>
          <a:xfrm rot="-126069" flipH="1">
            <a:off x="3496936" y="1820755"/>
            <a:ext cx="2150129" cy="110965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5"/>
          <p:cNvSpPr/>
          <p:nvPr/>
        </p:nvSpPr>
        <p:spPr>
          <a:xfrm rot="-126069" flipH="1">
            <a:off x="6183909" y="1820755"/>
            <a:ext cx="2150129" cy="1109652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35"/>
          <p:cNvSpPr txBox="1">
            <a:spLocks noGrp="1"/>
          </p:cNvSpPr>
          <p:nvPr>
            <p:ph type="title" idx="6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What is technology enhanced?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922" name="Google Shape;9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300" y="1053475"/>
            <a:ext cx="6571237" cy="3820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3" name="Google Shape;923;p35"/>
          <p:cNvGrpSpPr/>
          <p:nvPr/>
        </p:nvGrpSpPr>
        <p:grpSpPr>
          <a:xfrm>
            <a:off x="7282263" y="1425043"/>
            <a:ext cx="1690479" cy="1901061"/>
            <a:chOff x="726600" y="1406964"/>
            <a:chExt cx="2599538" cy="3088644"/>
          </a:xfrm>
        </p:grpSpPr>
        <p:grpSp>
          <p:nvGrpSpPr>
            <p:cNvPr id="924" name="Google Shape;924;p35"/>
            <p:cNvGrpSpPr/>
            <p:nvPr/>
          </p:nvGrpSpPr>
          <p:grpSpPr>
            <a:xfrm rot="-1785082">
              <a:off x="1067876" y="1480274"/>
              <a:ext cx="436125" cy="529550"/>
              <a:chOff x="3623225" y="4047675"/>
              <a:chExt cx="662650" cy="804600"/>
            </a:xfrm>
          </p:grpSpPr>
          <p:sp>
            <p:nvSpPr>
              <p:cNvPr id="925" name="Google Shape;925;p35"/>
              <p:cNvSpPr/>
              <p:nvPr/>
            </p:nvSpPr>
            <p:spPr>
              <a:xfrm>
                <a:off x="3746225" y="4669925"/>
                <a:ext cx="238500" cy="182325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7293" extrusionOk="0">
                    <a:moveTo>
                      <a:pt x="1955" y="1"/>
                    </a:moveTo>
                    <a:cubicBezTo>
                      <a:pt x="1955" y="1"/>
                      <a:pt x="1" y="5169"/>
                      <a:pt x="2870" y="6624"/>
                    </a:cubicBezTo>
                    <a:cubicBezTo>
                      <a:pt x="3679" y="7035"/>
                      <a:pt x="4444" y="7232"/>
                      <a:pt x="5131" y="7280"/>
                    </a:cubicBezTo>
                    <a:cubicBezTo>
                      <a:pt x="5252" y="7288"/>
                      <a:pt x="5372" y="7293"/>
                      <a:pt x="5489" y="7293"/>
                    </a:cubicBezTo>
                    <a:cubicBezTo>
                      <a:pt x="7060" y="7293"/>
                      <a:pt x="8206" y="6542"/>
                      <a:pt x="8642" y="5954"/>
                    </a:cubicBezTo>
                    <a:cubicBezTo>
                      <a:pt x="9298" y="5077"/>
                      <a:pt x="9540" y="413"/>
                      <a:pt x="9540" y="413"/>
                    </a:cubicBezTo>
                    <a:lnTo>
                      <a:pt x="4971" y="164"/>
                    </a:lnTo>
                    <a:lnTo>
                      <a:pt x="1955" y="1"/>
                    </a:lnTo>
                    <a:close/>
                  </a:path>
                </a:pathLst>
              </a:custGeom>
              <a:solidFill>
                <a:srgbClr val="704E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3867675" y="4703675"/>
                <a:ext cx="115450" cy="148600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5944" extrusionOk="0">
                    <a:moveTo>
                      <a:pt x="4617" y="1"/>
                    </a:moveTo>
                    <a:cubicBezTo>
                      <a:pt x="3679" y="1007"/>
                      <a:pt x="2421" y="2044"/>
                      <a:pt x="1013" y="2088"/>
                    </a:cubicBezTo>
                    <a:cubicBezTo>
                      <a:pt x="977" y="2091"/>
                      <a:pt x="942" y="2091"/>
                      <a:pt x="905" y="2091"/>
                    </a:cubicBezTo>
                    <a:cubicBezTo>
                      <a:pt x="759" y="2091"/>
                      <a:pt x="605" y="2078"/>
                      <a:pt x="456" y="2057"/>
                    </a:cubicBezTo>
                    <a:lnTo>
                      <a:pt x="456" y="2057"/>
                    </a:lnTo>
                    <a:cubicBezTo>
                      <a:pt x="480" y="2135"/>
                      <a:pt x="497" y="2217"/>
                      <a:pt x="500" y="2299"/>
                    </a:cubicBezTo>
                    <a:cubicBezTo>
                      <a:pt x="521" y="2554"/>
                      <a:pt x="385" y="2843"/>
                      <a:pt x="140" y="2904"/>
                    </a:cubicBezTo>
                    <a:cubicBezTo>
                      <a:pt x="317" y="3026"/>
                      <a:pt x="419" y="3248"/>
                      <a:pt x="392" y="3461"/>
                    </a:cubicBezTo>
                    <a:cubicBezTo>
                      <a:pt x="361" y="3676"/>
                      <a:pt x="205" y="3866"/>
                      <a:pt x="1" y="3931"/>
                    </a:cubicBezTo>
                    <a:cubicBezTo>
                      <a:pt x="177" y="4101"/>
                      <a:pt x="357" y="4285"/>
                      <a:pt x="415" y="4525"/>
                    </a:cubicBezTo>
                    <a:cubicBezTo>
                      <a:pt x="470" y="4760"/>
                      <a:pt x="334" y="5056"/>
                      <a:pt x="89" y="5080"/>
                    </a:cubicBezTo>
                    <a:cubicBezTo>
                      <a:pt x="263" y="5145"/>
                      <a:pt x="327" y="5358"/>
                      <a:pt x="320" y="5545"/>
                    </a:cubicBezTo>
                    <a:cubicBezTo>
                      <a:pt x="310" y="5675"/>
                      <a:pt x="283" y="5801"/>
                      <a:pt x="273" y="5930"/>
                    </a:cubicBezTo>
                    <a:cubicBezTo>
                      <a:pt x="395" y="5937"/>
                      <a:pt x="517" y="5944"/>
                      <a:pt x="633" y="5944"/>
                    </a:cubicBezTo>
                    <a:cubicBezTo>
                      <a:pt x="2204" y="5944"/>
                      <a:pt x="3350" y="5192"/>
                      <a:pt x="3784" y="4604"/>
                    </a:cubicBezTo>
                    <a:cubicBezTo>
                      <a:pt x="4254" y="3975"/>
                      <a:pt x="4509" y="1408"/>
                      <a:pt x="4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3623225" y="4047675"/>
                <a:ext cx="662650" cy="708275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28331" extrusionOk="0">
                    <a:moveTo>
                      <a:pt x="13079" y="0"/>
                    </a:moveTo>
                    <a:cubicBezTo>
                      <a:pt x="9650" y="0"/>
                      <a:pt x="6150" y="1264"/>
                      <a:pt x="3738" y="3553"/>
                    </a:cubicBezTo>
                    <a:cubicBezTo>
                      <a:pt x="3642" y="3642"/>
                      <a:pt x="3550" y="3734"/>
                      <a:pt x="3458" y="3826"/>
                    </a:cubicBezTo>
                    <a:cubicBezTo>
                      <a:pt x="929" y="6403"/>
                      <a:pt x="0" y="10088"/>
                      <a:pt x="538" y="13610"/>
                    </a:cubicBezTo>
                    <a:cubicBezTo>
                      <a:pt x="807" y="15385"/>
                      <a:pt x="1425" y="17109"/>
                      <a:pt x="2346" y="18653"/>
                    </a:cubicBezTo>
                    <a:cubicBezTo>
                      <a:pt x="2806" y="19424"/>
                      <a:pt x="3343" y="20148"/>
                      <a:pt x="3948" y="20811"/>
                    </a:cubicBezTo>
                    <a:cubicBezTo>
                      <a:pt x="4070" y="20947"/>
                      <a:pt x="4298" y="21131"/>
                      <a:pt x="4549" y="21341"/>
                    </a:cubicBezTo>
                    <a:cubicBezTo>
                      <a:pt x="5046" y="21756"/>
                      <a:pt x="5635" y="22256"/>
                      <a:pt x="5706" y="22603"/>
                    </a:cubicBezTo>
                    <a:cubicBezTo>
                      <a:pt x="5706" y="22603"/>
                      <a:pt x="6481" y="26492"/>
                      <a:pt x="9010" y="27873"/>
                    </a:cubicBezTo>
                    <a:cubicBezTo>
                      <a:pt x="9350" y="28056"/>
                      <a:pt x="9724" y="28199"/>
                      <a:pt x="10129" y="28277"/>
                    </a:cubicBezTo>
                    <a:cubicBezTo>
                      <a:pt x="10312" y="28313"/>
                      <a:pt x="10494" y="28331"/>
                      <a:pt x="10671" y="28331"/>
                    </a:cubicBezTo>
                    <a:cubicBezTo>
                      <a:pt x="10712" y="28331"/>
                      <a:pt x="10752" y="28330"/>
                      <a:pt x="10791" y="28328"/>
                    </a:cubicBezTo>
                    <a:cubicBezTo>
                      <a:pt x="12281" y="28281"/>
                      <a:pt x="13600" y="27128"/>
                      <a:pt x="14552" y="26070"/>
                    </a:cubicBezTo>
                    <a:cubicBezTo>
                      <a:pt x="15572" y="24939"/>
                      <a:pt x="16160" y="23225"/>
                      <a:pt x="17612" y="22692"/>
                    </a:cubicBezTo>
                    <a:cubicBezTo>
                      <a:pt x="24928" y="19995"/>
                      <a:pt x="26506" y="9721"/>
                      <a:pt x="21923" y="3931"/>
                    </a:cubicBezTo>
                    <a:cubicBezTo>
                      <a:pt x="19789" y="1234"/>
                      <a:pt x="16468" y="0"/>
                      <a:pt x="130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3716650" y="4055325"/>
                <a:ext cx="506600" cy="689425"/>
              </a:xfrm>
              <a:custGeom>
                <a:avLst/>
                <a:gdLst/>
                <a:ahLst/>
                <a:cxnLst/>
                <a:rect l="l" t="t" r="r" b="b"/>
                <a:pathLst>
                  <a:path w="20264" h="27577" extrusionOk="0">
                    <a:moveTo>
                      <a:pt x="9265" y="1"/>
                    </a:moveTo>
                    <a:cubicBezTo>
                      <a:pt x="5658" y="1"/>
                      <a:pt x="2302" y="1725"/>
                      <a:pt x="1" y="4193"/>
                    </a:cubicBezTo>
                    <a:cubicBezTo>
                      <a:pt x="27" y="4336"/>
                      <a:pt x="65" y="4479"/>
                      <a:pt x="119" y="4614"/>
                    </a:cubicBezTo>
                    <a:cubicBezTo>
                      <a:pt x="602" y="5838"/>
                      <a:pt x="1972" y="6416"/>
                      <a:pt x="3210" y="6872"/>
                    </a:cubicBezTo>
                    <a:cubicBezTo>
                      <a:pt x="4525" y="7355"/>
                      <a:pt x="5855" y="7844"/>
                      <a:pt x="7001" y="8650"/>
                    </a:cubicBezTo>
                    <a:cubicBezTo>
                      <a:pt x="8143" y="9453"/>
                      <a:pt x="9105" y="10619"/>
                      <a:pt x="9359" y="11992"/>
                    </a:cubicBezTo>
                    <a:cubicBezTo>
                      <a:pt x="9665" y="13614"/>
                      <a:pt x="8972" y="15232"/>
                      <a:pt x="8391" y="16776"/>
                    </a:cubicBezTo>
                    <a:cubicBezTo>
                      <a:pt x="7487" y="19158"/>
                      <a:pt x="6810" y="21637"/>
                      <a:pt x="6480" y="24167"/>
                    </a:cubicBezTo>
                    <a:cubicBezTo>
                      <a:pt x="6334" y="25306"/>
                      <a:pt x="6304" y="26577"/>
                      <a:pt x="6786" y="27577"/>
                    </a:cubicBezTo>
                    <a:cubicBezTo>
                      <a:pt x="6789" y="27573"/>
                      <a:pt x="6797" y="27573"/>
                      <a:pt x="6800" y="27573"/>
                    </a:cubicBezTo>
                    <a:cubicBezTo>
                      <a:pt x="9438" y="27359"/>
                      <a:pt x="10073" y="26135"/>
                      <a:pt x="11175" y="24585"/>
                    </a:cubicBezTo>
                    <a:cubicBezTo>
                      <a:pt x="11771" y="23748"/>
                      <a:pt x="11926" y="22963"/>
                      <a:pt x="13922" y="21855"/>
                    </a:cubicBezTo>
                    <a:cubicBezTo>
                      <a:pt x="19607" y="18700"/>
                      <a:pt x="20195" y="15341"/>
                      <a:pt x="20232" y="11506"/>
                    </a:cubicBezTo>
                    <a:cubicBezTo>
                      <a:pt x="20263" y="7674"/>
                      <a:pt x="18094" y="871"/>
                      <a:pt x="10451" y="62"/>
                    </a:cubicBezTo>
                    <a:cubicBezTo>
                      <a:pt x="10053" y="21"/>
                      <a:pt x="9659" y="1"/>
                      <a:pt x="9265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3769075" y="4448350"/>
                <a:ext cx="252725" cy="272350"/>
              </a:xfrm>
              <a:custGeom>
                <a:avLst/>
                <a:gdLst/>
                <a:ahLst/>
                <a:cxnLst/>
                <a:rect l="l" t="t" r="r" b="b"/>
                <a:pathLst>
                  <a:path w="10109" h="10894" extrusionOk="0">
                    <a:moveTo>
                      <a:pt x="5406" y="14"/>
                    </a:moveTo>
                    <a:cubicBezTo>
                      <a:pt x="5560" y="14"/>
                      <a:pt x="5716" y="130"/>
                      <a:pt x="5784" y="276"/>
                    </a:cubicBezTo>
                    <a:cubicBezTo>
                      <a:pt x="5825" y="371"/>
                      <a:pt x="5842" y="473"/>
                      <a:pt x="5842" y="575"/>
                    </a:cubicBezTo>
                    <a:cubicBezTo>
                      <a:pt x="5842" y="680"/>
                      <a:pt x="5825" y="782"/>
                      <a:pt x="5808" y="884"/>
                    </a:cubicBezTo>
                    <a:cubicBezTo>
                      <a:pt x="5726" y="1330"/>
                      <a:pt x="5558" y="1786"/>
                      <a:pt x="5314" y="2180"/>
                    </a:cubicBezTo>
                    <a:lnTo>
                      <a:pt x="5314" y="2180"/>
                    </a:lnTo>
                    <a:cubicBezTo>
                      <a:pt x="5106" y="1793"/>
                      <a:pt x="4988" y="1360"/>
                      <a:pt x="4988" y="925"/>
                    </a:cubicBezTo>
                    <a:cubicBezTo>
                      <a:pt x="4988" y="765"/>
                      <a:pt x="5006" y="606"/>
                      <a:pt x="5039" y="446"/>
                    </a:cubicBezTo>
                    <a:cubicBezTo>
                      <a:pt x="5056" y="365"/>
                      <a:pt x="5080" y="283"/>
                      <a:pt x="5117" y="208"/>
                    </a:cubicBezTo>
                    <a:cubicBezTo>
                      <a:pt x="5158" y="137"/>
                      <a:pt x="5210" y="76"/>
                      <a:pt x="5284" y="41"/>
                    </a:cubicBezTo>
                    <a:cubicBezTo>
                      <a:pt x="5321" y="21"/>
                      <a:pt x="5365" y="14"/>
                      <a:pt x="5406" y="14"/>
                    </a:cubicBezTo>
                    <a:close/>
                    <a:moveTo>
                      <a:pt x="358" y="609"/>
                    </a:moveTo>
                    <a:cubicBezTo>
                      <a:pt x="446" y="609"/>
                      <a:pt x="541" y="633"/>
                      <a:pt x="623" y="663"/>
                    </a:cubicBezTo>
                    <a:cubicBezTo>
                      <a:pt x="694" y="691"/>
                      <a:pt x="786" y="755"/>
                      <a:pt x="895" y="857"/>
                    </a:cubicBezTo>
                    <a:cubicBezTo>
                      <a:pt x="1256" y="1193"/>
                      <a:pt x="1795" y="1920"/>
                      <a:pt x="2263" y="2967"/>
                    </a:cubicBezTo>
                    <a:lnTo>
                      <a:pt x="2263" y="2967"/>
                    </a:lnTo>
                    <a:cubicBezTo>
                      <a:pt x="2218" y="2947"/>
                      <a:pt x="2174" y="2927"/>
                      <a:pt x="2129" y="2907"/>
                    </a:cubicBezTo>
                    <a:cubicBezTo>
                      <a:pt x="1326" y="2540"/>
                      <a:pt x="490" y="2081"/>
                      <a:pt x="103" y="1289"/>
                    </a:cubicBezTo>
                    <a:cubicBezTo>
                      <a:pt x="52" y="1187"/>
                      <a:pt x="14" y="1061"/>
                      <a:pt x="14" y="949"/>
                    </a:cubicBezTo>
                    <a:cubicBezTo>
                      <a:pt x="14" y="851"/>
                      <a:pt x="41" y="762"/>
                      <a:pt x="113" y="697"/>
                    </a:cubicBezTo>
                    <a:cubicBezTo>
                      <a:pt x="178" y="633"/>
                      <a:pt x="266" y="609"/>
                      <a:pt x="358" y="609"/>
                    </a:cubicBezTo>
                    <a:close/>
                    <a:moveTo>
                      <a:pt x="9610" y="1540"/>
                    </a:moveTo>
                    <a:cubicBezTo>
                      <a:pt x="9613" y="1540"/>
                      <a:pt x="9616" y="1540"/>
                      <a:pt x="9619" y="1540"/>
                    </a:cubicBezTo>
                    <a:cubicBezTo>
                      <a:pt x="9768" y="1540"/>
                      <a:pt x="9911" y="1612"/>
                      <a:pt x="10044" y="1785"/>
                    </a:cubicBezTo>
                    <a:lnTo>
                      <a:pt x="10045" y="1784"/>
                    </a:lnTo>
                    <a:lnTo>
                      <a:pt x="10045" y="1784"/>
                    </a:lnTo>
                    <a:cubicBezTo>
                      <a:pt x="10078" y="1865"/>
                      <a:pt x="10095" y="1946"/>
                      <a:pt x="10095" y="2027"/>
                    </a:cubicBezTo>
                    <a:cubicBezTo>
                      <a:pt x="10095" y="2218"/>
                      <a:pt x="10003" y="2408"/>
                      <a:pt x="9843" y="2588"/>
                    </a:cubicBezTo>
                    <a:cubicBezTo>
                      <a:pt x="9605" y="2856"/>
                      <a:pt x="9225" y="3098"/>
                      <a:pt x="8789" y="3271"/>
                    </a:cubicBezTo>
                    <a:cubicBezTo>
                      <a:pt x="8517" y="3381"/>
                      <a:pt x="8225" y="3463"/>
                      <a:pt x="7937" y="3509"/>
                    </a:cubicBezTo>
                    <a:lnTo>
                      <a:pt x="7937" y="3509"/>
                    </a:lnTo>
                    <a:cubicBezTo>
                      <a:pt x="7942" y="3494"/>
                      <a:pt x="7947" y="3480"/>
                      <a:pt x="7953" y="3465"/>
                    </a:cubicBezTo>
                    <a:cubicBezTo>
                      <a:pt x="8031" y="3254"/>
                      <a:pt x="8276" y="2772"/>
                      <a:pt x="8588" y="2343"/>
                    </a:cubicBezTo>
                    <a:cubicBezTo>
                      <a:pt x="8742" y="2129"/>
                      <a:pt x="8915" y="1925"/>
                      <a:pt x="9092" y="1779"/>
                    </a:cubicBezTo>
                    <a:cubicBezTo>
                      <a:pt x="9266" y="1635"/>
                      <a:pt x="9439" y="1540"/>
                      <a:pt x="9610" y="1540"/>
                    </a:cubicBezTo>
                    <a:close/>
                    <a:moveTo>
                      <a:pt x="5406" y="1"/>
                    </a:moveTo>
                    <a:cubicBezTo>
                      <a:pt x="5362" y="1"/>
                      <a:pt x="5318" y="10"/>
                      <a:pt x="5277" y="28"/>
                    </a:cubicBezTo>
                    <a:cubicBezTo>
                      <a:pt x="5199" y="65"/>
                      <a:pt x="5145" y="130"/>
                      <a:pt x="5108" y="201"/>
                    </a:cubicBezTo>
                    <a:cubicBezTo>
                      <a:pt x="5067" y="276"/>
                      <a:pt x="5043" y="361"/>
                      <a:pt x="5026" y="443"/>
                    </a:cubicBezTo>
                    <a:cubicBezTo>
                      <a:pt x="4992" y="602"/>
                      <a:pt x="4975" y="765"/>
                      <a:pt x="4975" y="925"/>
                    </a:cubicBezTo>
                    <a:cubicBezTo>
                      <a:pt x="4975" y="1365"/>
                      <a:pt x="5095" y="1803"/>
                      <a:pt x="5306" y="2193"/>
                    </a:cubicBezTo>
                    <a:lnTo>
                      <a:pt x="5306" y="2193"/>
                    </a:lnTo>
                    <a:cubicBezTo>
                      <a:pt x="5238" y="2302"/>
                      <a:pt x="5164" y="2406"/>
                      <a:pt x="5084" y="2503"/>
                    </a:cubicBezTo>
                    <a:cubicBezTo>
                      <a:pt x="4713" y="2955"/>
                      <a:pt x="4223" y="3271"/>
                      <a:pt x="3642" y="3305"/>
                    </a:cubicBezTo>
                    <a:cubicBezTo>
                      <a:pt x="3608" y="3308"/>
                      <a:pt x="3578" y="3308"/>
                      <a:pt x="3543" y="3308"/>
                    </a:cubicBezTo>
                    <a:cubicBezTo>
                      <a:pt x="3108" y="3308"/>
                      <a:pt x="2683" y="3152"/>
                      <a:pt x="2278" y="2974"/>
                    </a:cubicBezTo>
                    <a:lnTo>
                      <a:pt x="2278" y="2974"/>
                    </a:lnTo>
                    <a:cubicBezTo>
                      <a:pt x="2235" y="2876"/>
                      <a:pt x="2191" y="2782"/>
                      <a:pt x="2146" y="2690"/>
                    </a:cubicBezTo>
                    <a:cubicBezTo>
                      <a:pt x="1857" y="2088"/>
                      <a:pt x="1548" y="1606"/>
                      <a:pt x="1279" y="1262"/>
                    </a:cubicBezTo>
                    <a:cubicBezTo>
                      <a:pt x="1143" y="1088"/>
                      <a:pt x="1017" y="949"/>
                      <a:pt x="905" y="847"/>
                    </a:cubicBezTo>
                    <a:cubicBezTo>
                      <a:pt x="796" y="745"/>
                      <a:pt x="701" y="680"/>
                      <a:pt x="630" y="653"/>
                    </a:cubicBezTo>
                    <a:cubicBezTo>
                      <a:pt x="545" y="619"/>
                      <a:pt x="449" y="595"/>
                      <a:pt x="358" y="595"/>
                    </a:cubicBezTo>
                    <a:cubicBezTo>
                      <a:pt x="262" y="595"/>
                      <a:pt x="171" y="622"/>
                      <a:pt x="103" y="688"/>
                    </a:cubicBezTo>
                    <a:cubicBezTo>
                      <a:pt x="28" y="755"/>
                      <a:pt x="1" y="851"/>
                      <a:pt x="1" y="949"/>
                    </a:cubicBezTo>
                    <a:cubicBezTo>
                      <a:pt x="1" y="1065"/>
                      <a:pt x="41" y="1190"/>
                      <a:pt x="93" y="1296"/>
                    </a:cubicBezTo>
                    <a:cubicBezTo>
                      <a:pt x="484" y="2091"/>
                      <a:pt x="1320" y="2550"/>
                      <a:pt x="2122" y="2918"/>
                    </a:cubicBezTo>
                    <a:cubicBezTo>
                      <a:pt x="2171" y="2940"/>
                      <a:pt x="2221" y="2963"/>
                      <a:pt x="2271" y="2985"/>
                    </a:cubicBezTo>
                    <a:lnTo>
                      <a:pt x="2271" y="2985"/>
                    </a:lnTo>
                    <a:cubicBezTo>
                      <a:pt x="2298" y="3045"/>
                      <a:pt x="2324" y="3107"/>
                      <a:pt x="2350" y="3169"/>
                    </a:cubicBezTo>
                    <a:cubicBezTo>
                      <a:pt x="2833" y="4325"/>
                      <a:pt x="3224" y="5835"/>
                      <a:pt x="3224" y="7603"/>
                    </a:cubicBezTo>
                    <a:cubicBezTo>
                      <a:pt x="3224" y="8619"/>
                      <a:pt x="3095" y="9720"/>
                      <a:pt x="2782" y="10890"/>
                    </a:cubicBezTo>
                    <a:lnTo>
                      <a:pt x="2795" y="10894"/>
                    </a:lnTo>
                    <a:cubicBezTo>
                      <a:pt x="3108" y="9720"/>
                      <a:pt x="3237" y="8619"/>
                      <a:pt x="3237" y="7603"/>
                    </a:cubicBezTo>
                    <a:cubicBezTo>
                      <a:pt x="3237" y="5743"/>
                      <a:pt x="2807" y="4168"/>
                      <a:pt x="2286" y="2991"/>
                    </a:cubicBezTo>
                    <a:lnTo>
                      <a:pt x="2286" y="2991"/>
                    </a:lnTo>
                    <a:cubicBezTo>
                      <a:pt x="2689" y="3169"/>
                      <a:pt x="3110" y="3322"/>
                      <a:pt x="3543" y="3322"/>
                    </a:cubicBezTo>
                    <a:cubicBezTo>
                      <a:pt x="3578" y="3322"/>
                      <a:pt x="3608" y="3322"/>
                      <a:pt x="3642" y="3319"/>
                    </a:cubicBezTo>
                    <a:cubicBezTo>
                      <a:pt x="4230" y="3285"/>
                      <a:pt x="4723" y="2965"/>
                      <a:pt x="5094" y="2513"/>
                    </a:cubicBezTo>
                    <a:cubicBezTo>
                      <a:pt x="5172" y="2416"/>
                      <a:pt x="5245" y="2314"/>
                      <a:pt x="5313" y="2207"/>
                    </a:cubicBezTo>
                    <a:lnTo>
                      <a:pt x="5313" y="2207"/>
                    </a:lnTo>
                    <a:cubicBezTo>
                      <a:pt x="5652" y="2825"/>
                      <a:pt x="6222" y="3320"/>
                      <a:pt x="6906" y="3503"/>
                    </a:cubicBezTo>
                    <a:cubicBezTo>
                      <a:pt x="7069" y="3543"/>
                      <a:pt x="7249" y="3564"/>
                      <a:pt x="7440" y="3564"/>
                    </a:cubicBezTo>
                    <a:cubicBezTo>
                      <a:pt x="7594" y="3564"/>
                      <a:pt x="7754" y="3551"/>
                      <a:pt x="7916" y="3526"/>
                    </a:cubicBezTo>
                    <a:lnTo>
                      <a:pt x="7916" y="3526"/>
                    </a:lnTo>
                    <a:cubicBezTo>
                      <a:pt x="7094" y="5739"/>
                      <a:pt x="6600" y="8189"/>
                      <a:pt x="6600" y="10486"/>
                    </a:cubicBezTo>
                    <a:cubicBezTo>
                      <a:pt x="6600" y="10622"/>
                      <a:pt x="6603" y="10757"/>
                      <a:pt x="6606" y="10894"/>
                    </a:cubicBezTo>
                    <a:lnTo>
                      <a:pt x="6620" y="10890"/>
                    </a:lnTo>
                    <a:cubicBezTo>
                      <a:pt x="6617" y="10757"/>
                      <a:pt x="6614" y="10622"/>
                      <a:pt x="6614" y="10486"/>
                    </a:cubicBezTo>
                    <a:cubicBezTo>
                      <a:pt x="6614" y="8190"/>
                      <a:pt x="7108" y="5739"/>
                      <a:pt x="7931" y="3524"/>
                    </a:cubicBezTo>
                    <a:lnTo>
                      <a:pt x="7931" y="3524"/>
                    </a:lnTo>
                    <a:cubicBezTo>
                      <a:pt x="8376" y="3454"/>
                      <a:pt x="8832" y="3298"/>
                      <a:pt x="9211" y="3087"/>
                    </a:cubicBezTo>
                    <a:cubicBezTo>
                      <a:pt x="9470" y="2945"/>
                      <a:pt x="9694" y="2778"/>
                      <a:pt x="9853" y="2598"/>
                    </a:cubicBezTo>
                    <a:cubicBezTo>
                      <a:pt x="10013" y="2417"/>
                      <a:pt x="10109" y="2221"/>
                      <a:pt x="10109" y="2027"/>
                    </a:cubicBezTo>
                    <a:cubicBezTo>
                      <a:pt x="10109" y="1942"/>
                      <a:pt x="10091" y="1860"/>
                      <a:pt x="10054" y="1779"/>
                    </a:cubicBezTo>
                    <a:lnTo>
                      <a:pt x="10054" y="1775"/>
                    </a:lnTo>
                    <a:cubicBezTo>
                      <a:pt x="9924" y="1605"/>
                      <a:pt x="9778" y="1527"/>
                      <a:pt x="9628" y="1527"/>
                    </a:cubicBezTo>
                    <a:cubicBezTo>
                      <a:pt x="9625" y="1527"/>
                      <a:pt x="9622" y="1527"/>
                      <a:pt x="9619" y="1527"/>
                    </a:cubicBezTo>
                    <a:cubicBezTo>
                      <a:pt x="9442" y="1527"/>
                      <a:pt x="9258" y="1619"/>
                      <a:pt x="9082" y="1769"/>
                    </a:cubicBezTo>
                    <a:cubicBezTo>
                      <a:pt x="8552" y="2213"/>
                      <a:pt x="8062" y="3139"/>
                      <a:pt x="7940" y="3462"/>
                    </a:cubicBezTo>
                    <a:cubicBezTo>
                      <a:pt x="7934" y="3478"/>
                      <a:pt x="7927" y="3495"/>
                      <a:pt x="7921" y="3511"/>
                    </a:cubicBezTo>
                    <a:lnTo>
                      <a:pt x="7921" y="3511"/>
                    </a:lnTo>
                    <a:cubicBezTo>
                      <a:pt x="7758" y="3536"/>
                      <a:pt x="7595" y="3550"/>
                      <a:pt x="7440" y="3550"/>
                    </a:cubicBezTo>
                    <a:cubicBezTo>
                      <a:pt x="7253" y="3550"/>
                      <a:pt x="7072" y="3530"/>
                      <a:pt x="6909" y="3489"/>
                    </a:cubicBezTo>
                    <a:cubicBezTo>
                      <a:pt x="6227" y="3307"/>
                      <a:pt x="5659" y="2812"/>
                      <a:pt x="5322" y="2193"/>
                    </a:cubicBezTo>
                    <a:lnTo>
                      <a:pt x="5322" y="2193"/>
                    </a:lnTo>
                    <a:cubicBezTo>
                      <a:pt x="5568" y="1797"/>
                      <a:pt x="5740" y="1338"/>
                      <a:pt x="5822" y="888"/>
                    </a:cubicBezTo>
                    <a:cubicBezTo>
                      <a:pt x="5839" y="786"/>
                      <a:pt x="5855" y="680"/>
                      <a:pt x="5855" y="575"/>
                    </a:cubicBezTo>
                    <a:cubicBezTo>
                      <a:pt x="5855" y="470"/>
                      <a:pt x="5839" y="368"/>
                      <a:pt x="5794" y="269"/>
                    </a:cubicBezTo>
                    <a:cubicBezTo>
                      <a:pt x="5726" y="120"/>
                      <a:pt x="5566" y="1"/>
                      <a:pt x="54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3687925" y="4068250"/>
                <a:ext cx="278625" cy="157400"/>
              </a:xfrm>
              <a:custGeom>
                <a:avLst/>
                <a:gdLst/>
                <a:ahLst/>
                <a:cxnLst/>
                <a:rect l="l" t="t" r="r" b="b"/>
                <a:pathLst>
                  <a:path w="11145" h="6296" extrusionOk="0">
                    <a:moveTo>
                      <a:pt x="10334" y="1"/>
                    </a:moveTo>
                    <a:cubicBezTo>
                      <a:pt x="6327" y="1"/>
                      <a:pt x="1938" y="1861"/>
                      <a:pt x="150" y="5678"/>
                    </a:cubicBezTo>
                    <a:cubicBezTo>
                      <a:pt x="0" y="6001"/>
                      <a:pt x="281" y="6296"/>
                      <a:pt x="543" y="6296"/>
                    </a:cubicBezTo>
                    <a:cubicBezTo>
                      <a:pt x="662" y="6296"/>
                      <a:pt x="778" y="6234"/>
                      <a:pt x="847" y="6086"/>
                    </a:cubicBezTo>
                    <a:cubicBezTo>
                      <a:pt x="2521" y="2514"/>
                      <a:pt x="6596" y="810"/>
                      <a:pt x="10341" y="810"/>
                    </a:cubicBezTo>
                    <a:cubicBezTo>
                      <a:pt x="10436" y="810"/>
                      <a:pt x="10530" y="811"/>
                      <a:pt x="10624" y="813"/>
                    </a:cubicBezTo>
                    <a:cubicBezTo>
                      <a:pt x="10628" y="813"/>
                      <a:pt x="10631" y="813"/>
                      <a:pt x="10635" y="813"/>
                    </a:cubicBezTo>
                    <a:cubicBezTo>
                      <a:pt x="11145" y="813"/>
                      <a:pt x="11142" y="17"/>
                      <a:pt x="10624" y="4"/>
                    </a:cubicBezTo>
                    <a:cubicBezTo>
                      <a:pt x="10528" y="2"/>
                      <a:pt x="10431" y="1"/>
                      <a:pt x="103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3989475" y="4066975"/>
                <a:ext cx="35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440" extrusionOk="0">
                    <a:moveTo>
                      <a:pt x="721" y="1"/>
                    </a:moveTo>
                    <a:cubicBezTo>
                      <a:pt x="323" y="1"/>
                      <a:pt x="1" y="324"/>
                      <a:pt x="1" y="721"/>
                    </a:cubicBezTo>
                    <a:cubicBezTo>
                      <a:pt x="1" y="1116"/>
                      <a:pt x="323" y="1439"/>
                      <a:pt x="721" y="1439"/>
                    </a:cubicBezTo>
                    <a:cubicBezTo>
                      <a:pt x="1115" y="1439"/>
                      <a:pt x="1439" y="1116"/>
                      <a:pt x="1439" y="721"/>
                    </a:cubicBezTo>
                    <a:cubicBezTo>
                      <a:pt x="1439" y="324"/>
                      <a:pt x="1115" y="1"/>
                      <a:pt x="7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3783875" y="4710650"/>
                <a:ext cx="196025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287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5" y="755"/>
                      <a:pt x="734" y="1428"/>
                      <a:pt x="1374" y="1921"/>
                    </a:cubicBezTo>
                    <a:cubicBezTo>
                      <a:pt x="2007" y="2431"/>
                      <a:pt x="2805" y="2710"/>
                      <a:pt x="3601" y="2823"/>
                    </a:cubicBezTo>
                    <a:cubicBezTo>
                      <a:pt x="3845" y="2856"/>
                      <a:pt x="4092" y="2873"/>
                      <a:pt x="4340" y="2873"/>
                    </a:cubicBezTo>
                    <a:cubicBezTo>
                      <a:pt x="4900" y="2873"/>
                      <a:pt x="5463" y="2784"/>
                      <a:pt x="5991" y="2591"/>
                    </a:cubicBezTo>
                    <a:cubicBezTo>
                      <a:pt x="6742" y="2305"/>
                      <a:pt x="7436" y="1812"/>
                      <a:pt x="7841" y="1129"/>
                    </a:cubicBezTo>
                    <a:lnTo>
                      <a:pt x="7841" y="1129"/>
                    </a:lnTo>
                    <a:cubicBezTo>
                      <a:pt x="7585" y="1428"/>
                      <a:pt x="7282" y="1680"/>
                      <a:pt x="6953" y="1877"/>
                    </a:cubicBezTo>
                    <a:cubicBezTo>
                      <a:pt x="6626" y="2084"/>
                      <a:pt x="6276" y="2241"/>
                      <a:pt x="5909" y="2349"/>
                    </a:cubicBezTo>
                    <a:cubicBezTo>
                      <a:pt x="5429" y="2485"/>
                      <a:pt x="4932" y="2553"/>
                      <a:pt x="4434" y="2553"/>
                    </a:cubicBezTo>
                    <a:cubicBezTo>
                      <a:pt x="4170" y="2553"/>
                      <a:pt x="3906" y="2534"/>
                      <a:pt x="3645" y="2496"/>
                    </a:cubicBezTo>
                    <a:cubicBezTo>
                      <a:pt x="2890" y="2394"/>
                      <a:pt x="2153" y="2149"/>
                      <a:pt x="1523" y="1717"/>
                    </a:cubicBezTo>
                    <a:cubicBezTo>
                      <a:pt x="1204" y="1506"/>
                      <a:pt x="915" y="1252"/>
                      <a:pt x="660" y="959"/>
                    </a:cubicBezTo>
                    <a:cubicBezTo>
                      <a:pt x="398" y="673"/>
                      <a:pt x="180" y="35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3778950" y="4761050"/>
                <a:ext cx="195925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187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79" y="531"/>
                      <a:pt x="1071" y="949"/>
                      <a:pt x="1714" y="1276"/>
                    </a:cubicBezTo>
                    <a:cubicBezTo>
                      <a:pt x="2356" y="1605"/>
                      <a:pt x="3067" y="1809"/>
                      <a:pt x="3795" y="1863"/>
                    </a:cubicBezTo>
                    <a:cubicBezTo>
                      <a:pt x="3916" y="1871"/>
                      <a:pt x="4037" y="1875"/>
                      <a:pt x="4158" y="1875"/>
                    </a:cubicBezTo>
                    <a:cubicBezTo>
                      <a:pt x="4764" y="1875"/>
                      <a:pt x="5367" y="1776"/>
                      <a:pt x="5940" y="1595"/>
                    </a:cubicBezTo>
                    <a:cubicBezTo>
                      <a:pt x="6627" y="1378"/>
                      <a:pt x="7283" y="1061"/>
                      <a:pt x="7837" y="612"/>
                    </a:cubicBezTo>
                    <a:lnTo>
                      <a:pt x="7837" y="612"/>
                    </a:lnTo>
                    <a:cubicBezTo>
                      <a:pt x="7524" y="779"/>
                      <a:pt x="7204" y="929"/>
                      <a:pt x="6872" y="1044"/>
                    </a:cubicBezTo>
                    <a:cubicBezTo>
                      <a:pt x="6545" y="1170"/>
                      <a:pt x="6211" y="1279"/>
                      <a:pt x="5872" y="1350"/>
                    </a:cubicBezTo>
                    <a:cubicBezTo>
                      <a:pt x="5332" y="1472"/>
                      <a:pt x="4782" y="1549"/>
                      <a:pt x="4235" y="1549"/>
                    </a:cubicBezTo>
                    <a:cubicBezTo>
                      <a:pt x="4096" y="1549"/>
                      <a:pt x="3957" y="1544"/>
                      <a:pt x="3818" y="1534"/>
                    </a:cubicBezTo>
                    <a:cubicBezTo>
                      <a:pt x="3135" y="1489"/>
                      <a:pt x="2461" y="1309"/>
                      <a:pt x="1819" y="1047"/>
                    </a:cubicBezTo>
                    <a:cubicBezTo>
                      <a:pt x="1499" y="915"/>
                      <a:pt x="1187" y="758"/>
                      <a:pt x="884" y="582"/>
                    </a:cubicBezTo>
                    <a:cubicBezTo>
                      <a:pt x="575" y="412"/>
                      <a:pt x="283" y="2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3787775" y="4803875"/>
                <a:ext cx="18005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7202" h="13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97" y="409"/>
                      <a:pt x="1072" y="721"/>
                      <a:pt x="1677" y="946"/>
                    </a:cubicBezTo>
                    <a:cubicBezTo>
                      <a:pt x="2285" y="1170"/>
                      <a:pt x="2935" y="1297"/>
                      <a:pt x="3584" y="1320"/>
                    </a:cubicBezTo>
                    <a:cubicBezTo>
                      <a:pt x="3646" y="1324"/>
                      <a:pt x="3707" y="1326"/>
                      <a:pt x="3769" y="1326"/>
                    </a:cubicBezTo>
                    <a:cubicBezTo>
                      <a:pt x="4034" y="1326"/>
                      <a:pt x="4299" y="1295"/>
                      <a:pt x="4564" y="1272"/>
                    </a:cubicBezTo>
                    <a:cubicBezTo>
                      <a:pt x="4883" y="1204"/>
                      <a:pt x="5206" y="1164"/>
                      <a:pt x="5512" y="1041"/>
                    </a:cubicBezTo>
                    <a:cubicBezTo>
                      <a:pt x="5662" y="983"/>
                      <a:pt x="5825" y="950"/>
                      <a:pt x="5968" y="871"/>
                    </a:cubicBezTo>
                    <a:lnTo>
                      <a:pt x="6403" y="654"/>
                    </a:lnTo>
                    <a:cubicBezTo>
                      <a:pt x="6549" y="589"/>
                      <a:pt x="6678" y="487"/>
                      <a:pt x="6811" y="399"/>
                    </a:cubicBezTo>
                    <a:cubicBezTo>
                      <a:pt x="6943" y="310"/>
                      <a:pt x="7076" y="219"/>
                      <a:pt x="7202" y="123"/>
                    </a:cubicBezTo>
                    <a:lnTo>
                      <a:pt x="7202" y="123"/>
                    </a:lnTo>
                    <a:cubicBezTo>
                      <a:pt x="6624" y="395"/>
                      <a:pt x="6049" y="657"/>
                      <a:pt x="5437" y="793"/>
                    </a:cubicBezTo>
                    <a:cubicBezTo>
                      <a:pt x="4926" y="930"/>
                      <a:pt x="4397" y="997"/>
                      <a:pt x="3869" y="997"/>
                    </a:cubicBezTo>
                    <a:cubicBezTo>
                      <a:pt x="3779" y="997"/>
                      <a:pt x="3688" y="995"/>
                      <a:pt x="3597" y="991"/>
                    </a:cubicBezTo>
                    <a:cubicBezTo>
                      <a:pt x="2979" y="973"/>
                      <a:pt x="2360" y="871"/>
                      <a:pt x="1758" y="701"/>
                    </a:cubicBezTo>
                    <a:cubicBezTo>
                      <a:pt x="1157" y="525"/>
                      <a:pt x="565" y="300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5" name="Google Shape;935;p35"/>
            <p:cNvGrpSpPr/>
            <p:nvPr/>
          </p:nvGrpSpPr>
          <p:grpSpPr>
            <a:xfrm rot="-3238587">
              <a:off x="739562" y="3586324"/>
              <a:ext cx="1092757" cy="588577"/>
              <a:chOff x="1319225" y="4570200"/>
              <a:chExt cx="319625" cy="239350"/>
            </a:xfrm>
          </p:grpSpPr>
          <p:sp>
            <p:nvSpPr>
              <p:cNvPr id="936" name="Google Shape;936;p35"/>
              <p:cNvSpPr/>
              <p:nvPr/>
            </p:nvSpPr>
            <p:spPr>
              <a:xfrm>
                <a:off x="1341125" y="4570200"/>
                <a:ext cx="279175" cy="75000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3000" extrusionOk="0">
                    <a:moveTo>
                      <a:pt x="10398" y="0"/>
                    </a:moveTo>
                    <a:cubicBezTo>
                      <a:pt x="9160" y="0"/>
                      <a:pt x="6987" y="833"/>
                      <a:pt x="6024" y="1861"/>
                    </a:cubicBezTo>
                    <a:cubicBezTo>
                      <a:pt x="4494" y="363"/>
                      <a:pt x="2630" y="97"/>
                      <a:pt x="1501" y="97"/>
                    </a:cubicBezTo>
                    <a:cubicBezTo>
                      <a:pt x="879" y="97"/>
                      <a:pt x="479" y="177"/>
                      <a:pt x="479" y="177"/>
                    </a:cubicBezTo>
                    <a:lnTo>
                      <a:pt x="0" y="1023"/>
                    </a:lnTo>
                    <a:lnTo>
                      <a:pt x="1777" y="2007"/>
                    </a:lnTo>
                    <a:lnTo>
                      <a:pt x="6570" y="2999"/>
                    </a:lnTo>
                    <a:lnTo>
                      <a:pt x="9146" y="2503"/>
                    </a:lnTo>
                    <a:lnTo>
                      <a:pt x="10108" y="2041"/>
                    </a:lnTo>
                    <a:lnTo>
                      <a:pt x="11066" y="1133"/>
                    </a:lnTo>
                    <a:cubicBezTo>
                      <a:pt x="11120" y="883"/>
                      <a:pt x="11166" y="557"/>
                      <a:pt x="11156" y="197"/>
                    </a:cubicBezTo>
                    <a:cubicBezTo>
                      <a:pt x="11001" y="62"/>
                      <a:pt x="10734" y="0"/>
                      <a:pt x="10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1346450" y="4572775"/>
                <a:ext cx="273675" cy="39050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562" extrusionOk="0">
                    <a:moveTo>
                      <a:pt x="10943" y="94"/>
                    </a:moveTo>
                    <a:cubicBezTo>
                      <a:pt x="10943" y="94"/>
                      <a:pt x="8177" y="474"/>
                      <a:pt x="6706" y="1409"/>
                    </a:cubicBezTo>
                    <a:lnTo>
                      <a:pt x="10933" y="497"/>
                    </a:lnTo>
                    <a:cubicBezTo>
                      <a:pt x="10939" y="400"/>
                      <a:pt x="10943" y="297"/>
                      <a:pt x="10943" y="194"/>
                    </a:cubicBezTo>
                    <a:cubicBezTo>
                      <a:pt x="10947" y="161"/>
                      <a:pt x="10943" y="127"/>
                      <a:pt x="10943" y="94"/>
                    </a:cubicBezTo>
                    <a:close/>
                    <a:moveTo>
                      <a:pt x="1131" y="1"/>
                    </a:moveTo>
                    <a:cubicBezTo>
                      <a:pt x="1019" y="1"/>
                      <a:pt x="905" y="4"/>
                      <a:pt x="792" y="11"/>
                    </a:cubicBezTo>
                    <a:cubicBezTo>
                      <a:pt x="699" y="18"/>
                      <a:pt x="615" y="24"/>
                      <a:pt x="546" y="34"/>
                    </a:cubicBezTo>
                    <a:cubicBezTo>
                      <a:pt x="453" y="44"/>
                      <a:pt x="360" y="58"/>
                      <a:pt x="266" y="74"/>
                    </a:cubicBezTo>
                    <a:lnTo>
                      <a:pt x="0" y="543"/>
                    </a:lnTo>
                    <a:lnTo>
                      <a:pt x="4902" y="1412"/>
                    </a:lnTo>
                    <a:cubicBezTo>
                      <a:pt x="4909" y="1412"/>
                      <a:pt x="4919" y="1419"/>
                      <a:pt x="4936" y="1429"/>
                    </a:cubicBezTo>
                    <a:cubicBezTo>
                      <a:pt x="4477" y="1053"/>
                      <a:pt x="3022" y="1"/>
                      <a:pt x="1131" y="1"/>
                    </a:cubicBezTo>
                    <a:close/>
                    <a:moveTo>
                      <a:pt x="6656" y="1442"/>
                    </a:moveTo>
                    <a:lnTo>
                      <a:pt x="6656" y="1442"/>
                    </a:lnTo>
                    <a:cubicBezTo>
                      <a:pt x="6597" y="1482"/>
                      <a:pt x="6537" y="1522"/>
                      <a:pt x="6483" y="1562"/>
                    </a:cubicBezTo>
                    <a:cubicBezTo>
                      <a:pt x="6540" y="1529"/>
                      <a:pt x="6600" y="1489"/>
                      <a:pt x="6656" y="14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1319225" y="4584500"/>
                <a:ext cx="319625" cy="220425"/>
              </a:xfrm>
              <a:custGeom>
                <a:avLst/>
                <a:gdLst/>
                <a:ahLst/>
                <a:cxnLst/>
                <a:rect l="l" t="t" r="r" b="b"/>
                <a:pathLst>
                  <a:path w="12785" h="8817" extrusionOk="0">
                    <a:moveTo>
                      <a:pt x="627" y="1"/>
                    </a:moveTo>
                    <a:cubicBezTo>
                      <a:pt x="471" y="1"/>
                      <a:pt x="328" y="61"/>
                      <a:pt x="220" y="161"/>
                    </a:cubicBezTo>
                    <a:cubicBezTo>
                      <a:pt x="217" y="168"/>
                      <a:pt x="211" y="174"/>
                      <a:pt x="204" y="181"/>
                    </a:cubicBezTo>
                    <a:cubicBezTo>
                      <a:pt x="74" y="311"/>
                      <a:pt x="1" y="504"/>
                      <a:pt x="37" y="710"/>
                    </a:cubicBezTo>
                    <a:cubicBezTo>
                      <a:pt x="397" y="2793"/>
                      <a:pt x="1312" y="7979"/>
                      <a:pt x="1442" y="7979"/>
                    </a:cubicBezTo>
                    <a:cubicBezTo>
                      <a:pt x="1598" y="7979"/>
                      <a:pt x="5882" y="8684"/>
                      <a:pt x="6634" y="8808"/>
                    </a:cubicBezTo>
                    <a:cubicBezTo>
                      <a:pt x="6665" y="8814"/>
                      <a:pt x="6698" y="8816"/>
                      <a:pt x="6730" y="8816"/>
                    </a:cubicBezTo>
                    <a:cubicBezTo>
                      <a:pt x="6773" y="8816"/>
                      <a:pt x="6815" y="8812"/>
                      <a:pt x="6856" y="8804"/>
                    </a:cubicBezTo>
                    <a:lnTo>
                      <a:pt x="7389" y="8691"/>
                    </a:lnTo>
                    <a:lnTo>
                      <a:pt x="7546" y="8655"/>
                    </a:lnTo>
                    <a:lnTo>
                      <a:pt x="12119" y="7673"/>
                    </a:lnTo>
                    <a:cubicBezTo>
                      <a:pt x="12392" y="7616"/>
                      <a:pt x="12592" y="7377"/>
                      <a:pt x="12598" y="7100"/>
                    </a:cubicBezTo>
                    <a:lnTo>
                      <a:pt x="12775" y="630"/>
                    </a:lnTo>
                    <a:cubicBezTo>
                      <a:pt x="12784" y="384"/>
                      <a:pt x="12641" y="174"/>
                      <a:pt x="12441" y="71"/>
                    </a:cubicBezTo>
                    <a:cubicBezTo>
                      <a:pt x="12392" y="48"/>
                      <a:pt x="12342" y="31"/>
                      <a:pt x="12285" y="22"/>
                    </a:cubicBezTo>
                    <a:cubicBezTo>
                      <a:pt x="12247" y="13"/>
                      <a:pt x="12207" y="9"/>
                      <a:pt x="12166" y="9"/>
                    </a:cubicBezTo>
                    <a:cubicBezTo>
                      <a:pt x="12125" y="9"/>
                      <a:pt x="12084" y="13"/>
                      <a:pt x="12042" y="22"/>
                    </a:cubicBezTo>
                    <a:lnTo>
                      <a:pt x="7779" y="943"/>
                    </a:lnTo>
                    <a:cubicBezTo>
                      <a:pt x="7655" y="1050"/>
                      <a:pt x="7529" y="1126"/>
                      <a:pt x="7406" y="1173"/>
                    </a:cubicBezTo>
                    <a:cubicBezTo>
                      <a:pt x="7263" y="1228"/>
                      <a:pt x="7119" y="1249"/>
                      <a:pt x="6981" y="1249"/>
                    </a:cubicBezTo>
                    <a:cubicBezTo>
                      <a:pt x="6750" y="1249"/>
                      <a:pt x="6535" y="1188"/>
                      <a:pt x="6364" y="1120"/>
                    </a:cubicBezTo>
                    <a:cubicBezTo>
                      <a:pt x="6162" y="1040"/>
                      <a:pt x="6018" y="950"/>
                      <a:pt x="5991" y="943"/>
                    </a:cubicBezTo>
                    <a:lnTo>
                      <a:pt x="740" y="11"/>
                    </a:lnTo>
                    <a:cubicBezTo>
                      <a:pt x="701" y="4"/>
                      <a:pt x="664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1504375" y="4584700"/>
                <a:ext cx="121975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165" extrusionOk="0">
                    <a:moveTo>
                      <a:pt x="4762" y="0"/>
                    </a:moveTo>
                    <a:cubicBezTo>
                      <a:pt x="4722" y="0"/>
                      <a:pt x="4679" y="6"/>
                      <a:pt x="4636" y="14"/>
                    </a:cubicBezTo>
                    <a:lnTo>
                      <a:pt x="4616" y="20"/>
                    </a:lnTo>
                    <a:lnTo>
                      <a:pt x="389" y="932"/>
                    </a:lnTo>
                    <a:lnTo>
                      <a:pt x="373" y="935"/>
                    </a:lnTo>
                    <a:cubicBezTo>
                      <a:pt x="249" y="1042"/>
                      <a:pt x="123" y="1118"/>
                      <a:pt x="0" y="1165"/>
                    </a:cubicBezTo>
                    <a:lnTo>
                      <a:pt x="373" y="1145"/>
                    </a:lnTo>
                    <a:cubicBezTo>
                      <a:pt x="373" y="1145"/>
                      <a:pt x="3318" y="396"/>
                      <a:pt x="4829" y="103"/>
                    </a:cubicBezTo>
                    <a:lnTo>
                      <a:pt x="4879" y="14"/>
                    </a:lnTo>
                    <a:cubicBezTo>
                      <a:pt x="4842" y="3"/>
                      <a:pt x="4802" y="0"/>
                      <a:pt x="4762" y="0"/>
                    </a:cubicBezTo>
                    <a:close/>
                  </a:path>
                </a:pathLst>
              </a:custGeom>
              <a:solidFill>
                <a:srgbClr val="4A6B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1319900" y="4589025"/>
                <a:ext cx="184500" cy="21592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637" extrusionOk="0">
                    <a:moveTo>
                      <a:pt x="177" y="0"/>
                    </a:moveTo>
                    <a:cubicBezTo>
                      <a:pt x="70" y="107"/>
                      <a:pt x="0" y="260"/>
                      <a:pt x="0" y="426"/>
                    </a:cubicBezTo>
                    <a:cubicBezTo>
                      <a:pt x="0" y="460"/>
                      <a:pt x="4" y="496"/>
                      <a:pt x="10" y="529"/>
                    </a:cubicBezTo>
                    <a:cubicBezTo>
                      <a:pt x="370" y="2612"/>
                      <a:pt x="1285" y="7798"/>
                      <a:pt x="1415" y="7798"/>
                    </a:cubicBezTo>
                    <a:cubicBezTo>
                      <a:pt x="1571" y="7798"/>
                      <a:pt x="5855" y="8503"/>
                      <a:pt x="6607" y="8627"/>
                    </a:cubicBezTo>
                    <a:cubicBezTo>
                      <a:pt x="6637" y="8633"/>
                      <a:pt x="6670" y="8637"/>
                      <a:pt x="6703" y="8637"/>
                    </a:cubicBezTo>
                    <a:cubicBezTo>
                      <a:pt x="6746" y="8637"/>
                      <a:pt x="6790" y="8630"/>
                      <a:pt x="6829" y="8623"/>
                    </a:cubicBezTo>
                    <a:lnTo>
                      <a:pt x="7362" y="8510"/>
                    </a:lnTo>
                    <a:lnTo>
                      <a:pt x="7379" y="846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4A6B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469000" y="4608075"/>
                <a:ext cx="48025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8059" extrusionOk="0">
                    <a:moveTo>
                      <a:pt x="1788" y="0"/>
                    </a:moveTo>
                    <a:cubicBezTo>
                      <a:pt x="1512" y="199"/>
                      <a:pt x="1221" y="265"/>
                      <a:pt x="956" y="265"/>
                    </a:cubicBezTo>
                    <a:cubicBezTo>
                      <a:pt x="426" y="265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1"/>
                      <a:pt x="343" y="6693"/>
                      <a:pt x="343" y="7815"/>
                    </a:cubicBezTo>
                    <a:cubicBezTo>
                      <a:pt x="561" y="7994"/>
                      <a:pt x="781" y="8059"/>
                      <a:pt x="984" y="8059"/>
                    </a:cubicBezTo>
                    <a:cubicBezTo>
                      <a:pt x="1506" y="8059"/>
                      <a:pt x="1921" y="7635"/>
                      <a:pt x="1921" y="7635"/>
                    </a:cubicBezTo>
                    <a:cubicBezTo>
                      <a:pt x="1921" y="7635"/>
                      <a:pt x="1788" y="1611"/>
                      <a:pt x="1788" y="0"/>
                    </a:cubicBezTo>
                    <a:close/>
                  </a:path>
                </a:pathLst>
              </a:custGeom>
              <a:solidFill>
                <a:srgbClr val="4A6B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1469750" y="4622975"/>
                <a:ext cx="4397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20" extrusionOk="0">
                    <a:moveTo>
                      <a:pt x="1758" y="0"/>
                    </a:moveTo>
                    <a:lnTo>
                      <a:pt x="1758" y="0"/>
                    </a:lnTo>
                    <a:cubicBezTo>
                      <a:pt x="1601" y="33"/>
                      <a:pt x="1459" y="73"/>
                      <a:pt x="1312" y="93"/>
                    </a:cubicBezTo>
                    <a:cubicBezTo>
                      <a:pt x="1169" y="116"/>
                      <a:pt x="1022" y="126"/>
                      <a:pt x="879" y="126"/>
                    </a:cubicBezTo>
                    <a:cubicBezTo>
                      <a:pt x="870" y="127"/>
                      <a:pt x="861" y="127"/>
                      <a:pt x="851" y="127"/>
                    </a:cubicBezTo>
                    <a:cubicBezTo>
                      <a:pt x="571" y="127"/>
                      <a:pt x="294" y="81"/>
                      <a:pt x="1" y="0"/>
                    </a:cubicBezTo>
                    <a:lnTo>
                      <a:pt x="1" y="0"/>
                    </a:lnTo>
                    <a:cubicBezTo>
                      <a:pt x="113" y="113"/>
                      <a:pt x="256" y="190"/>
                      <a:pt x="407" y="240"/>
                    </a:cubicBezTo>
                    <a:cubicBezTo>
                      <a:pt x="556" y="293"/>
                      <a:pt x="720" y="320"/>
                      <a:pt x="879" y="320"/>
                    </a:cubicBezTo>
                    <a:cubicBezTo>
                      <a:pt x="1039" y="316"/>
                      <a:pt x="1202" y="296"/>
                      <a:pt x="1351" y="236"/>
                    </a:cubicBezTo>
                    <a:cubicBezTo>
                      <a:pt x="1502" y="186"/>
                      <a:pt x="1638" y="103"/>
                      <a:pt x="1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1477150" y="4783875"/>
                <a:ext cx="3987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84" extrusionOk="0">
                    <a:moveTo>
                      <a:pt x="1595" y="1"/>
                    </a:moveTo>
                    <a:lnTo>
                      <a:pt x="1595" y="1"/>
                    </a:lnTo>
                    <a:cubicBezTo>
                      <a:pt x="1462" y="61"/>
                      <a:pt x="1338" y="110"/>
                      <a:pt x="1212" y="140"/>
                    </a:cubicBezTo>
                    <a:cubicBezTo>
                      <a:pt x="1083" y="167"/>
                      <a:pt x="952" y="187"/>
                      <a:pt x="823" y="190"/>
                    </a:cubicBezTo>
                    <a:cubicBezTo>
                      <a:pt x="773" y="193"/>
                      <a:pt x="722" y="194"/>
                      <a:pt x="671" y="194"/>
                    </a:cubicBezTo>
                    <a:cubicBezTo>
                      <a:pt x="455" y="194"/>
                      <a:pt x="235" y="173"/>
                      <a:pt x="0" y="154"/>
                    </a:cubicBezTo>
                    <a:lnTo>
                      <a:pt x="0" y="154"/>
                    </a:lnTo>
                    <a:cubicBezTo>
                      <a:pt x="120" y="240"/>
                      <a:pt x="257" y="294"/>
                      <a:pt x="396" y="334"/>
                    </a:cubicBezTo>
                    <a:cubicBezTo>
                      <a:pt x="525" y="367"/>
                      <a:pt x="660" y="384"/>
                      <a:pt x="794" y="384"/>
                    </a:cubicBezTo>
                    <a:cubicBezTo>
                      <a:pt x="806" y="384"/>
                      <a:pt x="818" y="384"/>
                      <a:pt x="829" y="383"/>
                    </a:cubicBezTo>
                    <a:cubicBezTo>
                      <a:pt x="976" y="374"/>
                      <a:pt x="1126" y="343"/>
                      <a:pt x="1262" y="283"/>
                    </a:cubicBezTo>
                    <a:cubicBezTo>
                      <a:pt x="1398" y="220"/>
                      <a:pt x="1515" y="120"/>
                      <a:pt x="15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35"/>
            <p:cNvGrpSpPr/>
            <p:nvPr/>
          </p:nvGrpSpPr>
          <p:grpSpPr>
            <a:xfrm>
              <a:off x="1426869" y="1632510"/>
              <a:ext cx="1899269" cy="2167747"/>
              <a:chOff x="3735250" y="387475"/>
              <a:chExt cx="738900" cy="843350"/>
            </a:xfrm>
          </p:grpSpPr>
          <p:sp>
            <p:nvSpPr>
              <p:cNvPr id="945" name="Google Shape;945;p35"/>
              <p:cNvSpPr/>
              <p:nvPr/>
            </p:nvSpPr>
            <p:spPr>
              <a:xfrm>
                <a:off x="3822800" y="661975"/>
                <a:ext cx="403000" cy="254150"/>
              </a:xfrm>
              <a:custGeom>
                <a:avLst/>
                <a:gdLst/>
                <a:ahLst/>
                <a:cxnLst/>
                <a:rect l="l" t="t" r="r" b="b"/>
                <a:pathLst>
                  <a:path w="16120" h="10166" extrusionOk="0">
                    <a:moveTo>
                      <a:pt x="12985" y="8945"/>
                    </a:moveTo>
                    <a:cubicBezTo>
                      <a:pt x="12986" y="8945"/>
                      <a:pt x="12987" y="8946"/>
                      <a:pt x="12987" y="8946"/>
                    </a:cubicBezTo>
                    <a:cubicBezTo>
                      <a:pt x="12987" y="8946"/>
                      <a:pt x="12987" y="8946"/>
                      <a:pt x="12985" y="8945"/>
                    </a:cubicBezTo>
                    <a:close/>
                    <a:moveTo>
                      <a:pt x="11890" y="0"/>
                    </a:moveTo>
                    <a:cubicBezTo>
                      <a:pt x="10522" y="0"/>
                      <a:pt x="9134" y="324"/>
                      <a:pt x="7912" y="912"/>
                    </a:cubicBezTo>
                    <a:cubicBezTo>
                      <a:pt x="5508" y="2061"/>
                      <a:pt x="3673" y="4149"/>
                      <a:pt x="2251" y="6352"/>
                    </a:cubicBezTo>
                    <a:cubicBezTo>
                      <a:pt x="386" y="9243"/>
                      <a:pt x="1" y="10166"/>
                      <a:pt x="270" y="10166"/>
                    </a:cubicBezTo>
                    <a:cubicBezTo>
                      <a:pt x="744" y="10166"/>
                      <a:pt x="3261" y="7283"/>
                      <a:pt x="3261" y="7283"/>
                    </a:cubicBezTo>
                    <a:lnTo>
                      <a:pt x="7361" y="7001"/>
                    </a:lnTo>
                    <a:cubicBezTo>
                      <a:pt x="7361" y="7001"/>
                      <a:pt x="12858" y="8899"/>
                      <a:pt x="12985" y="8945"/>
                    </a:cubicBezTo>
                    <a:lnTo>
                      <a:pt x="12985" y="8945"/>
                    </a:lnTo>
                    <a:cubicBezTo>
                      <a:pt x="12743" y="8849"/>
                      <a:pt x="13345" y="7565"/>
                      <a:pt x="13406" y="7419"/>
                    </a:cubicBezTo>
                    <a:cubicBezTo>
                      <a:pt x="13756" y="6607"/>
                      <a:pt x="14222" y="5981"/>
                      <a:pt x="14779" y="5301"/>
                    </a:cubicBezTo>
                    <a:cubicBezTo>
                      <a:pt x="15807" y="4036"/>
                      <a:pt x="16119" y="1939"/>
                      <a:pt x="14729" y="810"/>
                    </a:cubicBezTo>
                    <a:cubicBezTo>
                      <a:pt x="14130" y="321"/>
                      <a:pt x="13351" y="93"/>
                      <a:pt x="12579" y="28"/>
                    </a:cubicBezTo>
                    <a:cubicBezTo>
                      <a:pt x="12351" y="10"/>
                      <a:pt x="12121" y="0"/>
                      <a:pt x="118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5"/>
              <p:cNvSpPr/>
              <p:nvPr/>
            </p:nvSpPr>
            <p:spPr>
              <a:xfrm>
                <a:off x="3735250" y="810750"/>
                <a:ext cx="196275" cy="318375"/>
              </a:xfrm>
              <a:custGeom>
                <a:avLst/>
                <a:gdLst/>
                <a:ahLst/>
                <a:cxnLst/>
                <a:rect l="l" t="t" r="r" b="b"/>
                <a:pathLst>
                  <a:path w="7851" h="12735" extrusionOk="0">
                    <a:moveTo>
                      <a:pt x="6832" y="1"/>
                    </a:moveTo>
                    <a:cubicBezTo>
                      <a:pt x="6359" y="1"/>
                      <a:pt x="5899" y="190"/>
                      <a:pt x="5899" y="190"/>
                    </a:cubicBezTo>
                    <a:cubicBezTo>
                      <a:pt x="5899" y="190"/>
                      <a:pt x="5889" y="200"/>
                      <a:pt x="5872" y="218"/>
                    </a:cubicBezTo>
                    <a:cubicBezTo>
                      <a:pt x="5869" y="224"/>
                      <a:pt x="5862" y="234"/>
                      <a:pt x="5855" y="241"/>
                    </a:cubicBezTo>
                    <a:cubicBezTo>
                      <a:pt x="5797" y="312"/>
                      <a:pt x="5692" y="448"/>
                      <a:pt x="5546" y="642"/>
                    </a:cubicBezTo>
                    <a:cubicBezTo>
                      <a:pt x="5345" y="907"/>
                      <a:pt x="5077" y="1288"/>
                      <a:pt x="4781" y="1757"/>
                    </a:cubicBezTo>
                    <a:cubicBezTo>
                      <a:pt x="3693" y="3477"/>
                      <a:pt x="2221" y="6411"/>
                      <a:pt x="2364" y="9512"/>
                    </a:cubicBezTo>
                    <a:lnTo>
                      <a:pt x="2360" y="9512"/>
                    </a:lnTo>
                    <a:cubicBezTo>
                      <a:pt x="2364" y="9611"/>
                      <a:pt x="2370" y="9709"/>
                      <a:pt x="2378" y="9808"/>
                    </a:cubicBezTo>
                    <a:cubicBezTo>
                      <a:pt x="2220" y="9769"/>
                      <a:pt x="2065" y="9751"/>
                      <a:pt x="1913" y="9751"/>
                    </a:cubicBezTo>
                    <a:cubicBezTo>
                      <a:pt x="850" y="9751"/>
                      <a:pt x="1" y="10615"/>
                      <a:pt x="358" y="10791"/>
                    </a:cubicBezTo>
                    <a:cubicBezTo>
                      <a:pt x="441" y="10831"/>
                      <a:pt x="559" y="10847"/>
                      <a:pt x="696" y="10847"/>
                    </a:cubicBezTo>
                    <a:cubicBezTo>
                      <a:pt x="1238" y="10847"/>
                      <a:pt x="2064" y="10593"/>
                      <a:pt x="2064" y="10593"/>
                    </a:cubicBezTo>
                    <a:lnTo>
                      <a:pt x="2064" y="10593"/>
                    </a:lnTo>
                    <a:cubicBezTo>
                      <a:pt x="2064" y="10593"/>
                      <a:pt x="582" y="11318"/>
                      <a:pt x="963" y="11682"/>
                    </a:cubicBezTo>
                    <a:cubicBezTo>
                      <a:pt x="1030" y="11747"/>
                      <a:pt x="1116" y="11774"/>
                      <a:pt x="1214" y="11774"/>
                    </a:cubicBezTo>
                    <a:cubicBezTo>
                      <a:pt x="1654" y="11774"/>
                      <a:pt x="2314" y="11224"/>
                      <a:pt x="2364" y="11181"/>
                    </a:cubicBezTo>
                    <a:lnTo>
                      <a:pt x="2364" y="11181"/>
                    </a:lnTo>
                    <a:cubicBezTo>
                      <a:pt x="2299" y="11257"/>
                      <a:pt x="1181" y="12586"/>
                      <a:pt x="1568" y="12725"/>
                    </a:cubicBezTo>
                    <a:cubicBezTo>
                      <a:pt x="1587" y="12732"/>
                      <a:pt x="1606" y="12735"/>
                      <a:pt x="1628" y="12735"/>
                    </a:cubicBezTo>
                    <a:cubicBezTo>
                      <a:pt x="2064" y="12735"/>
                      <a:pt x="3094" y="11433"/>
                      <a:pt x="3564" y="11079"/>
                    </a:cubicBezTo>
                    <a:cubicBezTo>
                      <a:pt x="3683" y="10991"/>
                      <a:pt x="3734" y="10607"/>
                      <a:pt x="3812" y="10009"/>
                    </a:cubicBezTo>
                    <a:cubicBezTo>
                      <a:pt x="4013" y="8526"/>
                      <a:pt x="4397" y="5749"/>
                      <a:pt x="6447" y="2984"/>
                    </a:cubicBezTo>
                    <a:cubicBezTo>
                      <a:pt x="6487" y="2926"/>
                      <a:pt x="6535" y="2865"/>
                      <a:pt x="6580" y="2808"/>
                    </a:cubicBezTo>
                    <a:cubicBezTo>
                      <a:pt x="6743" y="2594"/>
                      <a:pt x="6916" y="2383"/>
                      <a:pt x="7099" y="2172"/>
                    </a:cubicBezTo>
                    <a:cubicBezTo>
                      <a:pt x="7327" y="1911"/>
                      <a:pt x="7572" y="1649"/>
                      <a:pt x="7831" y="1393"/>
                    </a:cubicBezTo>
                    <a:cubicBezTo>
                      <a:pt x="7834" y="1346"/>
                      <a:pt x="7840" y="1299"/>
                      <a:pt x="7840" y="1258"/>
                    </a:cubicBezTo>
                    <a:cubicBezTo>
                      <a:pt x="7851" y="1108"/>
                      <a:pt x="7851" y="976"/>
                      <a:pt x="7837" y="860"/>
                    </a:cubicBezTo>
                    <a:cubicBezTo>
                      <a:pt x="7754" y="175"/>
                      <a:pt x="7287" y="1"/>
                      <a:pt x="6832" y="1"/>
                    </a:cubicBezTo>
                    <a:close/>
                  </a:path>
                </a:pathLst>
              </a:custGeom>
              <a:solidFill>
                <a:srgbClr val="FCA9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5"/>
              <p:cNvSpPr/>
              <p:nvPr/>
            </p:nvSpPr>
            <p:spPr>
              <a:xfrm>
                <a:off x="4057125" y="916375"/>
                <a:ext cx="107475" cy="31445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12578" extrusionOk="0">
                    <a:moveTo>
                      <a:pt x="2837" y="1"/>
                    </a:moveTo>
                    <a:cubicBezTo>
                      <a:pt x="2594" y="1"/>
                      <a:pt x="2386" y="202"/>
                      <a:pt x="2218" y="466"/>
                    </a:cubicBezTo>
                    <a:cubicBezTo>
                      <a:pt x="2156" y="568"/>
                      <a:pt x="2095" y="677"/>
                      <a:pt x="2040" y="789"/>
                    </a:cubicBezTo>
                    <a:cubicBezTo>
                      <a:pt x="1833" y="1231"/>
                      <a:pt x="1721" y="1700"/>
                      <a:pt x="1721" y="1700"/>
                    </a:cubicBezTo>
                    <a:cubicBezTo>
                      <a:pt x="1721" y="1700"/>
                      <a:pt x="1810" y="1945"/>
                      <a:pt x="1898" y="2370"/>
                    </a:cubicBezTo>
                    <a:cubicBezTo>
                      <a:pt x="1976" y="2710"/>
                      <a:pt x="2054" y="3162"/>
                      <a:pt x="2089" y="3693"/>
                    </a:cubicBezTo>
                    <a:cubicBezTo>
                      <a:pt x="2197" y="5213"/>
                      <a:pt x="1979" y="7371"/>
                      <a:pt x="432" y="9346"/>
                    </a:cubicBezTo>
                    <a:lnTo>
                      <a:pt x="429" y="9346"/>
                    </a:lnTo>
                    <a:cubicBezTo>
                      <a:pt x="388" y="9408"/>
                      <a:pt x="341" y="9462"/>
                      <a:pt x="297" y="9520"/>
                    </a:cubicBezTo>
                    <a:cubicBezTo>
                      <a:pt x="1" y="9877"/>
                      <a:pt x="8" y="10397"/>
                      <a:pt x="320" y="10737"/>
                    </a:cubicBezTo>
                    <a:cubicBezTo>
                      <a:pt x="986" y="11464"/>
                      <a:pt x="1435" y="12578"/>
                      <a:pt x="1601" y="12578"/>
                    </a:cubicBezTo>
                    <a:cubicBezTo>
                      <a:pt x="1604" y="12578"/>
                      <a:pt x="1606" y="12577"/>
                      <a:pt x="1609" y="12577"/>
                    </a:cubicBezTo>
                    <a:cubicBezTo>
                      <a:pt x="1836" y="12525"/>
                      <a:pt x="1871" y="12260"/>
                      <a:pt x="1830" y="11957"/>
                    </a:cubicBezTo>
                    <a:lnTo>
                      <a:pt x="1830" y="11957"/>
                    </a:lnTo>
                    <a:cubicBezTo>
                      <a:pt x="1944" y="12218"/>
                      <a:pt x="2086" y="12431"/>
                      <a:pt x="2247" y="12431"/>
                    </a:cubicBezTo>
                    <a:cubicBezTo>
                      <a:pt x="2273" y="12431"/>
                      <a:pt x="2299" y="12425"/>
                      <a:pt x="2326" y="12414"/>
                    </a:cubicBezTo>
                    <a:cubicBezTo>
                      <a:pt x="2782" y="12213"/>
                      <a:pt x="1918" y="10462"/>
                      <a:pt x="1847" y="10319"/>
                    </a:cubicBezTo>
                    <a:lnTo>
                      <a:pt x="1847" y="10319"/>
                    </a:lnTo>
                    <a:cubicBezTo>
                      <a:pt x="1930" y="10443"/>
                      <a:pt x="2902" y="11874"/>
                      <a:pt x="3220" y="11874"/>
                    </a:cubicBezTo>
                    <a:cubicBezTo>
                      <a:pt x="3253" y="11874"/>
                      <a:pt x="3278" y="11859"/>
                      <a:pt x="3295" y="11825"/>
                    </a:cubicBezTo>
                    <a:cubicBezTo>
                      <a:pt x="3486" y="11451"/>
                      <a:pt x="2418" y="9847"/>
                      <a:pt x="2017" y="9676"/>
                    </a:cubicBezTo>
                    <a:cubicBezTo>
                      <a:pt x="2044" y="9646"/>
                      <a:pt x="2068" y="9619"/>
                      <a:pt x="2095" y="9591"/>
                    </a:cubicBezTo>
                    <a:cubicBezTo>
                      <a:pt x="3142" y="8469"/>
                      <a:pt x="4298" y="5753"/>
                      <a:pt x="4292" y="3346"/>
                    </a:cubicBezTo>
                    <a:cubicBezTo>
                      <a:pt x="4292" y="3087"/>
                      <a:pt x="4278" y="2833"/>
                      <a:pt x="4247" y="2581"/>
                    </a:cubicBezTo>
                    <a:cubicBezTo>
                      <a:pt x="4226" y="2370"/>
                      <a:pt x="4190" y="2163"/>
                      <a:pt x="4142" y="1962"/>
                    </a:cubicBezTo>
                    <a:lnTo>
                      <a:pt x="4142" y="1955"/>
                    </a:lnTo>
                    <a:cubicBezTo>
                      <a:pt x="4067" y="1639"/>
                      <a:pt x="3965" y="1337"/>
                      <a:pt x="3829" y="1058"/>
                    </a:cubicBezTo>
                    <a:cubicBezTo>
                      <a:pt x="3716" y="820"/>
                      <a:pt x="3605" y="630"/>
                      <a:pt x="3499" y="480"/>
                    </a:cubicBezTo>
                    <a:cubicBezTo>
                      <a:pt x="3472" y="439"/>
                      <a:pt x="3445" y="408"/>
                      <a:pt x="3421" y="374"/>
                    </a:cubicBezTo>
                    <a:cubicBezTo>
                      <a:pt x="3407" y="361"/>
                      <a:pt x="3397" y="351"/>
                      <a:pt x="3390" y="337"/>
                    </a:cubicBezTo>
                    <a:cubicBezTo>
                      <a:pt x="3333" y="266"/>
                      <a:pt x="3275" y="208"/>
                      <a:pt x="3217" y="160"/>
                    </a:cubicBezTo>
                    <a:cubicBezTo>
                      <a:pt x="3082" y="49"/>
                      <a:pt x="2955" y="1"/>
                      <a:pt x="2837" y="1"/>
                    </a:cubicBezTo>
                    <a:close/>
                  </a:path>
                </a:pathLst>
              </a:custGeom>
              <a:solidFill>
                <a:srgbClr val="FCA9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5"/>
              <p:cNvSpPr/>
              <p:nvPr/>
            </p:nvSpPr>
            <p:spPr>
              <a:xfrm>
                <a:off x="3795400" y="756800"/>
                <a:ext cx="182550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4974" extrusionOk="0">
                    <a:moveTo>
                      <a:pt x="4469" y="0"/>
                    </a:moveTo>
                    <a:cubicBezTo>
                      <a:pt x="3944" y="0"/>
                      <a:pt x="3359" y="173"/>
                      <a:pt x="2725" y="621"/>
                    </a:cubicBezTo>
                    <a:cubicBezTo>
                      <a:pt x="1" y="2546"/>
                      <a:pt x="3138" y="4973"/>
                      <a:pt x="4268" y="4973"/>
                    </a:cubicBezTo>
                    <a:cubicBezTo>
                      <a:pt x="4278" y="4973"/>
                      <a:pt x="4287" y="4973"/>
                      <a:pt x="4296" y="4973"/>
                    </a:cubicBezTo>
                    <a:cubicBezTo>
                      <a:pt x="5404" y="4932"/>
                      <a:pt x="7301" y="1923"/>
                      <a:pt x="7301" y="1923"/>
                    </a:cubicBezTo>
                    <a:cubicBezTo>
                      <a:pt x="7301" y="1923"/>
                      <a:pt x="6220" y="0"/>
                      <a:pt x="4469" y="0"/>
                    </a:cubicBezTo>
                    <a:close/>
                  </a:path>
                </a:pathLst>
              </a:custGeom>
              <a:solidFill>
                <a:srgbClr val="FCA9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5"/>
              <p:cNvSpPr/>
              <p:nvPr/>
            </p:nvSpPr>
            <p:spPr>
              <a:xfrm>
                <a:off x="3845400" y="788150"/>
                <a:ext cx="128125" cy="81150"/>
              </a:xfrm>
              <a:custGeom>
                <a:avLst/>
                <a:gdLst/>
                <a:ahLst/>
                <a:cxnLst/>
                <a:rect l="l" t="t" r="r" b="b"/>
                <a:pathLst>
                  <a:path w="5125" h="3246" extrusionOk="0">
                    <a:moveTo>
                      <a:pt x="2815" y="0"/>
                    </a:moveTo>
                    <a:cubicBezTo>
                      <a:pt x="2552" y="0"/>
                      <a:pt x="2265" y="52"/>
                      <a:pt x="1953" y="176"/>
                    </a:cubicBezTo>
                    <a:cubicBezTo>
                      <a:pt x="1" y="948"/>
                      <a:pt x="1738" y="3157"/>
                      <a:pt x="3434" y="3243"/>
                    </a:cubicBezTo>
                    <a:cubicBezTo>
                      <a:pt x="3472" y="3245"/>
                      <a:pt x="3508" y="3246"/>
                      <a:pt x="3544" y="3246"/>
                    </a:cubicBezTo>
                    <a:cubicBezTo>
                      <a:pt x="5124" y="3246"/>
                      <a:pt x="4890" y="1441"/>
                      <a:pt x="4890" y="1441"/>
                    </a:cubicBezTo>
                    <a:cubicBezTo>
                      <a:pt x="4890" y="1441"/>
                      <a:pt x="4196" y="0"/>
                      <a:pt x="28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>
                <a:off x="4087400" y="861450"/>
                <a:ext cx="234300" cy="130900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5236" extrusionOk="0">
                    <a:moveTo>
                      <a:pt x="5758" y="1"/>
                    </a:moveTo>
                    <a:cubicBezTo>
                      <a:pt x="4768" y="1"/>
                      <a:pt x="3919" y="666"/>
                      <a:pt x="3498" y="1066"/>
                    </a:cubicBezTo>
                    <a:cubicBezTo>
                      <a:pt x="3321" y="1235"/>
                      <a:pt x="3219" y="1355"/>
                      <a:pt x="3219" y="1355"/>
                    </a:cubicBezTo>
                    <a:cubicBezTo>
                      <a:pt x="3219" y="1355"/>
                      <a:pt x="0" y="2993"/>
                      <a:pt x="2962" y="4733"/>
                    </a:cubicBezTo>
                    <a:cubicBezTo>
                      <a:pt x="3152" y="4846"/>
                      <a:pt x="3342" y="4937"/>
                      <a:pt x="3536" y="5009"/>
                    </a:cubicBezTo>
                    <a:cubicBezTo>
                      <a:pt x="3953" y="5165"/>
                      <a:pt x="4379" y="5235"/>
                      <a:pt x="4797" y="5235"/>
                    </a:cubicBezTo>
                    <a:cubicBezTo>
                      <a:pt x="7234" y="5235"/>
                      <a:pt x="9372" y="2834"/>
                      <a:pt x="7657" y="953"/>
                    </a:cubicBezTo>
                    <a:cubicBezTo>
                      <a:pt x="7015" y="248"/>
                      <a:pt x="6361" y="1"/>
                      <a:pt x="5758" y="1"/>
                    </a:cubicBezTo>
                    <a:close/>
                  </a:path>
                </a:pathLst>
              </a:custGeom>
              <a:solidFill>
                <a:srgbClr val="FCA9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>
                <a:off x="4078975" y="892175"/>
                <a:ext cx="1786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3004" extrusionOk="0">
                    <a:moveTo>
                      <a:pt x="5419" y="0"/>
                    </a:moveTo>
                    <a:cubicBezTo>
                      <a:pt x="4510" y="0"/>
                      <a:pt x="3533" y="707"/>
                      <a:pt x="3533" y="707"/>
                    </a:cubicBezTo>
                    <a:cubicBezTo>
                      <a:pt x="3533" y="707"/>
                      <a:pt x="0" y="2516"/>
                      <a:pt x="3418" y="2950"/>
                    </a:cubicBezTo>
                    <a:cubicBezTo>
                      <a:pt x="3702" y="2987"/>
                      <a:pt x="3966" y="3004"/>
                      <a:pt x="4209" y="3004"/>
                    </a:cubicBezTo>
                    <a:cubicBezTo>
                      <a:pt x="6890" y="3004"/>
                      <a:pt x="7145" y="959"/>
                      <a:pt x="6225" y="255"/>
                    </a:cubicBezTo>
                    <a:cubicBezTo>
                      <a:pt x="5985" y="70"/>
                      <a:pt x="5706" y="0"/>
                      <a:pt x="54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>
                <a:off x="3885450" y="792150"/>
                <a:ext cx="302675" cy="217150"/>
              </a:xfrm>
              <a:custGeom>
                <a:avLst/>
                <a:gdLst/>
                <a:ahLst/>
                <a:cxnLst/>
                <a:rect l="l" t="t" r="r" b="b"/>
                <a:pathLst>
                  <a:path w="12107" h="8686" extrusionOk="0">
                    <a:moveTo>
                      <a:pt x="5934" y="0"/>
                    </a:moveTo>
                    <a:cubicBezTo>
                      <a:pt x="5744" y="0"/>
                      <a:pt x="5554" y="9"/>
                      <a:pt x="5365" y="26"/>
                    </a:cubicBezTo>
                    <a:cubicBezTo>
                      <a:pt x="3179" y="230"/>
                      <a:pt x="1180" y="1597"/>
                      <a:pt x="422" y="3772"/>
                    </a:cubicBezTo>
                    <a:cubicBezTo>
                      <a:pt x="1" y="4973"/>
                      <a:pt x="1615" y="6197"/>
                      <a:pt x="3658" y="7135"/>
                    </a:cubicBezTo>
                    <a:cubicBezTo>
                      <a:pt x="4022" y="7306"/>
                      <a:pt x="4396" y="7465"/>
                      <a:pt x="4777" y="7612"/>
                    </a:cubicBezTo>
                    <a:cubicBezTo>
                      <a:pt x="4815" y="7625"/>
                      <a:pt x="4851" y="7638"/>
                      <a:pt x="4886" y="7652"/>
                    </a:cubicBezTo>
                    <a:cubicBezTo>
                      <a:pt x="5705" y="7965"/>
                      <a:pt x="6569" y="8233"/>
                      <a:pt x="7398" y="8417"/>
                    </a:cubicBezTo>
                    <a:cubicBezTo>
                      <a:pt x="8157" y="8586"/>
                      <a:pt x="8886" y="8685"/>
                      <a:pt x="9521" y="8685"/>
                    </a:cubicBezTo>
                    <a:cubicBezTo>
                      <a:pt x="10548" y="8685"/>
                      <a:pt x="11333" y="8426"/>
                      <a:pt x="11614" y="7781"/>
                    </a:cubicBezTo>
                    <a:cubicBezTo>
                      <a:pt x="11628" y="7750"/>
                      <a:pt x="11638" y="7723"/>
                      <a:pt x="11652" y="7693"/>
                    </a:cubicBezTo>
                    <a:cubicBezTo>
                      <a:pt x="12107" y="6388"/>
                      <a:pt x="12039" y="5034"/>
                      <a:pt x="11576" y="3838"/>
                    </a:cubicBezTo>
                    <a:cubicBezTo>
                      <a:pt x="10964" y="2256"/>
                      <a:pt x="9659" y="941"/>
                      <a:pt x="7942" y="339"/>
                    </a:cubicBezTo>
                    <a:cubicBezTo>
                      <a:pt x="7283" y="109"/>
                      <a:pt x="6603" y="0"/>
                      <a:pt x="5934" y="0"/>
                    </a:cubicBezTo>
                    <a:close/>
                  </a:path>
                </a:pathLst>
              </a:custGeom>
              <a:solidFill>
                <a:srgbClr val="FCA9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>
                <a:off x="4147150" y="455150"/>
                <a:ext cx="191000" cy="242275"/>
              </a:xfrm>
              <a:custGeom>
                <a:avLst/>
                <a:gdLst/>
                <a:ahLst/>
                <a:cxnLst/>
                <a:rect l="l" t="t" r="r" b="b"/>
                <a:pathLst>
                  <a:path w="7640" h="9691" extrusionOk="0">
                    <a:moveTo>
                      <a:pt x="5374" y="0"/>
                    </a:moveTo>
                    <a:cubicBezTo>
                      <a:pt x="5324" y="0"/>
                      <a:pt x="5275" y="2"/>
                      <a:pt x="5226" y="6"/>
                    </a:cubicBezTo>
                    <a:cubicBezTo>
                      <a:pt x="4206" y="77"/>
                      <a:pt x="3604" y="720"/>
                      <a:pt x="3373" y="1672"/>
                    </a:cubicBezTo>
                    <a:cubicBezTo>
                      <a:pt x="3268" y="2112"/>
                      <a:pt x="3471" y="2312"/>
                      <a:pt x="3658" y="2312"/>
                    </a:cubicBezTo>
                    <a:cubicBezTo>
                      <a:pt x="3774" y="2312"/>
                      <a:pt x="3884" y="2234"/>
                      <a:pt x="3910" y="2090"/>
                    </a:cubicBezTo>
                    <a:cubicBezTo>
                      <a:pt x="4002" y="1427"/>
                      <a:pt x="4522" y="781"/>
                      <a:pt x="5209" y="682"/>
                    </a:cubicBezTo>
                    <a:cubicBezTo>
                      <a:pt x="5262" y="674"/>
                      <a:pt x="5315" y="671"/>
                      <a:pt x="5367" y="671"/>
                    </a:cubicBezTo>
                    <a:cubicBezTo>
                      <a:pt x="6085" y="671"/>
                      <a:pt x="6728" y="1356"/>
                      <a:pt x="6773" y="2059"/>
                    </a:cubicBezTo>
                    <a:cubicBezTo>
                      <a:pt x="6827" y="2943"/>
                      <a:pt x="5970" y="3626"/>
                      <a:pt x="5338" y="4112"/>
                    </a:cubicBezTo>
                    <a:cubicBezTo>
                      <a:pt x="4471" y="4776"/>
                      <a:pt x="3526" y="5333"/>
                      <a:pt x="2598" y="5907"/>
                    </a:cubicBezTo>
                    <a:cubicBezTo>
                      <a:pt x="0" y="7519"/>
                      <a:pt x="605" y="9444"/>
                      <a:pt x="605" y="9444"/>
                    </a:cubicBezTo>
                    <a:cubicBezTo>
                      <a:pt x="605" y="9444"/>
                      <a:pt x="854" y="9691"/>
                      <a:pt x="1010" y="9691"/>
                    </a:cubicBezTo>
                    <a:cubicBezTo>
                      <a:pt x="1103" y="9691"/>
                      <a:pt x="1163" y="9603"/>
                      <a:pt x="1119" y="9325"/>
                    </a:cubicBezTo>
                    <a:cubicBezTo>
                      <a:pt x="997" y="8580"/>
                      <a:pt x="1578" y="7410"/>
                      <a:pt x="2516" y="6670"/>
                    </a:cubicBezTo>
                    <a:cubicBezTo>
                      <a:pt x="3458" y="5928"/>
                      <a:pt x="6051" y="4660"/>
                      <a:pt x="6895" y="3569"/>
                    </a:cubicBezTo>
                    <a:cubicBezTo>
                      <a:pt x="7432" y="2871"/>
                      <a:pt x="7639" y="1828"/>
                      <a:pt x="7198" y="1032"/>
                    </a:cubicBezTo>
                    <a:cubicBezTo>
                      <a:pt x="6835" y="376"/>
                      <a:pt x="6104" y="0"/>
                      <a:pt x="53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>
                <a:off x="3971025" y="956400"/>
                <a:ext cx="166025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6641" h="2171" extrusionOk="0">
                    <a:moveTo>
                      <a:pt x="222" y="0"/>
                    </a:moveTo>
                    <a:cubicBezTo>
                      <a:pt x="81" y="0"/>
                      <a:pt x="0" y="1"/>
                      <a:pt x="0" y="1"/>
                    </a:cubicBezTo>
                    <a:cubicBezTo>
                      <a:pt x="0" y="1"/>
                      <a:pt x="66" y="242"/>
                      <a:pt x="235" y="565"/>
                    </a:cubicBezTo>
                    <a:cubicBezTo>
                      <a:pt x="422" y="943"/>
                      <a:pt x="742" y="1429"/>
                      <a:pt x="1235" y="1765"/>
                    </a:cubicBezTo>
                    <a:cubicBezTo>
                      <a:pt x="1587" y="2005"/>
                      <a:pt x="2025" y="2170"/>
                      <a:pt x="2565" y="2170"/>
                    </a:cubicBezTo>
                    <a:cubicBezTo>
                      <a:pt x="2974" y="2170"/>
                      <a:pt x="3442" y="2076"/>
                      <a:pt x="3975" y="1847"/>
                    </a:cubicBezTo>
                    <a:cubicBezTo>
                      <a:pt x="4097" y="1796"/>
                      <a:pt x="4227" y="1731"/>
                      <a:pt x="4359" y="1667"/>
                    </a:cubicBezTo>
                    <a:cubicBezTo>
                      <a:pt x="6641" y="483"/>
                      <a:pt x="3901" y="137"/>
                      <a:pt x="1850" y="38"/>
                    </a:cubicBezTo>
                    <a:cubicBezTo>
                      <a:pt x="1153" y="5"/>
                      <a:pt x="537" y="0"/>
                      <a:pt x="222" y="0"/>
                    </a:cubicBezTo>
                    <a:close/>
                  </a:path>
                </a:pathLst>
              </a:custGeom>
              <a:solidFill>
                <a:srgbClr val="FCA9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>
                <a:off x="3907125" y="820675"/>
                <a:ext cx="271925" cy="168375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6735" extrusionOk="0">
                    <a:moveTo>
                      <a:pt x="3292" y="1"/>
                    </a:moveTo>
                    <a:cubicBezTo>
                      <a:pt x="2224" y="1"/>
                      <a:pt x="1136" y="715"/>
                      <a:pt x="721" y="1856"/>
                    </a:cubicBezTo>
                    <a:cubicBezTo>
                      <a:pt x="1" y="3846"/>
                      <a:pt x="1927" y="4904"/>
                      <a:pt x="2732" y="4904"/>
                    </a:cubicBezTo>
                    <a:cubicBezTo>
                      <a:pt x="2820" y="4904"/>
                      <a:pt x="2895" y="4891"/>
                      <a:pt x="2951" y="4866"/>
                    </a:cubicBezTo>
                    <a:cubicBezTo>
                      <a:pt x="2951" y="4866"/>
                      <a:pt x="3311" y="6174"/>
                      <a:pt x="4916" y="6620"/>
                    </a:cubicBezTo>
                    <a:cubicBezTo>
                      <a:pt x="5207" y="6701"/>
                      <a:pt x="5473" y="6735"/>
                      <a:pt x="5712" y="6735"/>
                    </a:cubicBezTo>
                    <a:cubicBezTo>
                      <a:pt x="6794" y="6735"/>
                      <a:pt x="7350" y="6055"/>
                      <a:pt x="7350" y="6055"/>
                    </a:cubicBezTo>
                    <a:cubicBezTo>
                      <a:pt x="7350" y="6055"/>
                      <a:pt x="7975" y="6277"/>
                      <a:pt x="8687" y="6277"/>
                    </a:cubicBezTo>
                    <a:cubicBezTo>
                      <a:pt x="9560" y="6277"/>
                      <a:pt x="10564" y="5943"/>
                      <a:pt x="10706" y="4454"/>
                    </a:cubicBezTo>
                    <a:cubicBezTo>
                      <a:pt x="10877" y="2696"/>
                      <a:pt x="9580" y="1802"/>
                      <a:pt x="8167" y="1802"/>
                    </a:cubicBezTo>
                    <a:cubicBezTo>
                      <a:pt x="7409" y="1802"/>
                      <a:pt x="6617" y="2060"/>
                      <a:pt x="6001" y="2580"/>
                    </a:cubicBezTo>
                    <a:lnTo>
                      <a:pt x="6001" y="2580"/>
                    </a:lnTo>
                    <a:cubicBezTo>
                      <a:pt x="6087" y="2505"/>
                      <a:pt x="5681" y="1758"/>
                      <a:pt x="5633" y="1673"/>
                    </a:cubicBezTo>
                    <a:cubicBezTo>
                      <a:pt x="5426" y="1292"/>
                      <a:pt x="5167" y="929"/>
                      <a:pt x="4852" y="626"/>
                    </a:cubicBezTo>
                    <a:cubicBezTo>
                      <a:pt x="4403" y="196"/>
                      <a:pt x="3850" y="1"/>
                      <a:pt x="3292" y="1"/>
                    </a:cubicBezTo>
                    <a:close/>
                  </a:path>
                </a:pathLst>
              </a:custGeom>
              <a:solidFill>
                <a:srgbClr val="F5D1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>
                <a:off x="3962610" y="844050"/>
                <a:ext cx="53450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2119" extrusionOk="0">
                    <a:moveTo>
                      <a:pt x="564" y="0"/>
                    </a:moveTo>
                    <a:lnTo>
                      <a:pt x="564" y="0"/>
                    </a:lnTo>
                    <a:cubicBezTo>
                      <a:pt x="353" y="300"/>
                      <a:pt x="180" y="626"/>
                      <a:pt x="78" y="990"/>
                    </a:cubicBezTo>
                    <a:cubicBezTo>
                      <a:pt x="27" y="1170"/>
                      <a:pt x="0" y="1364"/>
                      <a:pt x="27" y="1571"/>
                    </a:cubicBezTo>
                    <a:cubicBezTo>
                      <a:pt x="41" y="1673"/>
                      <a:pt x="85" y="1782"/>
                      <a:pt x="153" y="1874"/>
                    </a:cubicBezTo>
                    <a:cubicBezTo>
                      <a:pt x="225" y="1966"/>
                      <a:pt x="330" y="2027"/>
                      <a:pt x="429" y="2068"/>
                    </a:cubicBezTo>
                    <a:cubicBezTo>
                      <a:pt x="526" y="2103"/>
                      <a:pt x="629" y="2119"/>
                      <a:pt x="732" y="2119"/>
                    </a:cubicBezTo>
                    <a:cubicBezTo>
                      <a:pt x="837" y="2119"/>
                      <a:pt x="942" y="2102"/>
                      <a:pt x="1040" y="2071"/>
                    </a:cubicBezTo>
                    <a:cubicBezTo>
                      <a:pt x="1234" y="2007"/>
                      <a:pt x="1400" y="1894"/>
                      <a:pt x="1537" y="1765"/>
                    </a:cubicBezTo>
                    <a:cubicBezTo>
                      <a:pt x="1816" y="1503"/>
                      <a:pt x="2009" y="1180"/>
                      <a:pt x="2138" y="840"/>
                    </a:cubicBezTo>
                    <a:lnTo>
                      <a:pt x="2138" y="840"/>
                    </a:lnTo>
                    <a:cubicBezTo>
                      <a:pt x="1921" y="1129"/>
                      <a:pt x="1679" y="1401"/>
                      <a:pt x="1408" y="1608"/>
                    </a:cubicBezTo>
                    <a:cubicBezTo>
                      <a:pt x="1210" y="1766"/>
                      <a:pt x="977" y="1868"/>
                      <a:pt x="752" y="1868"/>
                    </a:cubicBezTo>
                    <a:cubicBezTo>
                      <a:pt x="671" y="1868"/>
                      <a:pt x="591" y="1855"/>
                      <a:pt x="513" y="1826"/>
                    </a:cubicBezTo>
                    <a:cubicBezTo>
                      <a:pt x="231" y="1748"/>
                      <a:pt x="217" y="1367"/>
                      <a:pt x="272" y="1031"/>
                    </a:cubicBezTo>
                    <a:cubicBezTo>
                      <a:pt x="336" y="690"/>
                      <a:pt x="442" y="344"/>
                      <a:pt x="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>
                <a:off x="4078900" y="765225"/>
                <a:ext cx="38775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253" extrusionOk="0">
                    <a:moveTo>
                      <a:pt x="672" y="1"/>
                    </a:moveTo>
                    <a:cubicBezTo>
                      <a:pt x="277" y="1"/>
                      <a:pt x="0" y="1783"/>
                      <a:pt x="0" y="1783"/>
                    </a:cubicBezTo>
                    <a:lnTo>
                      <a:pt x="255" y="2252"/>
                    </a:lnTo>
                    <a:cubicBezTo>
                      <a:pt x="255" y="2252"/>
                      <a:pt x="1551" y="1059"/>
                      <a:pt x="1180" y="835"/>
                    </a:cubicBezTo>
                    <a:cubicBezTo>
                      <a:pt x="1146" y="815"/>
                      <a:pt x="1111" y="805"/>
                      <a:pt x="1076" y="805"/>
                    </a:cubicBezTo>
                    <a:cubicBezTo>
                      <a:pt x="770" y="805"/>
                      <a:pt x="428" y="1492"/>
                      <a:pt x="345" y="1668"/>
                    </a:cubicBezTo>
                    <a:lnTo>
                      <a:pt x="345" y="1668"/>
                    </a:lnTo>
                    <a:cubicBezTo>
                      <a:pt x="460" y="1414"/>
                      <a:pt x="1060" y="54"/>
                      <a:pt x="691" y="2"/>
                    </a:cubicBezTo>
                    <a:cubicBezTo>
                      <a:pt x="684" y="1"/>
                      <a:pt x="678" y="1"/>
                      <a:pt x="672" y="1"/>
                    </a:cubicBezTo>
                    <a:close/>
                  </a:path>
                </a:pathLst>
              </a:custGeom>
              <a:solidFill>
                <a:srgbClr val="FCA9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>
                <a:off x="3948925" y="898850"/>
                <a:ext cx="22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01" extrusionOk="0">
                    <a:moveTo>
                      <a:pt x="443" y="1"/>
                    </a:moveTo>
                    <a:cubicBezTo>
                      <a:pt x="412" y="1"/>
                      <a:pt x="382" y="4"/>
                      <a:pt x="351" y="11"/>
                    </a:cubicBezTo>
                    <a:cubicBezTo>
                      <a:pt x="137" y="59"/>
                      <a:pt x="1" y="276"/>
                      <a:pt x="52" y="491"/>
                    </a:cubicBezTo>
                    <a:cubicBezTo>
                      <a:pt x="96" y="674"/>
                      <a:pt x="259" y="800"/>
                      <a:pt x="440" y="800"/>
                    </a:cubicBezTo>
                    <a:cubicBezTo>
                      <a:pt x="470" y="800"/>
                      <a:pt x="501" y="797"/>
                      <a:pt x="531" y="790"/>
                    </a:cubicBezTo>
                    <a:cubicBezTo>
                      <a:pt x="749" y="742"/>
                      <a:pt x="881" y="524"/>
                      <a:pt x="834" y="311"/>
                    </a:cubicBezTo>
                    <a:cubicBezTo>
                      <a:pt x="790" y="126"/>
                      <a:pt x="626" y="1"/>
                      <a:pt x="4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>
                <a:off x="4107100" y="901850"/>
                <a:ext cx="42350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908" extrusionOk="0">
                    <a:moveTo>
                      <a:pt x="161" y="1"/>
                    </a:moveTo>
                    <a:cubicBezTo>
                      <a:pt x="62" y="316"/>
                      <a:pt x="1" y="646"/>
                      <a:pt x="4" y="986"/>
                    </a:cubicBezTo>
                    <a:cubicBezTo>
                      <a:pt x="4" y="1156"/>
                      <a:pt x="21" y="1326"/>
                      <a:pt x="82" y="1503"/>
                    </a:cubicBezTo>
                    <a:cubicBezTo>
                      <a:pt x="90" y="1547"/>
                      <a:pt x="117" y="1592"/>
                      <a:pt x="140" y="1632"/>
                    </a:cubicBezTo>
                    <a:cubicBezTo>
                      <a:pt x="157" y="1676"/>
                      <a:pt x="192" y="1717"/>
                      <a:pt x="228" y="1755"/>
                    </a:cubicBezTo>
                    <a:cubicBezTo>
                      <a:pt x="297" y="1832"/>
                      <a:pt x="409" y="1890"/>
                      <a:pt x="514" y="1904"/>
                    </a:cubicBezTo>
                    <a:cubicBezTo>
                      <a:pt x="536" y="1907"/>
                      <a:pt x="558" y="1908"/>
                      <a:pt x="580" y="1908"/>
                    </a:cubicBezTo>
                    <a:cubicBezTo>
                      <a:pt x="767" y="1908"/>
                      <a:pt x="933" y="1820"/>
                      <a:pt x="1058" y="1717"/>
                    </a:cubicBezTo>
                    <a:cubicBezTo>
                      <a:pt x="1198" y="1595"/>
                      <a:pt x="1303" y="1452"/>
                      <a:pt x="1381" y="1302"/>
                    </a:cubicBezTo>
                    <a:cubicBezTo>
                      <a:pt x="1548" y="1003"/>
                      <a:pt x="1646" y="683"/>
                      <a:pt x="1694" y="354"/>
                    </a:cubicBezTo>
                    <a:lnTo>
                      <a:pt x="1694" y="354"/>
                    </a:lnTo>
                    <a:cubicBezTo>
                      <a:pt x="1551" y="653"/>
                      <a:pt x="1391" y="939"/>
                      <a:pt x="1212" y="1193"/>
                    </a:cubicBezTo>
                    <a:cubicBezTo>
                      <a:pt x="1048" y="1430"/>
                      <a:pt x="816" y="1651"/>
                      <a:pt x="591" y="1651"/>
                    </a:cubicBezTo>
                    <a:cubicBezTo>
                      <a:pt x="577" y="1651"/>
                      <a:pt x="562" y="1651"/>
                      <a:pt x="548" y="1649"/>
                    </a:cubicBezTo>
                    <a:cubicBezTo>
                      <a:pt x="443" y="1642"/>
                      <a:pt x="365" y="1551"/>
                      <a:pt x="307" y="1418"/>
                    </a:cubicBezTo>
                    <a:cubicBezTo>
                      <a:pt x="249" y="1286"/>
                      <a:pt x="225" y="1129"/>
                      <a:pt x="205" y="972"/>
                    </a:cubicBezTo>
                    <a:cubicBezTo>
                      <a:pt x="167" y="660"/>
                      <a:pt x="161" y="330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>
                <a:off x="4042175" y="950125"/>
                <a:ext cx="4345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44" extrusionOk="0">
                    <a:moveTo>
                      <a:pt x="1738" y="0"/>
                    </a:moveTo>
                    <a:lnTo>
                      <a:pt x="1738" y="0"/>
                    </a:lnTo>
                    <a:cubicBezTo>
                      <a:pt x="1588" y="69"/>
                      <a:pt x="1455" y="122"/>
                      <a:pt x="1316" y="167"/>
                    </a:cubicBezTo>
                    <a:cubicBezTo>
                      <a:pt x="1177" y="204"/>
                      <a:pt x="1038" y="242"/>
                      <a:pt x="895" y="265"/>
                    </a:cubicBezTo>
                    <a:cubicBezTo>
                      <a:pt x="609" y="320"/>
                      <a:pt x="316" y="344"/>
                      <a:pt x="0" y="402"/>
                    </a:cubicBezTo>
                    <a:cubicBezTo>
                      <a:pt x="147" y="480"/>
                      <a:pt x="303" y="513"/>
                      <a:pt x="459" y="534"/>
                    </a:cubicBezTo>
                    <a:cubicBezTo>
                      <a:pt x="520" y="540"/>
                      <a:pt x="582" y="543"/>
                      <a:pt x="644" y="543"/>
                    </a:cubicBezTo>
                    <a:cubicBezTo>
                      <a:pt x="743" y="543"/>
                      <a:pt x="843" y="535"/>
                      <a:pt x="942" y="521"/>
                    </a:cubicBezTo>
                    <a:cubicBezTo>
                      <a:pt x="1102" y="486"/>
                      <a:pt x="1259" y="436"/>
                      <a:pt x="1401" y="350"/>
                    </a:cubicBezTo>
                    <a:cubicBezTo>
                      <a:pt x="1540" y="262"/>
                      <a:pt x="1663" y="143"/>
                      <a:pt x="1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5"/>
              <p:cNvSpPr/>
              <p:nvPr/>
            </p:nvSpPr>
            <p:spPr>
              <a:xfrm>
                <a:off x="4031010" y="910550"/>
                <a:ext cx="1477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873" extrusionOk="0">
                    <a:moveTo>
                      <a:pt x="351" y="1"/>
                    </a:moveTo>
                    <a:cubicBezTo>
                      <a:pt x="338" y="1"/>
                      <a:pt x="323" y="3"/>
                      <a:pt x="307" y="9"/>
                    </a:cubicBezTo>
                    <a:cubicBezTo>
                      <a:pt x="1" y="118"/>
                      <a:pt x="395" y="872"/>
                      <a:pt x="395" y="872"/>
                    </a:cubicBezTo>
                    <a:cubicBezTo>
                      <a:pt x="395" y="872"/>
                      <a:pt x="590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5"/>
              <p:cNvSpPr/>
              <p:nvPr/>
            </p:nvSpPr>
            <p:spPr>
              <a:xfrm>
                <a:off x="4060585" y="918050"/>
                <a:ext cx="1542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03" extrusionOk="0">
                    <a:moveTo>
                      <a:pt x="343" y="1"/>
                    </a:moveTo>
                    <a:cubicBezTo>
                      <a:pt x="146" y="1"/>
                      <a:pt x="1" y="702"/>
                      <a:pt x="1" y="702"/>
                    </a:cubicBezTo>
                    <a:cubicBezTo>
                      <a:pt x="1" y="702"/>
                      <a:pt x="616" y="151"/>
                      <a:pt x="392" y="15"/>
                    </a:cubicBezTo>
                    <a:cubicBezTo>
                      <a:pt x="375" y="5"/>
                      <a:pt x="359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4109225" y="952725"/>
                <a:ext cx="22050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02" extrusionOk="0">
                    <a:moveTo>
                      <a:pt x="444" y="1"/>
                    </a:moveTo>
                    <a:cubicBezTo>
                      <a:pt x="413" y="1"/>
                      <a:pt x="382" y="4"/>
                      <a:pt x="351" y="12"/>
                    </a:cubicBezTo>
                    <a:cubicBezTo>
                      <a:pt x="137" y="59"/>
                      <a:pt x="1" y="277"/>
                      <a:pt x="52" y="491"/>
                    </a:cubicBezTo>
                    <a:cubicBezTo>
                      <a:pt x="92" y="675"/>
                      <a:pt x="258" y="801"/>
                      <a:pt x="440" y="801"/>
                    </a:cubicBezTo>
                    <a:cubicBezTo>
                      <a:pt x="470" y="801"/>
                      <a:pt x="500" y="798"/>
                      <a:pt x="531" y="790"/>
                    </a:cubicBezTo>
                    <a:cubicBezTo>
                      <a:pt x="749" y="740"/>
                      <a:pt x="882" y="525"/>
                      <a:pt x="830" y="311"/>
                    </a:cubicBezTo>
                    <a:cubicBezTo>
                      <a:pt x="790" y="125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4011225" y="387475"/>
                <a:ext cx="152500" cy="350350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14014" extrusionOk="0">
                    <a:moveTo>
                      <a:pt x="4526" y="0"/>
                    </a:moveTo>
                    <a:cubicBezTo>
                      <a:pt x="4421" y="0"/>
                      <a:pt x="4331" y="26"/>
                      <a:pt x="4264" y="78"/>
                    </a:cubicBezTo>
                    <a:cubicBezTo>
                      <a:pt x="4019" y="268"/>
                      <a:pt x="4231" y="703"/>
                      <a:pt x="4462" y="1046"/>
                    </a:cubicBezTo>
                    <a:cubicBezTo>
                      <a:pt x="4154" y="745"/>
                      <a:pt x="3848" y="481"/>
                      <a:pt x="3718" y="481"/>
                    </a:cubicBezTo>
                    <a:cubicBezTo>
                      <a:pt x="3707" y="481"/>
                      <a:pt x="3698" y="482"/>
                      <a:pt x="3690" y="486"/>
                    </a:cubicBezTo>
                    <a:cubicBezTo>
                      <a:pt x="3537" y="550"/>
                      <a:pt x="3938" y="1373"/>
                      <a:pt x="4430" y="1809"/>
                    </a:cubicBezTo>
                    <a:cubicBezTo>
                      <a:pt x="4462" y="1835"/>
                      <a:pt x="4492" y="1859"/>
                      <a:pt x="4523" y="1883"/>
                    </a:cubicBezTo>
                    <a:cubicBezTo>
                      <a:pt x="3442" y="3165"/>
                      <a:pt x="1" y="7676"/>
                      <a:pt x="1232" y="11535"/>
                    </a:cubicBezTo>
                    <a:cubicBezTo>
                      <a:pt x="1286" y="11709"/>
                      <a:pt x="1350" y="11882"/>
                      <a:pt x="1425" y="12052"/>
                    </a:cubicBezTo>
                    <a:cubicBezTo>
                      <a:pt x="2065" y="13513"/>
                      <a:pt x="2612" y="14013"/>
                      <a:pt x="3061" y="14013"/>
                    </a:cubicBezTo>
                    <a:cubicBezTo>
                      <a:pt x="4039" y="14013"/>
                      <a:pt x="4553" y="11637"/>
                      <a:pt x="4553" y="11637"/>
                    </a:cubicBezTo>
                    <a:cubicBezTo>
                      <a:pt x="4553" y="11637"/>
                      <a:pt x="4356" y="11406"/>
                      <a:pt x="4125" y="10984"/>
                    </a:cubicBezTo>
                    <a:cubicBezTo>
                      <a:pt x="3431" y="9709"/>
                      <a:pt x="2435" y="6677"/>
                      <a:pt x="5689" y="2906"/>
                    </a:cubicBezTo>
                    <a:cubicBezTo>
                      <a:pt x="5944" y="2614"/>
                      <a:pt x="6080" y="2243"/>
                      <a:pt x="6093" y="1870"/>
                    </a:cubicBezTo>
                    <a:cubicBezTo>
                      <a:pt x="6100" y="1574"/>
                      <a:pt x="6032" y="1278"/>
                      <a:pt x="5879" y="1013"/>
                    </a:cubicBezTo>
                    <a:cubicBezTo>
                      <a:pt x="5492" y="345"/>
                      <a:pt x="4910" y="0"/>
                      <a:pt x="4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5"/>
              <p:cNvSpPr/>
              <p:nvPr/>
            </p:nvSpPr>
            <p:spPr>
              <a:xfrm>
                <a:off x="4083400" y="617050"/>
                <a:ext cx="390750" cy="163900"/>
              </a:xfrm>
              <a:custGeom>
                <a:avLst/>
                <a:gdLst/>
                <a:ahLst/>
                <a:cxnLst/>
                <a:rect l="l" t="t" r="r" b="b"/>
                <a:pathLst>
                  <a:path w="15630" h="6556" extrusionOk="0">
                    <a:moveTo>
                      <a:pt x="12772" y="1"/>
                    </a:moveTo>
                    <a:cubicBezTo>
                      <a:pt x="12431" y="1"/>
                      <a:pt x="12106" y="211"/>
                      <a:pt x="11978" y="553"/>
                    </a:cubicBezTo>
                    <a:cubicBezTo>
                      <a:pt x="11957" y="608"/>
                      <a:pt x="11937" y="663"/>
                      <a:pt x="11917" y="717"/>
                    </a:cubicBezTo>
                    <a:cubicBezTo>
                      <a:pt x="10738" y="3697"/>
                      <a:pt x="8833" y="4408"/>
                      <a:pt x="7263" y="4408"/>
                    </a:cubicBezTo>
                    <a:cubicBezTo>
                      <a:pt x="6410" y="4408"/>
                      <a:pt x="5656" y="4198"/>
                      <a:pt x="5171" y="4029"/>
                    </a:cubicBezTo>
                    <a:cubicBezTo>
                      <a:pt x="4844" y="3915"/>
                      <a:pt x="4641" y="3817"/>
                      <a:pt x="4609" y="3817"/>
                    </a:cubicBezTo>
                    <a:cubicBezTo>
                      <a:pt x="4608" y="3817"/>
                      <a:pt x="4608" y="3817"/>
                      <a:pt x="4607" y="3817"/>
                    </a:cubicBezTo>
                    <a:cubicBezTo>
                      <a:pt x="4607" y="3817"/>
                      <a:pt x="4372" y="3872"/>
                      <a:pt x="4039" y="3974"/>
                    </a:cubicBezTo>
                    <a:cubicBezTo>
                      <a:pt x="3975" y="3991"/>
                      <a:pt x="3900" y="4015"/>
                      <a:pt x="3825" y="4038"/>
                    </a:cubicBezTo>
                    <a:cubicBezTo>
                      <a:pt x="2414" y="4484"/>
                      <a:pt x="1" y="5524"/>
                      <a:pt x="4774" y="6411"/>
                    </a:cubicBezTo>
                    <a:cubicBezTo>
                      <a:pt x="4784" y="6411"/>
                      <a:pt x="4791" y="6415"/>
                      <a:pt x="4801" y="6418"/>
                    </a:cubicBezTo>
                    <a:cubicBezTo>
                      <a:pt x="5315" y="6513"/>
                      <a:pt x="5804" y="6556"/>
                      <a:pt x="6267" y="6556"/>
                    </a:cubicBezTo>
                    <a:cubicBezTo>
                      <a:pt x="10756" y="6556"/>
                      <a:pt x="12869" y="2503"/>
                      <a:pt x="13341" y="1458"/>
                    </a:cubicBezTo>
                    <a:cubicBezTo>
                      <a:pt x="13362" y="1410"/>
                      <a:pt x="13382" y="1366"/>
                      <a:pt x="13399" y="1329"/>
                    </a:cubicBezTo>
                    <a:cubicBezTo>
                      <a:pt x="13674" y="1597"/>
                      <a:pt x="14335" y="2203"/>
                      <a:pt x="14590" y="2203"/>
                    </a:cubicBezTo>
                    <a:cubicBezTo>
                      <a:pt x="14606" y="2203"/>
                      <a:pt x="14620" y="2201"/>
                      <a:pt x="14633" y="2196"/>
                    </a:cubicBezTo>
                    <a:cubicBezTo>
                      <a:pt x="14766" y="2148"/>
                      <a:pt x="14657" y="1940"/>
                      <a:pt x="14507" y="1737"/>
                    </a:cubicBezTo>
                    <a:lnTo>
                      <a:pt x="14507" y="1737"/>
                    </a:lnTo>
                    <a:cubicBezTo>
                      <a:pt x="14629" y="1771"/>
                      <a:pt x="14750" y="1792"/>
                      <a:pt x="14861" y="1792"/>
                    </a:cubicBezTo>
                    <a:cubicBezTo>
                      <a:pt x="14974" y="1792"/>
                      <a:pt x="15077" y="1770"/>
                      <a:pt x="15163" y="1719"/>
                    </a:cubicBezTo>
                    <a:cubicBezTo>
                      <a:pt x="15629" y="1451"/>
                      <a:pt x="14664" y="815"/>
                      <a:pt x="13127" y="81"/>
                    </a:cubicBezTo>
                    <a:cubicBezTo>
                      <a:pt x="13012" y="26"/>
                      <a:pt x="12891" y="1"/>
                      <a:pt x="12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4056050" y="830950"/>
                <a:ext cx="6775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545" extrusionOk="0">
                    <a:moveTo>
                      <a:pt x="150" y="1"/>
                    </a:moveTo>
                    <a:cubicBezTo>
                      <a:pt x="115" y="1"/>
                      <a:pt x="82" y="21"/>
                      <a:pt x="75" y="69"/>
                    </a:cubicBezTo>
                    <a:cubicBezTo>
                      <a:pt x="54" y="185"/>
                      <a:pt x="34" y="303"/>
                      <a:pt x="13" y="419"/>
                    </a:cubicBezTo>
                    <a:cubicBezTo>
                      <a:pt x="1" y="494"/>
                      <a:pt x="65" y="545"/>
                      <a:pt x="121" y="545"/>
                    </a:cubicBezTo>
                    <a:cubicBezTo>
                      <a:pt x="157" y="545"/>
                      <a:pt x="189" y="524"/>
                      <a:pt x="197" y="477"/>
                    </a:cubicBezTo>
                    <a:cubicBezTo>
                      <a:pt x="217" y="358"/>
                      <a:pt x="238" y="242"/>
                      <a:pt x="258" y="127"/>
                    </a:cubicBezTo>
                    <a:cubicBezTo>
                      <a:pt x="271" y="52"/>
                      <a:pt x="207" y="1"/>
                      <a:pt x="1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5"/>
              <p:cNvSpPr/>
              <p:nvPr/>
            </p:nvSpPr>
            <p:spPr>
              <a:xfrm>
                <a:off x="4056125" y="810325"/>
                <a:ext cx="765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17" extrusionOk="0">
                    <a:moveTo>
                      <a:pt x="186" y="0"/>
                    </a:moveTo>
                    <a:cubicBezTo>
                      <a:pt x="149" y="0"/>
                      <a:pt x="113" y="20"/>
                      <a:pt x="99" y="64"/>
                    </a:cubicBezTo>
                    <a:lnTo>
                      <a:pt x="23" y="296"/>
                    </a:lnTo>
                    <a:cubicBezTo>
                      <a:pt x="1" y="368"/>
                      <a:pt x="61" y="417"/>
                      <a:pt x="120" y="417"/>
                    </a:cubicBezTo>
                    <a:cubicBezTo>
                      <a:pt x="157" y="417"/>
                      <a:pt x="193" y="398"/>
                      <a:pt x="207" y="353"/>
                    </a:cubicBezTo>
                    <a:cubicBezTo>
                      <a:pt x="232" y="275"/>
                      <a:pt x="258" y="200"/>
                      <a:pt x="282" y="122"/>
                    </a:cubicBezTo>
                    <a:cubicBezTo>
                      <a:pt x="305" y="49"/>
                      <a:pt x="245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4067275" y="824075"/>
                <a:ext cx="812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679" extrusionOk="0">
                    <a:moveTo>
                      <a:pt x="224" y="1"/>
                    </a:moveTo>
                    <a:cubicBezTo>
                      <a:pt x="178" y="1"/>
                      <a:pt x="132" y="29"/>
                      <a:pt x="128" y="88"/>
                    </a:cubicBezTo>
                    <a:cubicBezTo>
                      <a:pt x="125" y="252"/>
                      <a:pt x="91" y="408"/>
                      <a:pt x="30" y="558"/>
                    </a:cubicBezTo>
                    <a:cubicBezTo>
                      <a:pt x="1" y="629"/>
                      <a:pt x="59" y="679"/>
                      <a:pt x="120" y="679"/>
                    </a:cubicBezTo>
                    <a:cubicBezTo>
                      <a:pt x="157" y="679"/>
                      <a:pt x="196" y="660"/>
                      <a:pt x="214" y="616"/>
                    </a:cubicBezTo>
                    <a:cubicBezTo>
                      <a:pt x="282" y="449"/>
                      <a:pt x="316" y="276"/>
                      <a:pt x="322" y="99"/>
                    </a:cubicBezTo>
                    <a:cubicBezTo>
                      <a:pt x="324" y="34"/>
                      <a:pt x="274" y="1"/>
                      <a:pt x="2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4096075" y="822175"/>
                <a:ext cx="72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87" extrusionOk="0">
                    <a:moveTo>
                      <a:pt x="169" y="1"/>
                    </a:moveTo>
                    <a:cubicBezTo>
                      <a:pt x="132" y="1"/>
                      <a:pt x="96" y="21"/>
                      <a:pt x="82" y="66"/>
                    </a:cubicBezTo>
                    <a:cubicBezTo>
                      <a:pt x="61" y="131"/>
                      <a:pt x="44" y="199"/>
                      <a:pt x="24" y="263"/>
                    </a:cubicBezTo>
                    <a:cubicBezTo>
                      <a:pt x="1" y="336"/>
                      <a:pt x="63" y="387"/>
                      <a:pt x="122" y="387"/>
                    </a:cubicBezTo>
                    <a:cubicBezTo>
                      <a:pt x="159" y="387"/>
                      <a:pt x="194" y="367"/>
                      <a:pt x="207" y="321"/>
                    </a:cubicBezTo>
                    <a:cubicBezTo>
                      <a:pt x="228" y="253"/>
                      <a:pt x="248" y="189"/>
                      <a:pt x="265" y="124"/>
                    </a:cubicBezTo>
                    <a:cubicBezTo>
                      <a:pt x="288" y="51"/>
                      <a:pt x="227" y="1"/>
                      <a:pt x="1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5"/>
              <p:cNvSpPr/>
              <p:nvPr/>
            </p:nvSpPr>
            <p:spPr>
              <a:xfrm>
                <a:off x="4029600" y="804350"/>
                <a:ext cx="760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457" extrusionOk="0">
                    <a:moveTo>
                      <a:pt x="185" y="0"/>
                    </a:moveTo>
                    <a:cubicBezTo>
                      <a:pt x="148" y="0"/>
                      <a:pt x="108" y="18"/>
                      <a:pt x="89" y="61"/>
                    </a:cubicBezTo>
                    <a:cubicBezTo>
                      <a:pt x="44" y="157"/>
                      <a:pt x="20" y="256"/>
                      <a:pt x="7" y="361"/>
                    </a:cubicBezTo>
                    <a:cubicBezTo>
                      <a:pt x="0" y="424"/>
                      <a:pt x="48" y="456"/>
                      <a:pt x="98" y="456"/>
                    </a:cubicBezTo>
                    <a:cubicBezTo>
                      <a:pt x="145" y="456"/>
                      <a:pt x="194" y="427"/>
                      <a:pt x="201" y="367"/>
                    </a:cubicBezTo>
                    <a:cubicBezTo>
                      <a:pt x="211" y="279"/>
                      <a:pt x="235" y="198"/>
                      <a:pt x="273" y="116"/>
                    </a:cubicBezTo>
                    <a:cubicBezTo>
                      <a:pt x="304" y="47"/>
                      <a:pt x="246" y="0"/>
                      <a:pt x="1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3862950" y="784625"/>
                <a:ext cx="9400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05" extrusionOk="0">
                    <a:moveTo>
                      <a:pt x="256" y="1"/>
                    </a:moveTo>
                    <a:cubicBezTo>
                      <a:pt x="219" y="1"/>
                      <a:pt x="181" y="19"/>
                      <a:pt x="162" y="62"/>
                    </a:cubicBezTo>
                    <a:cubicBezTo>
                      <a:pt x="118" y="171"/>
                      <a:pt x="74" y="276"/>
                      <a:pt x="30" y="385"/>
                    </a:cubicBezTo>
                    <a:cubicBezTo>
                      <a:pt x="1" y="456"/>
                      <a:pt x="61" y="504"/>
                      <a:pt x="121" y="504"/>
                    </a:cubicBezTo>
                    <a:cubicBezTo>
                      <a:pt x="159" y="504"/>
                      <a:pt x="197" y="486"/>
                      <a:pt x="213" y="442"/>
                    </a:cubicBezTo>
                    <a:cubicBezTo>
                      <a:pt x="258" y="334"/>
                      <a:pt x="302" y="229"/>
                      <a:pt x="346" y="120"/>
                    </a:cubicBezTo>
                    <a:cubicBezTo>
                      <a:pt x="375" y="49"/>
                      <a:pt x="317" y="1"/>
                      <a:pt x="2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5"/>
              <p:cNvSpPr/>
              <p:nvPr/>
            </p:nvSpPr>
            <p:spPr>
              <a:xfrm>
                <a:off x="3879475" y="771425"/>
                <a:ext cx="105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577" extrusionOk="0">
                    <a:moveTo>
                      <a:pt x="290" y="1"/>
                    </a:moveTo>
                    <a:cubicBezTo>
                      <a:pt x="262" y="1"/>
                      <a:pt x="236" y="15"/>
                      <a:pt x="219" y="49"/>
                    </a:cubicBezTo>
                    <a:cubicBezTo>
                      <a:pt x="158" y="175"/>
                      <a:pt x="97" y="301"/>
                      <a:pt x="39" y="427"/>
                    </a:cubicBezTo>
                    <a:cubicBezTo>
                      <a:pt x="1" y="503"/>
                      <a:pt x="69" y="577"/>
                      <a:pt x="132" y="577"/>
                    </a:cubicBezTo>
                    <a:cubicBezTo>
                      <a:pt x="159" y="577"/>
                      <a:pt x="185" y="563"/>
                      <a:pt x="202" y="529"/>
                    </a:cubicBezTo>
                    <a:cubicBezTo>
                      <a:pt x="263" y="403"/>
                      <a:pt x="321" y="277"/>
                      <a:pt x="382" y="151"/>
                    </a:cubicBezTo>
                    <a:cubicBezTo>
                      <a:pt x="420" y="74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5"/>
              <p:cNvSpPr/>
              <p:nvPr/>
            </p:nvSpPr>
            <p:spPr>
              <a:xfrm>
                <a:off x="3895350" y="772175"/>
                <a:ext cx="10325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98" extrusionOk="0">
                    <a:moveTo>
                      <a:pt x="282" y="0"/>
                    </a:moveTo>
                    <a:cubicBezTo>
                      <a:pt x="254" y="0"/>
                      <a:pt x="227" y="14"/>
                      <a:pt x="209" y="47"/>
                    </a:cubicBezTo>
                    <a:cubicBezTo>
                      <a:pt x="151" y="149"/>
                      <a:pt x="97" y="247"/>
                      <a:pt x="43" y="349"/>
                    </a:cubicBezTo>
                    <a:cubicBezTo>
                      <a:pt x="0" y="425"/>
                      <a:pt x="66" y="498"/>
                      <a:pt x="131" y="498"/>
                    </a:cubicBezTo>
                    <a:cubicBezTo>
                      <a:pt x="159" y="498"/>
                      <a:pt x="187" y="484"/>
                      <a:pt x="206" y="451"/>
                    </a:cubicBezTo>
                    <a:cubicBezTo>
                      <a:pt x="261" y="349"/>
                      <a:pt x="318" y="251"/>
                      <a:pt x="372" y="149"/>
                    </a:cubicBezTo>
                    <a:cubicBezTo>
                      <a:pt x="413" y="73"/>
                      <a:pt x="346" y="0"/>
                      <a:pt x="2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3820725" y="950875"/>
                <a:ext cx="82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577" extrusionOk="0">
                    <a:moveTo>
                      <a:pt x="209" y="0"/>
                    </a:moveTo>
                    <a:cubicBezTo>
                      <a:pt x="173" y="0"/>
                      <a:pt x="137" y="20"/>
                      <a:pt x="125" y="66"/>
                    </a:cubicBezTo>
                    <a:cubicBezTo>
                      <a:pt x="90" y="194"/>
                      <a:pt x="56" y="324"/>
                      <a:pt x="19" y="453"/>
                    </a:cubicBezTo>
                    <a:cubicBezTo>
                      <a:pt x="0" y="526"/>
                      <a:pt x="62" y="577"/>
                      <a:pt x="121" y="577"/>
                    </a:cubicBezTo>
                    <a:cubicBezTo>
                      <a:pt x="158" y="577"/>
                      <a:pt x="193" y="557"/>
                      <a:pt x="206" y="511"/>
                    </a:cubicBezTo>
                    <a:cubicBezTo>
                      <a:pt x="240" y="381"/>
                      <a:pt x="274" y="252"/>
                      <a:pt x="308" y="123"/>
                    </a:cubicBezTo>
                    <a:cubicBezTo>
                      <a:pt x="329" y="50"/>
                      <a:pt x="267" y="0"/>
                      <a:pt x="2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3831300" y="933625"/>
                <a:ext cx="63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485" extrusionOk="0">
                    <a:moveTo>
                      <a:pt x="138" y="1"/>
                    </a:moveTo>
                    <a:cubicBezTo>
                      <a:pt x="92" y="1"/>
                      <a:pt x="48" y="30"/>
                      <a:pt x="52" y="89"/>
                    </a:cubicBezTo>
                    <a:cubicBezTo>
                      <a:pt x="58" y="184"/>
                      <a:pt x="48" y="272"/>
                      <a:pt x="21" y="361"/>
                    </a:cubicBezTo>
                    <a:cubicBezTo>
                      <a:pt x="0" y="434"/>
                      <a:pt x="61" y="484"/>
                      <a:pt x="120" y="484"/>
                    </a:cubicBezTo>
                    <a:cubicBezTo>
                      <a:pt x="156" y="484"/>
                      <a:pt x="191" y="464"/>
                      <a:pt x="204" y="419"/>
                    </a:cubicBezTo>
                    <a:cubicBezTo>
                      <a:pt x="238" y="313"/>
                      <a:pt x="252" y="208"/>
                      <a:pt x="245" y="96"/>
                    </a:cubicBezTo>
                    <a:cubicBezTo>
                      <a:pt x="240" y="33"/>
                      <a:pt x="187" y="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5"/>
              <p:cNvSpPr/>
              <p:nvPr/>
            </p:nvSpPr>
            <p:spPr>
              <a:xfrm>
                <a:off x="3856825" y="910500"/>
                <a:ext cx="68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69" extrusionOk="0">
                    <a:moveTo>
                      <a:pt x="181" y="1"/>
                    </a:moveTo>
                    <a:cubicBezTo>
                      <a:pt x="134" y="1"/>
                      <a:pt x="84" y="30"/>
                      <a:pt x="74" y="89"/>
                    </a:cubicBezTo>
                    <a:cubicBezTo>
                      <a:pt x="54" y="218"/>
                      <a:pt x="30" y="344"/>
                      <a:pt x="10" y="474"/>
                    </a:cubicBezTo>
                    <a:cubicBezTo>
                      <a:pt x="1" y="537"/>
                      <a:pt x="47" y="569"/>
                      <a:pt x="96" y="569"/>
                    </a:cubicBezTo>
                    <a:cubicBezTo>
                      <a:pt x="143" y="569"/>
                      <a:pt x="193" y="540"/>
                      <a:pt x="203" y="480"/>
                    </a:cubicBezTo>
                    <a:cubicBezTo>
                      <a:pt x="224" y="355"/>
                      <a:pt x="244" y="226"/>
                      <a:pt x="264" y="96"/>
                    </a:cubicBezTo>
                    <a:cubicBezTo>
                      <a:pt x="275" y="33"/>
                      <a:pt x="230" y="1"/>
                      <a:pt x="1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4125725" y="1030975"/>
                <a:ext cx="5950" cy="1177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471" extrusionOk="0">
                    <a:moveTo>
                      <a:pt x="127" y="0"/>
                    </a:moveTo>
                    <a:cubicBezTo>
                      <a:pt x="79" y="0"/>
                      <a:pt x="28" y="29"/>
                      <a:pt x="18" y="88"/>
                    </a:cubicBezTo>
                    <a:cubicBezTo>
                      <a:pt x="1" y="193"/>
                      <a:pt x="4" y="295"/>
                      <a:pt x="31" y="400"/>
                    </a:cubicBezTo>
                    <a:cubicBezTo>
                      <a:pt x="44" y="449"/>
                      <a:pt x="83" y="471"/>
                      <a:pt x="123" y="471"/>
                    </a:cubicBezTo>
                    <a:cubicBezTo>
                      <a:pt x="180" y="471"/>
                      <a:pt x="238" y="426"/>
                      <a:pt x="218" y="356"/>
                    </a:cubicBezTo>
                    <a:cubicBezTo>
                      <a:pt x="197" y="268"/>
                      <a:pt x="194" y="187"/>
                      <a:pt x="211" y="94"/>
                    </a:cubicBezTo>
                    <a:cubicBezTo>
                      <a:pt x="222" y="32"/>
                      <a:pt x="176" y="0"/>
                      <a:pt x="1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5"/>
              <p:cNvSpPr/>
              <p:nvPr/>
            </p:nvSpPr>
            <p:spPr>
              <a:xfrm>
                <a:off x="4144125" y="1014375"/>
                <a:ext cx="772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28" extrusionOk="0">
                    <a:moveTo>
                      <a:pt x="189" y="0"/>
                    </a:moveTo>
                    <a:cubicBezTo>
                      <a:pt x="151" y="0"/>
                      <a:pt x="112" y="19"/>
                      <a:pt x="94" y="62"/>
                    </a:cubicBezTo>
                    <a:cubicBezTo>
                      <a:pt x="43" y="181"/>
                      <a:pt x="16" y="303"/>
                      <a:pt x="6" y="429"/>
                    </a:cubicBezTo>
                    <a:cubicBezTo>
                      <a:pt x="0" y="494"/>
                      <a:pt x="50" y="527"/>
                      <a:pt x="100" y="527"/>
                    </a:cubicBezTo>
                    <a:cubicBezTo>
                      <a:pt x="147" y="527"/>
                      <a:pt x="195" y="498"/>
                      <a:pt x="200" y="439"/>
                    </a:cubicBezTo>
                    <a:cubicBezTo>
                      <a:pt x="210" y="323"/>
                      <a:pt x="233" y="225"/>
                      <a:pt x="277" y="119"/>
                    </a:cubicBezTo>
                    <a:cubicBezTo>
                      <a:pt x="309" y="48"/>
                      <a:pt x="250" y="0"/>
                      <a:pt x="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5"/>
              <p:cNvSpPr/>
              <p:nvPr/>
            </p:nvSpPr>
            <p:spPr>
              <a:xfrm>
                <a:off x="4133350" y="1056800"/>
                <a:ext cx="520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447" extrusionOk="0">
                    <a:moveTo>
                      <a:pt x="91" y="0"/>
                    </a:moveTo>
                    <a:cubicBezTo>
                      <a:pt x="44" y="0"/>
                      <a:pt x="0" y="29"/>
                      <a:pt x="2" y="89"/>
                    </a:cubicBezTo>
                    <a:cubicBezTo>
                      <a:pt x="5" y="177"/>
                      <a:pt x="8" y="262"/>
                      <a:pt x="11" y="351"/>
                    </a:cubicBezTo>
                    <a:cubicBezTo>
                      <a:pt x="13" y="414"/>
                      <a:pt x="66" y="447"/>
                      <a:pt x="116" y="447"/>
                    </a:cubicBezTo>
                    <a:cubicBezTo>
                      <a:pt x="163" y="447"/>
                      <a:pt x="207" y="418"/>
                      <a:pt x="206" y="357"/>
                    </a:cubicBezTo>
                    <a:cubicBezTo>
                      <a:pt x="202" y="272"/>
                      <a:pt x="198" y="183"/>
                      <a:pt x="195" y="98"/>
                    </a:cubicBezTo>
                    <a:cubicBezTo>
                      <a:pt x="193" y="34"/>
                      <a:pt x="141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4234475" y="873025"/>
                <a:ext cx="66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264" h="538" extrusionOk="0">
                    <a:moveTo>
                      <a:pt x="168" y="0"/>
                    </a:moveTo>
                    <a:cubicBezTo>
                      <a:pt x="121" y="0"/>
                      <a:pt x="70" y="29"/>
                      <a:pt x="60" y="89"/>
                    </a:cubicBezTo>
                    <a:lnTo>
                      <a:pt x="9" y="443"/>
                    </a:lnTo>
                    <a:cubicBezTo>
                      <a:pt x="0" y="506"/>
                      <a:pt x="46" y="538"/>
                      <a:pt x="96" y="538"/>
                    </a:cubicBezTo>
                    <a:cubicBezTo>
                      <a:pt x="143" y="538"/>
                      <a:pt x="193" y="509"/>
                      <a:pt x="203" y="449"/>
                    </a:cubicBezTo>
                    <a:cubicBezTo>
                      <a:pt x="220" y="330"/>
                      <a:pt x="237" y="215"/>
                      <a:pt x="253" y="96"/>
                    </a:cubicBezTo>
                    <a:cubicBezTo>
                      <a:pt x="264" y="33"/>
                      <a:pt x="218" y="0"/>
                      <a:pt x="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5"/>
              <p:cNvSpPr/>
              <p:nvPr/>
            </p:nvSpPr>
            <p:spPr>
              <a:xfrm>
                <a:off x="4244750" y="891900"/>
                <a:ext cx="55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66" extrusionOk="0">
                    <a:moveTo>
                      <a:pt x="91" y="0"/>
                    </a:moveTo>
                    <a:cubicBezTo>
                      <a:pt x="44" y="0"/>
                      <a:pt x="1" y="29"/>
                      <a:pt x="6" y="88"/>
                    </a:cubicBezTo>
                    <a:cubicBezTo>
                      <a:pt x="13" y="150"/>
                      <a:pt x="16" y="208"/>
                      <a:pt x="23" y="269"/>
                    </a:cubicBezTo>
                    <a:cubicBezTo>
                      <a:pt x="28" y="332"/>
                      <a:pt x="83" y="366"/>
                      <a:pt x="133" y="366"/>
                    </a:cubicBezTo>
                    <a:cubicBezTo>
                      <a:pt x="179" y="366"/>
                      <a:pt x="222" y="337"/>
                      <a:pt x="217" y="276"/>
                    </a:cubicBezTo>
                    <a:cubicBezTo>
                      <a:pt x="210" y="218"/>
                      <a:pt x="206" y="157"/>
                      <a:pt x="200" y="96"/>
                    </a:cubicBezTo>
                    <a:cubicBezTo>
                      <a:pt x="194" y="33"/>
                      <a:pt x="140" y="0"/>
                      <a:pt x="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5"/>
              <p:cNvSpPr/>
              <p:nvPr/>
            </p:nvSpPr>
            <p:spPr>
              <a:xfrm>
                <a:off x="4259325" y="884525"/>
                <a:ext cx="79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474" extrusionOk="0">
                    <a:moveTo>
                      <a:pt x="197" y="0"/>
                    </a:moveTo>
                    <a:cubicBezTo>
                      <a:pt x="160" y="0"/>
                      <a:pt x="124" y="20"/>
                      <a:pt x="110" y="64"/>
                    </a:cubicBezTo>
                    <a:cubicBezTo>
                      <a:pt x="83" y="159"/>
                      <a:pt x="52" y="255"/>
                      <a:pt x="22" y="350"/>
                    </a:cubicBezTo>
                    <a:cubicBezTo>
                      <a:pt x="0" y="423"/>
                      <a:pt x="62" y="473"/>
                      <a:pt x="121" y="473"/>
                    </a:cubicBezTo>
                    <a:cubicBezTo>
                      <a:pt x="158" y="473"/>
                      <a:pt x="194" y="453"/>
                      <a:pt x="208" y="408"/>
                    </a:cubicBezTo>
                    <a:cubicBezTo>
                      <a:pt x="235" y="312"/>
                      <a:pt x="266" y="217"/>
                      <a:pt x="293" y="122"/>
                    </a:cubicBezTo>
                    <a:cubicBezTo>
                      <a:pt x="316" y="49"/>
                      <a:pt x="256" y="0"/>
                      <a:pt x="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5"/>
              <p:cNvSpPr/>
              <p:nvPr/>
            </p:nvSpPr>
            <p:spPr>
              <a:xfrm>
                <a:off x="4065800" y="645850"/>
                <a:ext cx="5550" cy="1657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663" extrusionOk="0">
                    <a:moveTo>
                      <a:pt x="123" y="0"/>
                    </a:moveTo>
                    <a:cubicBezTo>
                      <a:pt x="75" y="0"/>
                      <a:pt x="28" y="30"/>
                      <a:pt x="28" y="88"/>
                    </a:cubicBezTo>
                    <a:cubicBezTo>
                      <a:pt x="17" y="248"/>
                      <a:pt x="11" y="408"/>
                      <a:pt x="4" y="567"/>
                    </a:cubicBezTo>
                    <a:cubicBezTo>
                      <a:pt x="0" y="633"/>
                      <a:pt x="52" y="663"/>
                      <a:pt x="99" y="663"/>
                    </a:cubicBezTo>
                    <a:cubicBezTo>
                      <a:pt x="146" y="663"/>
                      <a:pt x="195" y="636"/>
                      <a:pt x="198" y="575"/>
                    </a:cubicBezTo>
                    <a:cubicBezTo>
                      <a:pt x="204" y="415"/>
                      <a:pt x="212" y="258"/>
                      <a:pt x="218" y="98"/>
                    </a:cubicBezTo>
                    <a:cubicBezTo>
                      <a:pt x="221" y="34"/>
                      <a:pt x="174" y="0"/>
                      <a:pt x="123" y="0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5"/>
              <p:cNvSpPr/>
              <p:nvPr/>
            </p:nvSpPr>
            <p:spPr>
              <a:xfrm>
                <a:off x="4054850" y="627725"/>
                <a:ext cx="71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88" extrusionOk="0">
                    <a:moveTo>
                      <a:pt x="187" y="1"/>
                    </a:moveTo>
                    <a:cubicBezTo>
                      <a:pt x="140" y="1"/>
                      <a:pt x="92" y="28"/>
                      <a:pt x="88" y="89"/>
                    </a:cubicBezTo>
                    <a:cubicBezTo>
                      <a:pt x="82" y="184"/>
                      <a:pt x="61" y="277"/>
                      <a:pt x="27" y="368"/>
                    </a:cubicBezTo>
                    <a:cubicBezTo>
                      <a:pt x="0" y="440"/>
                      <a:pt x="61" y="487"/>
                      <a:pt x="119" y="487"/>
                    </a:cubicBezTo>
                    <a:cubicBezTo>
                      <a:pt x="156" y="487"/>
                      <a:pt x="194" y="470"/>
                      <a:pt x="211" y="423"/>
                    </a:cubicBezTo>
                    <a:cubicBezTo>
                      <a:pt x="252" y="317"/>
                      <a:pt x="272" y="211"/>
                      <a:pt x="278" y="96"/>
                    </a:cubicBezTo>
                    <a:cubicBezTo>
                      <a:pt x="286" y="32"/>
                      <a:pt x="234" y="1"/>
                      <a:pt x="187" y="1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5"/>
              <p:cNvSpPr/>
              <p:nvPr/>
            </p:nvSpPr>
            <p:spPr>
              <a:xfrm>
                <a:off x="4083050" y="521225"/>
                <a:ext cx="8275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580" extrusionOk="0">
                    <a:moveTo>
                      <a:pt x="232" y="1"/>
                    </a:moveTo>
                    <a:cubicBezTo>
                      <a:pt x="184" y="1"/>
                      <a:pt x="137" y="32"/>
                      <a:pt x="130" y="90"/>
                    </a:cubicBezTo>
                    <a:cubicBezTo>
                      <a:pt x="120" y="208"/>
                      <a:pt x="89" y="320"/>
                      <a:pt x="38" y="429"/>
                    </a:cubicBezTo>
                    <a:cubicBezTo>
                      <a:pt x="1" y="507"/>
                      <a:pt x="68" y="579"/>
                      <a:pt x="130" y="579"/>
                    </a:cubicBezTo>
                    <a:cubicBezTo>
                      <a:pt x="161" y="579"/>
                      <a:pt x="184" y="565"/>
                      <a:pt x="201" y="531"/>
                    </a:cubicBezTo>
                    <a:cubicBezTo>
                      <a:pt x="266" y="391"/>
                      <a:pt x="307" y="253"/>
                      <a:pt x="324" y="99"/>
                    </a:cubicBezTo>
                    <a:cubicBezTo>
                      <a:pt x="330" y="35"/>
                      <a:pt x="283" y="1"/>
                      <a:pt x="232" y="1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5"/>
              <p:cNvSpPr/>
              <p:nvPr/>
            </p:nvSpPr>
            <p:spPr>
              <a:xfrm>
                <a:off x="4073800" y="514950"/>
                <a:ext cx="767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307" h="735" extrusionOk="0">
                    <a:moveTo>
                      <a:pt x="184" y="0"/>
                    </a:moveTo>
                    <a:cubicBezTo>
                      <a:pt x="150" y="0"/>
                      <a:pt x="116" y="21"/>
                      <a:pt x="109" y="68"/>
                    </a:cubicBezTo>
                    <a:cubicBezTo>
                      <a:pt x="75" y="248"/>
                      <a:pt x="44" y="432"/>
                      <a:pt x="14" y="612"/>
                    </a:cubicBezTo>
                    <a:cubicBezTo>
                      <a:pt x="0" y="687"/>
                      <a:pt x="65" y="735"/>
                      <a:pt x="119" y="735"/>
                    </a:cubicBezTo>
                    <a:cubicBezTo>
                      <a:pt x="157" y="735"/>
                      <a:pt x="187" y="718"/>
                      <a:pt x="198" y="670"/>
                    </a:cubicBezTo>
                    <a:cubicBezTo>
                      <a:pt x="228" y="487"/>
                      <a:pt x="262" y="306"/>
                      <a:pt x="292" y="126"/>
                    </a:cubicBezTo>
                    <a:cubicBezTo>
                      <a:pt x="306" y="51"/>
                      <a:pt x="242" y="0"/>
                      <a:pt x="184" y="0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5"/>
              <p:cNvSpPr/>
              <p:nvPr/>
            </p:nvSpPr>
            <p:spPr>
              <a:xfrm>
                <a:off x="4162175" y="726825"/>
                <a:ext cx="99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49" extrusionOk="0">
                    <a:moveTo>
                      <a:pt x="266" y="1"/>
                    </a:moveTo>
                    <a:cubicBezTo>
                      <a:pt x="239" y="1"/>
                      <a:pt x="212" y="14"/>
                      <a:pt x="195" y="52"/>
                    </a:cubicBezTo>
                    <a:cubicBezTo>
                      <a:pt x="144" y="168"/>
                      <a:pt x="90" y="283"/>
                      <a:pt x="35" y="399"/>
                    </a:cubicBezTo>
                    <a:cubicBezTo>
                      <a:pt x="1" y="477"/>
                      <a:pt x="69" y="548"/>
                      <a:pt x="130" y="548"/>
                    </a:cubicBezTo>
                    <a:cubicBezTo>
                      <a:pt x="157" y="548"/>
                      <a:pt x="184" y="535"/>
                      <a:pt x="198" y="501"/>
                    </a:cubicBezTo>
                    <a:cubicBezTo>
                      <a:pt x="253" y="385"/>
                      <a:pt x="307" y="270"/>
                      <a:pt x="358" y="154"/>
                    </a:cubicBezTo>
                    <a:cubicBezTo>
                      <a:pt x="396" y="76"/>
                      <a:pt x="327" y="1"/>
                      <a:pt x="266" y="1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5"/>
              <p:cNvSpPr/>
              <p:nvPr/>
            </p:nvSpPr>
            <p:spPr>
              <a:xfrm>
                <a:off x="4179000" y="707200"/>
                <a:ext cx="74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33" extrusionOk="0">
                    <a:moveTo>
                      <a:pt x="175" y="1"/>
                    </a:moveTo>
                    <a:cubicBezTo>
                      <a:pt x="140" y="1"/>
                      <a:pt x="103" y="21"/>
                      <a:pt x="93" y="68"/>
                    </a:cubicBezTo>
                    <a:cubicBezTo>
                      <a:pt x="62" y="188"/>
                      <a:pt x="32" y="310"/>
                      <a:pt x="1" y="432"/>
                    </a:cubicBezTo>
                    <a:cubicBezTo>
                      <a:pt x="76" y="409"/>
                      <a:pt x="151" y="385"/>
                      <a:pt x="215" y="368"/>
                    </a:cubicBezTo>
                    <a:lnTo>
                      <a:pt x="277" y="123"/>
                    </a:lnTo>
                    <a:cubicBezTo>
                      <a:pt x="297" y="51"/>
                      <a:pt x="233" y="1"/>
                      <a:pt x="175" y="1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5"/>
              <p:cNvSpPr/>
              <p:nvPr/>
            </p:nvSpPr>
            <p:spPr>
              <a:xfrm>
                <a:off x="4176900" y="716375"/>
                <a:ext cx="750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57" extrusionOk="0">
                    <a:moveTo>
                      <a:pt x="299" y="1"/>
                    </a:moveTo>
                    <a:lnTo>
                      <a:pt x="299" y="1"/>
                    </a:lnTo>
                    <a:cubicBezTo>
                      <a:pt x="235" y="18"/>
                      <a:pt x="160" y="42"/>
                      <a:pt x="85" y="65"/>
                    </a:cubicBezTo>
                    <a:cubicBezTo>
                      <a:pt x="65" y="153"/>
                      <a:pt x="41" y="246"/>
                      <a:pt x="20" y="334"/>
                    </a:cubicBezTo>
                    <a:cubicBezTo>
                      <a:pt x="0" y="406"/>
                      <a:pt x="65" y="456"/>
                      <a:pt x="122" y="456"/>
                    </a:cubicBezTo>
                    <a:cubicBezTo>
                      <a:pt x="157" y="456"/>
                      <a:pt x="194" y="436"/>
                      <a:pt x="204" y="392"/>
                    </a:cubicBezTo>
                    <a:cubicBezTo>
                      <a:pt x="235" y="260"/>
                      <a:pt x="268" y="130"/>
                      <a:pt x="299" y="1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4092325" y="722425"/>
                <a:ext cx="82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330" h="446" extrusionOk="0">
                    <a:moveTo>
                      <a:pt x="211" y="0"/>
                    </a:moveTo>
                    <a:cubicBezTo>
                      <a:pt x="174" y="0"/>
                      <a:pt x="136" y="21"/>
                      <a:pt x="119" y="65"/>
                    </a:cubicBezTo>
                    <a:cubicBezTo>
                      <a:pt x="89" y="153"/>
                      <a:pt x="58" y="238"/>
                      <a:pt x="24" y="327"/>
                    </a:cubicBezTo>
                    <a:cubicBezTo>
                      <a:pt x="0" y="398"/>
                      <a:pt x="58" y="446"/>
                      <a:pt x="119" y="446"/>
                    </a:cubicBezTo>
                    <a:cubicBezTo>
                      <a:pt x="157" y="446"/>
                      <a:pt x="194" y="429"/>
                      <a:pt x="207" y="381"/>
                    </a:cubicBezTo>
                    <a:lnTo>
                      <a:pt x="303" y="123"/>
                    </a:lnTo>
                    <a:cubicBezTo>
                      <a:pt x="330" y="51"/>
                      <a:pt x="273" y="0"/>
                      <a:pt x="211" y="0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4105250" y="706775"/>
                <a:ext cx="6725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11" extrusionOk="0">
                    <a:moveTo>
                      <a:pt x="170" y="1"/>
                    </a:moveTo>
                    <a:cubicBezTo>
                      <a:pt x="123" y="1"/>
                      <a:pt x="75" y="27"/>
                      <a:pt x="65" y="89"/>
                    </a:cubicBezTo>
                    <a:cubicBezTo>
                      <a:pt x="44" y="198"/>
                      <a:pt x="27" y="307"/>
                      <a:pt x="10" y="415"/>
                    </a:cubicBezTo>
                    <a:cubicBezTo>
                      <a:pt x="0" y="480"/>
                      <a:pt x="44" y="511"/>
                      <a:pt x="95" y="511"/>
                    </a:cubicBezTo>
                    <a:cubicBezTo>
                      <a:pt x="143" y="511"/>
                      <a:pt x="194" y="484"/>
                      <a:pt x="200" y="422"/>
                    </a:cubicBezTo>
                    <a:cubicBezTo>
                      <a:pt x="221" y="313"/>
                      <a:pt x="238" y="205"/>
                      <a:pt x="255" y="96"/>
                    </a:cubicBezTo>
                    <a:cubicBezTo>
                      <a:pt x="269" y="32"/>
                      <a:pt x="221" y="1"/>
                      <a:pt x="170" y="1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5"/>
              <p:cNvSpPr/>
              <p:nvPr/>
            </p:nvSpPr>
            <p:spPr>
              <a:xfrm>
                <a:off x="4128200" y="801275"/>
                <a:ext cx="9200" cy="133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532" extrusionOk="0">
                    <a:moveTo>
                      <a:pt x="245" y="1"/>
                    </a:moveTo>
                    <a:cubicBezTo>
                      <a:pt x="208" y="1"/>
                      <a:pt x="170" y="18"/>
                      <a:pt x="156" y="66"/>
                    </a:cubicBezTo>
                    <a:cubicBezTo>
                      <a:pt x="112" y="181"/>
                      <a:pt x="71" y="294"/>
                      <a:pt x="27" y="409"/>
                    </a:cubicBezTo>
                    <a:cubicBezTo>
                      <a:pt x="0" y="484"/>
                      <a:pt x="62" y="531"/>
                      <a:pt x="123" y="531"/>
                    </a:cubicBezTo>
                    <a:cubicBezTo>
                      <a:pt x="159" y="531"/>
                      <a:pt x="197" y="511"/>
                      <a:pt x="211" y="467"/>
                    </a:cubicBezTo>
                    <a:cubicBezTo>
                      <a:pt x="255" y="352"/>
                      <a:pt x="296" y="236"/>
                      <a:pt x="340" y="120"/>
                    </a:cubicBezTo>
                    <a:cubicBezTo>
                      <a:pt x="368" y="49"/>
                      <a:pt x="306" y="1"/>
                      <a:pt x="245" y="1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5"/>
              <p:cNvSpPr/>
              <p:nvPr/>
            </p:nvSpPr>
            <p:spPr>
              <a:xfrm>
                <a:off x="4137275" y="798225"/>
                <a:ext cx="105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562" extrusionOk="0">
                    <a:moveTo>
                      <a:pt x="300" y="0"/>
                    </a:moveTo>
                    <a:cubicBezTo>
                      <a:pt x="262" y="0"/>
                      <a:pt x="222" y="18"/>
                      <a:pt x="204" y="62"/>
                    </a:cubicBezTo>
                    <a:cubicBezTo>
                      <a:pt x="147" y="188"/>
                      <a:pt x="89" y="317"/>
                      <a:pt x="31" y="443"/>
                    </a:cubicBezTo>
                    <a:cubicBezTo>
                      <a:pt x="0" y="515"/>
                      <a:pt x="58" y="562"/>
                      <a:pt x="120" y="562"/>
                    </a:cubicBezTo>
                    <a:cubicBezTo>
                      <a:pt x="157" y="562"/>
                      <a:pt x="198" y="545"/>
                      <a:pt x="215" y="501"/>
                    </a:cubicBezTo>
                    <a:cubicBezTo>
                      <a:pt x="273" y="375"/>
                      <a:pt x="331" y="245"/>
                      <a:pt x="388" y="120"/>
                    </a:cubicBezTo>
                    <a:cubicBezTo>
                      <a:pt x="419" y="49"/>
                      <a:pt x="361" y="0"/>
                      <a:pt x="300" y="0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>
                <a:off x="3994400" y="732450"/>
                <a:ext cx="105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17" extrusionOk="0">
                    <a:moveTo>
                      <a:pt x="300" y="0"/>
                    </a:moveTo>
                    <a:cubicBezTo>
                      <a:pt x="262" y="0"/>
                      <a:pt x="225" y="17"/>
                      <a:pt x="208" y="65"/>
                    </a:cubicBezTo>
                    <a:cubicBezTo>
                      <a:pt x="160" y="201"/>
                      <a:pt x="103" y="334"/>
                      <a:pt x="38" y="466"/>
                    </a:cubicBezTo>
                    <a:cubicBezTo>
                      <a:pt x="1" y="541"/>
                      <a:pt x="69" y="616"/>
                      <a:pt x="134" y="616"/>
                    </a:cubicBezTo>
                    <a:cubicBezTo>
                      <a:pt x="160" y="616"/>
                      <a:pt x="187" y="602"/>
                      <a:pt x="201" y="568"/>
                    </a:cubicBezTo>
                    <a:cubicBezTo>
                      <a:pt x="276" y="422"/>
                      <a:pt x="338" y="273"/>
                      <a:pt x="395" y="119"/>
                    </a:cubicBezTo>
                    <a:cubicBezTo>
                      <a:pt x="419" y="48"/>
                      <a:pt x="361" y="0"/>
                      <a:pt x="300" y="0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>
                <a:off x="4006900" y="727850"/>
                <a:ext cx="80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559" extrusionOk="0">
                    <a:moveTo>
                      <a:pt x="222" y="0"/>
                    </a:moveTo>
                    <a:cubicBezTo>
                      <a:pt x="174" y="0"/>
                      <a:pt x="126" y="28"/>
                      <a:pt x="126" y="89"/>
                    </a:cubicBezTo>
                    <a:cubicBezTo>
                      <a:pt x="120" y="204"/>
                      <a:pt x="95" y="306"/>
                      <a:pt x="42" y="408"/>
                    </a:cubicBezTo>
                    <a:cubicBezTo>
                      <a:pt x="1" y="483"/>
                      <a:pt x="68" y="559"/>
                      <a:pt x="133" y="559"/>
                    </a:cubicBezTo>
                    <a:cubicBezTo>
                      <a:pt x="161" y="559"/>
                      <a:pt x="188" y="545"/>
                      <a:pt x="205" y="510"/>
                    </a:cubicBezTo>
                    <a:cubicBezTo>
                      <a:pt x="272" y="378"/>
                      <a:pt x="313" y="245"/>
                      <a:pt x="316" y="96"/>
                    </a:cubicBezTo>
                    <a:cubicBezTo>
                      <a:pt x="320" y="31"/>
                      <a:pt x="269" y="0"/>
                      <a:pt x="222" y="0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>
                <a:off x="4026025" y="715600"/>
                <a:ext cx="7850" cy="15000"/>
              </a:xfrm>
              <a:custGeom>
                <a:avLst/>
                <a:gdLst/>
                <a:ahLst/>
                <a:cxnLst/>
                <a:rect l="l" t="t" r="r" b="b"/>
                <a:pathLst>
                  <a:path w="314" h="600" extrusionOk="0">
                    <a:moveTo>
                      <a:pt x="215" y="1"/>
                    </a:moveTo>
                    <a:cubicBezTo>
                      <a:pt x="167" y="1"/>
                      <a:pt x="119" y="29"/>
                      <a:pt x="116" y="90"/>
                    </a:cubicBezTo>
                    <a:cubicBezTo>
                      <a:pt x="106" y="225"/>
                      <a:pt x="79" y="352"/>
                      <a:pt x="28" y="481"/>
                    </a:cubicBezTo>
                    <a:cubicBezTo>
                      <a:pt x="0" y="552"/>
                      <a:pt x="58" y="600"/>
                      <a:pt x="119" y="600"/>
                    </a:cubicBezTo>
                    <a:cubicBezTo>
                      <a:pt x="157" y="600"/>
                      <a:pt x="194" y="579"/>
                      <a:pt x="212" y="539"/>
                    </a:cubicBezTo>
                    <a:cubicBezTo>
                      <a:pt x="269" y="396"/>
                      <a:pt x="300" y="250"/>
                      <a:pt x="310" y="96"/>
                    </a:cubicBezTo>
                    <a:cubicBezTo>
                      <a:pt x="314" y="35"/>
                      <a:pt x="262" y="1"/>
                      <a:pt x="215" y="1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5"/>
              <p:cNvSpPr/>
              <p:nvPr/>
            </p:nvSpPr>
            <p:spPr>
              <a:xfrm>
                <a:off x="4302925" y="733375"/>
                <a:ext cx="5400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528" extrusionOk="0">
                    <a:moveTo>
                      <a:pt x="117" y="1"/>
                    </a:moveTo>
                    <a:cubicBezTo>
                      <a:pt x="69" y="1"/>
                      <a:pt x="21" y="28"/>
                      <a:pt x="21" y="89"/>
                    </a:cubicBezTo>
                    <a:cubicBezTo>
                      <a:pt x="15" y="201"/>
                      <a:pt x="11" y="317"/>
                      <a:pt x="4" y="429"/>
                    </a:cubicBezTo>
                    <a:cubicBezTo>
                      <a:pt x="1" y="493"/>
                      <a:pt x="52" y="528"/>
                      <a:pt x="103" y="528"/>
                    </a:cubicBezTo>
                    <a:cubicBezTo>
                      <a:pt x="147" y="528"/>
                      <a:pt x="195" y="497"/>
                      <a:pt x="198" y="436"/>
                    </a:cubicBezTo>
                    <a:cubicBezTo>
                      <a:pt x="202" y="324"/>
                      <a:pt x="208" y="212"/>
                      <a:pt x="212" y="96"/>
                    </a:cubicBezTo>
                    <a:cubicBezTo>
                      <a:pt x="215" y="35"/>
                      <a:pt x="164" y="1"/>
                      <a:pt x="117" y="1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5"/>
              <p:cNvSpPr/>
              <p:nvPr/>
            </p:nvSpPr>
            <p:spPr>
              <a:xfrm>
                <a:off x="4317050" y="723175"/>
                <a:ext cx="69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508" extrusionOk="0">
                    <a:moveTo>
                      <a:pt x="170" y="1"/>
                    </a:moveTo>
                    <a:cubicBezTo>
                      <a:pt x="116" y="1"/>
                      <a:pt x="55" y="45"/>
                      <a:pt x="68" y="116"/>
                    </a:cubicBezTo>
                    <a:cubicBezTo>
                      <a:pt x="82" y="212"/>
                      <a:pt x="68" y="297"/>
                      <a:pt x="31" y="388"/>
                    </a:cubicBezTo>
                    <a:cubicBezTo>
                      <a:pt x="0" y="460"/>
                      <a:pt x="62" y="507"/>
                      <a:pt x="123" y="507"/>
                    </a:cubicBezTo>
                    <a:cubicBezTo>
                      <a:pt x="160" y="507"/>
                      <a:pt x="198" y="487"/>
                      <a:pt x="214" y="446"/>
                    </a:cubicBezTo>
                    <a:cubicBezTo>
                      <a:pt x="266" y="324"/>
                      <a:pt x="275" y="201"/>
                      <a:pt x="255" y="72"/>
                    </a:cubicBezTo>
                    <a:cubicBezTo>
                      <a:pt x="245" y="21"/>
                      <a:pt x="211" y="1"/>
                      <a:pt x="170" y="1"/>
                    </a:cubicBezTo>
                    <a:close/>
                  </a:path>
                </a:pathLst>
              </a:custGeom>
              <a:solidFill>
                <a:srgbClr val="F97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5"/>
              <p:cNvSpPr/>
              <p:nvPr/>
            </p:nvSpPr>
            <p:spPr>
              <a:xfrm>
                <a:off x="4057125" y="1141275"/>
                <a:ext cx="87150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3582" extrusionOk="0">
                    <a:moveTo>
                      <a:pt x="865" y="0"/>
                    </a:moveTo>
                    <a:lnTo>
                      <a:pt x="865" y="0"/>
                    </a:lnTo>
                    <a:cubicBezTo>
                      <a:pt x="827" y="58"/>
                      <a:pt x="661" y="297"/>
                      <a:pt x="432" y="350"/>
                    </a:cubicBezTo>
                    <a:lnTo>
                      <a:pt x="429" y="350"/>
                    </a:lnTo>
                    <a:cubicBezTo>
                      <a:pt x="388" y="412"/>
                      <a:pt x="341" y="466"/>
                      <a:pt x="297" y="524"/>
                    </a:cubicBezTo>
                    <a:cubicBezTo>
                      <a:pt x="1" y="881"/>
                      <a:pt x="8" y="1401"/>
                      <a:pt x="320" y="1741"/>
                    </a:cubicBezTo>
                    <a:cubicBezTo>
                      <a:pt x="986" y="2468"/>
                      <a:pt x="1435" y="3582"/>
                      <a:pt x="1601" y="3582"/>
                    </a:cubicBezTo>
                    <a:cubicBezTo>
                      <a:pt x="1604" y="3582"/>
                      <a:pt x="1606" y="3581"/>
                      <a:pt x="1609" y="3581"/>
                    </a:cubicBezTo>
                    <a:cubicBezTo>
                      <a:pt x="1836" y="3529"/>
                      <a:pt x="1871" y="3264"/>
                      <a:pt x="1830" y="2961"/>
                    </a:cubicBezTo>
                    <a:lnTo>
                      <a:pt x="1830" y="2961"/>
                    </a:lnTo>
                    <a:cubicBezTo>
                      <a:pt x="1944" y="3222"/>
                      <a:pt x="2086" y="3435"/>
                      <a:pt x="2247" y="3435"/>
                    </a:cubicBezTo>
                    <a:cubicBezTo>
                      <a:pt x="2273" y="3435"/>
                      <a:pt x="2299" y="3429"/>
                      <a:pt x="2326" y="3418"/>
                    </a:cubicBezTo>
                    <a:cubicBezTo>
                      <a:pt x="2782" y="3217"/>
                      <a:pt x="1918" y="1466"/>
                      <a:pt x="1847" y="1323"/>
                    </a:cubicBezTo>
                    <a:lnTo>
                      <a:pt x="1847" y="1323"/>
                    </a:lnTo>
                    <a:cubicBezTo>
                      <a:pt x="1930" y="1447"/>
                      <a:pt x="2902" y="2878"/>
                      <a:pt x="3220" y="2878"/>
                    </a:cubicBezTo>
                    <a:cubicBezTo>
                      <a:pt x="3253" y="2878"/>
                      <a:pt x="3278" y="2863"/>
                      <a:pt x="3295" y="2829"/>
                    </a:cubicBezTo>
                    <a:cubicBezTo>
                      <a:pt x="3486" y="2455"/>
                      <a:pt x="2418" y="851"/>
                      <a:pt x="2017" y="680"/>
                    </a:cubicBezTo>
                    <a:cubicBezTo>
                      <a:pt x="2044" y="650"/>
                      <a:pt x="2068" y="623"/>
                      <a:pt x="2095" y="595"/>
                    </a:cubicBezTo>
                    <a:cubicBezTo>
                      <a:pt x="1979" y="476"/>
                      <a:pt x="2007" y="286"/>
                      <a:pt x="2014" y="256"/>
                    </a:cubicBezTo>
                    <a:lnTo>
                      <a:pt x="2014" y="256"/>
                    </a:lnTo>
                    <a:cubicBezTo>
                      <a:pt x="1990" y="283"/>
                      <a:pt x="1765" y="529"/>
                      <a:pt x="1599" y="529"/>
                    </a:cubicBezTo>
                    <a:cubicBezTo>
                      <a:pt x="1579" y="529"/>
                      <a:pt x="1559" y="525"/>
                      <a:pt x="1541" y="517"/>
                    </a:cubicBezTo>
                    <a:cubicBezTo>
                      <a:pt x="1364" y="439"/>
                      <a:pt x="1510" y="79"/>
                      <a:pt x="1510" y="79"/>
                    </a:cubicBezTo>
                    <a:lnTo>
                      <a:pt x="1510" y="79"/>
                    </a:lnTo>
                    <a:cubicBezTo>
                      <a:pt x="1510" y="79"/>
                      <a:pt x="1041" y="531"/>
                      <a:pt x="840" y="531"/>
                    </a:cubicBezTo>
                    <a:cubicBezTo>
                      <a:pt x="835" y="531"/>
                      <a:pt x="831" y="531"/>
                      <a:pt x="827" y="531"/>
                    </a:cubicBezTo>
                    <a:cubicBezTo>
                      <a:pt x="653" y="507"/>
                      <a:pt x="830" y="82"/>
                      <a:pt x="865" y="0"/>
                    </a:cubicBezTo>
                    <a:close/>
                  </a:path>
                </a:pathLst>
              </a:custGeom>
              <a:solidFill>
                <a:srgbClr val="F5D1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5"/>
              <p:cNvSpPr/>
              <p:nvPr/>
            </p:nvSpPr>
            <p:spPr>
              <a:xfrm>
                <a:off x="3735250" y="1031900"/>
                <a:ext cx="953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889" extrusionOk="0">
                    <a:moveTo>
                      <a:pt x="2704" y="0"/>
                    </a:moveTo>
                    <a:cubicBezTo>
                      <a:pt x="2676" y="139"/>
                      <a:pt x="2574" y="578"/>
                      <a:pt x="2364" y="666"/>
                    </a:cubicBezTo>
                    <a:lnTo>
                      <a:pt x="2360" y="666"/>
                    </a:lnTo>
                    <a:cubicBezTo>
                      <a:pt x="2364" y="765"/>
                      <a:pt x="2370" y="863"/>
                      <a:pt x="2378" y="962"/>
                    </a:cubicBezTo>
                    <a:cubicBezTo>
                      <a:pt x="2220" y="923"/>
                      <a:pt x="2065" y="905"/>
                      <a:pt x="1913" y="905"/>
                    </a:cubicBezTo>
                    <a:cubicBezTo>
                      <a:pt x="850" y="905"/>
                      <a:pt x="1" y="1769"/>
                      <a:pt x="358" y="1945"/>
                    </a:cubicBezTo>
                    <a:cubicBezTo>
                      <a:pt x="441" y="1985"/>
                      <a:pt x="559" y="2001"/>
                      <a:pt x="696" y="2001"/>
                    </a:cubicBezTo>
                    <a:cubicBezTo>
                      <a:pt x="1238" y="2001"/>
                      <a:pt x="2064" y="1747"/>
                      <a:pt x="2064" y="1747"/>
                    </a:cubicBezTo>
                    <a:lnTo>
                      <a:pt x="2064" y="1747"/>
                    </a:lnTo>
                    <a:cubicBezTo>
                      <a:pt x="2064" y="1747"/>
                      <a:pt x="582" y="2472"/>
                      <a:pt x="963" y="2836"/>
                    </a:cubicBezTo>
                    <a:cubicBezTo>
                      <a:pt x="1030" y="2901"/>
                      <a:pt x="1116" y="2928"/>
                      <a:pt x="1214" y="2928"/>
                    </a:cubicBezTo>
                    <a:cubicBezTo>
                      <a:pt x="1654" y="2928"/>
                      <a:pt x="2314" y="2378"/>
                      <a:pt x="2364" y="2335"/>
                    </a:cubicBezTo>
                    <a:lnTo>
                      <a:pt x="2364" y="2335"/>
                    </a:lnTo>
                    <a:cubicBezTo>
                      <a:pt x="2299" y="2411"/>
                      <a:pt x="1181" y="3740"/>
                      <a:pt x="1568" y="3879"/>
                    </a:cubicBezTo>
                    <a:cubicBezTo>
                      <a:pt x="1587" y="3886"/>
                      <a:pt x="1606" y="3889"/>
                      <a:pt x="1628" y="3889"/>
                    </a:cubicBezTo>
                    <a:cubicBezTo>
                      <a:pt x="2064" y="3889"/>
                      <a:pt x="3094" y="2587"/>
                      <a:pt x="3564" y="2233"/>
                    </a:cubicBezTo>
                    <a:cubicBezTo>
                      <a:pt x="3683" y="2145"/>
                      <a:pt x="3734" y="1761"/>
                      <a:pt x="3812" y="1163"/>
                    </a:cubicBezTo>
                    <a:cubicBezTo>
                      <a:pt x="3778" y="1152"/>
                      <a:pt x="3745" y="1146"/>
                      <a:pt x="3713" y="1146"/>
                    </a:cubicBezTo>
                    <a:cubicBezTo>
                      <a:pt x="3685" y="1146"/>
                      <a:pt x="3658" y="1151"/>
                      <a:pt x="3635" y="1163"/>
                    </a:cubicBezTo>
                    <a:cubicBezTo>
                      <a:pt x="3624" y="1168"/>
                      <a:pt x="3613" y="1171"/>
                      <a:pt x="3603" y="1171"/>
                    </a:cubicBezTo>
                    <a:cubicBezTo>
                      <a:pt x="3429" y="1171"/>
                      <a:pt x="3326" y="445"/>
                      <a:pt x="3326" y="445"/>
                    </a:cubicBezTo>
                    <a:cubicBezTo>
                      <a:pt x="3326" y="445"/>
                      <a:pt x="3132" y="861"/>
                      <a:pt x="2901" y="861"/>
                    </a:cubicBezTo>
                    <a:cubicBezTo>
                      <a:pt x="2883" y="861"/>
                      <a:pt x="2865" y="858"/>
                      <a:pt x="2847" y="853"/>
                    </a:cubicBezTo>
                    <a:cubicBezTo>
                      <a:pt x="2626" y="788"/>
                      <a:pt x="2687" y="170"/>
                      <a:pt x="2704" y="0"/>
                    </a:cubicBezTo>
                    <a:close/>
                  </a:path>
                </a:pathLst>
              </a:custGeom>
              <a:solidFill>
                <a:srgbClr val="F5D1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5"/>
              <p:cNvSpPr/>
              <p:nvPr/>
            </p:nvSpPr>
            <p:spPr>
              <a:xfrm>
                <a:off x="4381300" y="617050"/>
                <a:ext cx="928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2204" extrusionOk="0">
                    <a:moveTo>
                      <a:pt x="856" y="1"/>
                    </a:moveTo>
                    <a:cubicBezTo>
                      <a:pt x="515" y="1"/>
                      <a:pt x="190" y="211"/>
                      <a:pt x="62" y="553"/>
                    </a:cubicBezTo>
                    <a:cubicBezTo>
                      <a:pt x="41" y="608"/>
                      <a:pt x="21" y="663"/>
                      <a:pt x="1" y="717"/>
                    </a:cubicBezTo>
                    <a:cubicBezTo>
                      <a:pt x="242" y="914"/>
                      <a:pt x="310" y="1209"/>
                      <a:pt x="310" y="1209"/>
                    </a:cubicBezTo>
                    <a:cubicBezTo>
                      <a:pt x="310" y="1209"/>
                      <a:pt x="437" y="816"/>
                      <a:pt x="685" y="816"/>
                    </a:cubicBezTo>
                    <a:cubicBezTo>
                      <a:pt x="697" y="816"/>
                      <a:pt x="709" y="817"/>
                      <a:pt x="721" y="819"/>
                    </a:cubicBezTo>
                    <a:cubicBezTo>
                      <a:pt x="956" y="856"/>
                      <a:pt x="793" y="1400"/>
                      <a:pt x="742" y="1556"/>
                    </a:cubicBezTo>
                    <a:cubicBezTo>
                      <a:pt x="791" y="1442"/>
                      <a:pt x="949" y="1114"/>
                      <a:pt x="1159" y="1114"/>
                    </a:cubicBezTo>
                    <a:cubicBezTo>
                      <a:pt x="1166" y="1114"/>
                      <a:pt x="1173" y="1114"/>
                      <a:pt x="1181" y="1115"/>
                    </a:cubicBezTo>
                    <a:cubicBezTo>
                      <a:pt x="1309" y="1125"/>
                      <a:pt x="1385" y="1291"/>
                      <a:pt x="1425" y="1458"/>
                    </a:cubicBezTo>
                    <a:cubicBezTo>
                      <a:pt x="1446" y="1410"/>
                      <a:pt x="1466" y="1366"/>
                      <a:pt x="1483" y="1329"/>
                    </a:cubicBezTo>
                    <a:cubicBezTo>
                      <a:pt x="1758" y="1597"/>
                      <a:pt x="2419" y="2203"/>
                      <a:pt x="2674" y="2203"/>
                    </a:cubicBezTo>
                    <a:cubicBezTo>
                      <a:pt x="2690" y="2203"/>
                      <a:pt x="2704" y="2201"/>
                      <a:pt x="2717" y="2196"/>
                    </a:cubicBezTo>
                    <a:cubicBezTo>
                      <a:pt x="2850" y="2148"/>
                      <a:pt x="2741" y="1940"/>
                      <a:pt x="2591" y="1737"/>
                    </a:cubicBezTo>
                    <a:lnTo>
                      <a:pt x="2591" y="1737"/>
                    </a:lnTo>
                    <a:cubicBezTo>
                      <a:pt x="2713" y="1771"/>
                      <a:pt x="2834" y="1792"/>
                      <a:pt x="2945" y="1792"/>
                    </a:cubicBezTo>
                    <a:cubicBezTo>
                      <a:pt x="3058" y="1792"/>
                      <a:pt x="3161" y="1770"/>
                      <a:pt x="3247" y="1719"/>
                    </a:cubicBezTo>
                    <a:cubicBezTo>
                      <a:pt x="3713" y="1451"/>
                      <a:pt x="2748" y="815"/>
                      <a:pt x="1211" y="81"/>
                    </a:cubicBezTo>
                    <a:cubicBezTo>
                      <a:pt x="1096" y="26"/>
                      <a:pt x="975" y="1"/>
                      <a:pt x="856" y="1"/>
                    </a:cubicBezTo>
                    <a:close/>
                  </a:path>
                </a:pathLst>
              </a:custGeom>
              <a:solidFill>
                <a:srgbClr val="F5D1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5"/>
              <p:cNvSpPr/>
              <p:nvPr/>
            </p:nvSpPr>
            <p:spPr>
              <a:xfrm>
                <a:off x="4099650" y="387475"/>
                <a:ext cx="6407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2203" extrusionOk="0">
                    <a:moveTo>
                      <a:pt x="989" y="0"/>
                    </a:moveTo>
                    <a:cubicBezTo>
                      <a:pt x="884" y="0"/>
                      <a:pt x="794" y="26"/>
                      <a:pt x="727" y="78"/>
                    </a:cubicBezTo>
                    <a:cubicBezTo>
                      <a:pt x="482" y="268"/>
                      <a:pt x="694" y="703"/>
                      <a:pt x="925" y="1046"/>
                    </a:cubicBezTo>
                    <a:cubicBezTo>
                      <a:pt x="617" y="745"/>
                      <a:pt x="311" y="481"/>
                      <a:pt x="181" y="481"/>
                    </a:cubicBezTo>
                    <a:cubicBezTo>
                      <a:pt x="170" y="481"/>
                      <a:pt x="161" y="482"/>
                      <a:pt x="153" y="486"/>
                    </a:cubicBezTo>
                    <a:cubicBezTo>
                      <a:pt x="0" y="550"/>
                      <a:pt x="401" y="1373"/>
                      <a:pt x="893" y="1809"/>
                    </a:cubicBezTo>
                    <a:cubicBezTo>
                      <a:pt x="956" y="1764"/>
                      <a:pt x="1027" y="1733"/>
                      <a:pt x="1114" y="1733"/>
                    </a:cubicBezTo>
                    <a:cubicBezTo>
                      <a:pt x="1122" y="1733"/>
                      <a:pt x="1130" y="1733"/>
                      <a:pt x="1138" y="1734"/>
                    </a:cubicBezTo>
                    <a:cubicBezTo>
                      <a:pt x="1373" y="1754"/>
                      <a:pt x="1240" y="2063"/>
                      <a:pt x="1166" y="2203"/>
                    </a:cubicBezTo>
                    <a:cubicBezTo>
                      <a:pt x="1268" y="2033"/>
                      <a:pt x="1543" y="1597"/>
                      <a:pt x="1761" y="1574"/>
                    </a:cubicBezTo>
                    <a:cubicBezTo>
                      <a:pt x="1768" y="1573"/>
                      <a:pt x="1775" y="1572"/>
                      <a:pt x="1782" y="1572"/>
                    </a:cubicBezTo>
                    <a:cubicBezTo>
                      <a:pt x="1990" y="1572"/>
                      <a:pt x="1913" y="1971"/>
                      <a:pt x="1887" y="2074"/>
                    </a:cubicBezTo>
                    <a:cubicBezTo>
                      <a:pt x="1918" y="1982"/>
                      <a:pt x="2036" y="1652"/>
                      <a:pt x="2271" y="1652"/>
                    </a:cubicBezTo>
                    <a:cubicBezTo>
                      <a:pt x="2273" y="1652"/>
                      <a:pt x="2274" y="1652"/>
                      <a:pt x="2276" y="1652"/>
                    </a:cubicBezTo>
                    <a:cubicBezTo>
                      <a:pt x="2393" y="1652"/>
                      <a:pt x="2486" y="1756"/>
                      <a:pt x="2556" y="1870"/>
                    </a:cubicBezTo>
                    <a:cubicBezTo>
                      <a:pt x="2563" y="1574"/>
                      <a:pt x="2495" y="1278"/>
                      <a:pt x="2342" y="1013"/>
                    </a:cubicBezTo>
                    <a:cubicBezTo>
                      <a:pt x="1955" y="345"/>
                      <a:pt x="1373" y="0"/>
                      <a:pt x="989" y="0"/>
                    </a:cubicBezTo>
                    <a:close/>
                  </a:path>
                </a:pathLst>
              </a:custGeom>
              <a:solidFill>
                <a:srgbClr val="F5D1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3" name="Google Shape;1003;p35"/>
            <p:cNvGrpSpPr/>
            <p:nvPr/>
          </p:nvGrpSpPr>
          <p:grpSpPr>
            <a:xfrm>
              <a:off x="726600" y="1474827"/>
              <a:ext cx="203653" cy="238978"/>
              <a:chOff x="726600" y="1474827"/>
              <a:chExt cx="203653" cy="238978"/>
            </a:xfrm>
          </p:grpSpPr>
          <p:sp>
            <p:nvSpPr>
              <p:cNvPr id="1004" name="Google Shape;1004;p35"/>
              <p:cNvSpPr/>
              <p:nvPr/>
            </p:nvSpPr>
            <p:spPr>
              <a:xfrm>
                <a:off x="726600" y="1542953"/>
                <a:ext cx="174896" cy="93603"/>
              </a:xfrm>
              <a:custGeom>
                <a:avLst/>
                <a:gdLst/>
                <a:ahLst/>
                <a:cxnLst/>
                <a:rect l="l" t="t" r="r" b="b"/>
                <a:pathLst>
                  <a:path w="11280" h="6036" extrusionOk="0">
                    <a:moveTo>
                      <a:pt x="2519" y="0"/>
                    </a:moveTo>
                    <a:cubicBezTo>
                      <a:pt x="2222" y="0"/>
                      <a:pt x="1954" y="97"/>
                      <a:pt x="1763" y="355"/>
                    </a:cubicBezTo>
                    <a:cubicBezTo>
                      <a:pt x="1" y="2744"/>
                      <a:pt x="9386" y="5643"/>
                      <a:pt x="10441" y="6017"/>
                    </a:cubicBezTo>
                    <a:cubicBezTo>
                      <a:pt x="10478" y="6030"/>
                      <a:pt x="10512" y="6035"/>
                      <a:pt x="10544" y="6035"/>
                    </a:cubicBezTo>
                    <a:cubicBezTo>
                      <a:pt x="10604" y="6035"/>
                      <a:pt x="10657" y="6017"/>
                      <a:pt x="10703" y="5989"/>
                    </a:cubicBezTo>
                    <a:cubicBezTo>
                      <a:pt x="10799" y="5986"/>
                      <a:pt x="10884" y="5947"/>
                      <a:pt x="10951" y="5880"/>
                    </a:cubicBezTo>
                    <a:cubicBezTo>
                      <a:pt x="11156" y="5801"/>
                      <a:pt x="11280" y="5511"/>
                      <a:pt x="11046" y="5345"/>
                    </a:cubicBezTo>
                    <a:cubicBezTo>
                      <a:pt x="8831" y="3784"/>
                      <a:pt x="6644" y="2064"/>
                      <a:pt x="4315" y="680"/>
                    </a:cubicBezTo>
                    <a:cubicBezTo>
                      <a:pt x="3917" y="441"/>
                      <a:pt x="3154" y="0"/>
                      <a:pt x="2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5"/>
              <p:cNvSpPr/>
              <p:nvPr/>
            </p:nvSpPr>
            <p:spPr>
              <a:xfrm>
                <a:off x="794196" y="1474827"/>
                <a:ext cx="136056" cy="107653"/>
              </a:xfrm>
              <a:custGeom>
                <a:avLst/>
                <a:gdLst/>
                <a:ahLst/>
                <a:cxnLst/>
                <a:rect l="l" t="t" r="r" b="b"/>
                <a:pathLst>
                  <a:path w="8775" h="6942" extrusionOk="0">
                    <a:moveTo>
                      <a:pt x="2106" y="0"/>
                    </a:moveTo>
                    <a:cubicBezTo>
                      <a:pt x="1958" y="0"/>
                      <a:pt x="1820" y="38"/>
                      <a:pt x="1696" y="123"/>
                    </a:cubicBezTo>
                    <a:cubicBezTo>
                      <a:pt x="1" y="1295"/>
                      <a:pt x="7129" y="6228"/>
                      <a:pt x="7911" y="6805"/>
                    </a:cubicBezTo>
                    <a:cubicBezTo>
                      <a:pt x="7972" y="6848"/>
                      <a:pt x="8035" y="6866"/>
                      <a:pt x="8094" y="6866"/>
                    </a:cubicBezTo>
                    <a:cubicBezTo>
                      <a:pt x="8118" y="6866"/>
                      <a:pt x="8140" y="6863"/>
                      <a:pt x="8162" y="6858"/>
                    </a:cubicBezTo>
                    <a:cubicBezTo>
                      <a:pt x="8169" y="6865"/>
                      <a:pt x="8176" y="6868"/>
                      <a:pt x="8184" y="6876"/>
                    </a:cubicBezTo>
                    <a:cubicBezTo>
                      <a:pt x="8237" y="6922"/>
                      <a:pt x="8299" y="6942"/>
                      <a:pt x="8361" y="6942"/>
                    </a:cubicBezTo>
                    <a:cubicBezTo>
                      <a:pt x="8567" y="6942"/>
                      <a:pt x="8774" y="6723"/>
                      <a:pt x="8669" y="6507"/>
                    </a:cubicBezTo>
                    <a:cubicBezTo>
                      <a:pt x="7780" y="4720"/>
                      <a:pt x="6272" y="3199"/>
                      <a:pt x="4793" y="1878"/>
                    </a:cubicBezTo>
                    <a:cubicBezTo>
                      <a:pt x="4374" y="1506"/>
                      <a:pt x="3045" y="0"/>
                      <a:pt x="2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5"/>
              <p:cNvSpPr/>
              <p:nvPr/>
            </p:nvSpPr>
            <p:spPr>
              <a:xfrm>
                <a:off x="727158" y="1663018"/>
                <a:ext cx="1643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3275" extrusionOk="0">
                    <a:moveTo>
                      <a:pt x="10047" y="0"/>
                    </a:moveTo>
                    <a:cubicBezTo>
                      <a:pt x="10030" y="0"/>
                      <a:pt x="10013" y="1"/>
                      <a:pt x="9994" y="4"/>
                    </a:cubicBezTo>
                    <a:cubicBezTo>
                      <a:pt x="8950" y="166"/>
                      <a:pt x="0" y="163"/>
                      <a:pt x="850" y="2549"/>
                    </a:cubicBezTo>
                    <a:cubicBezTo>
                      <a:pt x="1051" y="3110"/>
                      <a:pt x="1681" y="3274"/>
                      <a:pt x="2362" y="3274"/>
                    </a:cubicBezTo>
                    <a:cubicBezTo>
                      <a:pt x="3081" y="3274"/>
                      <a:pt x="3858" y="3091"/>
                      <a:pt x="4247" y="2998"/>
                    </a:cubicBezTo>
                    <a:cubicBezTo>
                      <a:pt x="6208" y="2531"/>
                      <a:pt x="8774" y="1989"/>
                      <a:pt x="10398" y="787"/>
                    </a:cubicBezTo>
                    <a:cubicBezTo>
                      <a:pt x="10596" y="638"/>
                      <a:pt x="10533" y="344"/>
                      <a:pt x="10327" y="248"/>
                    </a:cubicBezTo>
                    <a:cubicBezTo>
                      <a:pt x="10305" y="117"/>
                      <a:pt x="10207" y="0"/>
                      <a:pt x="10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6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What can I do?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012" name="Google Shape;1012;p36"/>
          <p:cNvSpPr txBox="1"/>
          <p:nvPr/>
        </p:nvSpPr>
        <p:spPr>
          <a:xfrm>
            <a:off x="784475" y="962100"/>
            <a:ext cx="76266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tamaran"/>
              <a:buChar char="●"/>
            </a:pPr>
            <a:r>
              <a:rPr lang="en" sz="2200">
                <a:latin typeface="Catamaran"/>
                <a:ea typeface="Catamaran"/>
                <a:cs typeface="Catamaran"/>
                <a:sym typeface="Catamaran"/>
              </a:rPr>
              <a:t>LOTS of encouragement! They are ready!</a:t>
            </a:r>
            <a:endParaRPr sz="2200"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tamaran"/>
              <a:buChar char="●"/>
            </a:pPr>
            <a:r>
              <a:rPr lang="en" sz="2200">
                <a:latin typeface="Catamaran"/>
                <a:ea typeface="Catamaran"/>
                <a:cs typeface="Catamaran"/>
                <a:sym typeface="Catamaran"/>
              </a:rPr>
              <a:t>Remind your child read all directions, take their time, and review their work.</a:t>
            </a:r>
            <a:endParaRPr sz="2200"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tamaran"/>
              <a:buChar char="●"/>
            </a:pPr>
            <a:r>
              <a:rPr lang="en" sz="2200">
                <a:latin typeface="Catamaran"/>
                <a:ea typeface="Catamaran"/>
                <a:cs typeface="Catamaran"/>
                <a:sym typeface="Catamaran"/>
              </a:rPr>
              <a:t>Explain that this is their chance to SHOW WHAT THEY KNOW!</a:t>
            </a:r>
            <a:endParaRPr sz="2200"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tamaran"/>
              <a:buChar char="●"/>
            </a:pPr>
            <a:r>
              <a:rPr lang="en" sz="2200">
                <a:latin typeface="Catamaran"/>
                <a:ea typeface="Catamaran"/>
                <a:cs typeface="Catamaran"/>
                <a:sym typeface="Catamaran"/>
              </a:rPr>
              <a:t>Point out that some questions will be challenging, but don’t give up!</a:t>
            </a:r>
            <a:endParaRPr sz="2200"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tamaran"/>
              <a:buChar char="●"/>
            </a:pPr>
            <a:r>
              <a:rPr lang="en" sz="2200">
                <a:latin typeface="Catamaran"/>
                <a:ea typeface="Catamaran"/>
                <a:cs typeface="Catamaran"/>
                <a:sym typeface="Catamaran"/>
              </a:rPr>
              <a:t>Get a good night’s sleep each night (10-11 hours).</a:t>
            </a:r>
            <a:endParaRPr sz="2200"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tamaran"/>
              <a:buChar char="●"/>
            </a:pPr>
            <a:r>
              <a:rPr lang="en" sz="2200">
                <a:latin typeface="Catamaran"/>
                <a:ea typeface="Catamaran"/>
                <a:cs typeface="Catamaran"/>
                <a:sym typeface="Catamaran"/>
              </a:rPr>
              <a:t>Eat a good breakfast each morning.</a:t>
            </a:r>
            <a:endParaRPr sz="2200">
              <a:latin typeface="Catamaran"/>
              <a:ea typeface="Catamaran"/>
              <a:cs typeface="Catamaran"/>
              <a:sym typeface="Catamaran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tamaran"/>
              <a:buChar char="●"/>
            </a:pPr>
            <a:r>
              <a:rPr lang="en" sz="2200">
                <a:latin typeface="Catamaran"/>
                <a:ea typeface="Catamaran"/>
                <a:cs typeface="Catamaran"/>
                <a:sym typeface="Catamaran"/>
              </a:rPr>
              <a:t>Make sure that your child is ON TIME. They should be at school BEFORE 8:30.</a:t>
            </a:r>
            <a:endParaRPr sz="2200"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1013" name="Google Shape;1013;p36"/>
          <p:cNvGrpSpPr/>
          <p:nvPr/>
        </p:nvGrpSpPr>
        <p:grpSpPr>
          <a:xfrm>
            <a:off x="7827630" y="137985"/>
            <a:ext cx="967707" cy="1337004"/>
            <a:chOff x="686918" y="1188470"/>
            <a:chExt cx="1342173" cy="1854374"/>
          </a:xfrm>
        </p:grpSpPr>
        <p:sp>
          <p:nvSpPr>
            <p:cNvPr id="1014" name="Google Shape;1014;p36"/>
            <p:cNvSpPr/>
            <p:nvPr/>
          </p:nvSpPr>
          <p:spPr>
            <a:xfrm>
              <a:off x="715491" y="1822199"/>
              <a:ext cx="374699" cy="509438"/>
            </a:xfrm>
            <a:custGeom>
              <a:avLst/>
              <a:gdLst/>
              <a:ahLst/>
              <a:cxnLst/>
              <a:rect l="l" t="t" r="r" b="b"/>
              <a:pathLst>
                <a:path w="7147" h="9717" extrusionOk="0">
                  <a:moveTo>
                    <a:pt x="6324" y="1"/>
                  </a:moveTo>
                  <a:lnTo>
                    <a:pt x="1844" y="1136"/>
                  </a:lnTo>
                  <a:cubicBezTo>
                    <a:pt x="1844" y="1136"/>
                    <a:pt x="640" y="2660"/>
                    <a:pt x="1" y="4506"/>
                  </a:cubicBezTo>
                  <a:cubicBezTo>
                    <a:pt x="47" y="4504"/>
                    <a:pt x="96" y="4502"/>
                    <a:pt x="147" y="4502"/>
                  </a:cubicBezTo>
                  <a:cubicBezTo>
                    <a:pt x="1121" y="4502"/>
                    <a:pt x="2686" y="5132"/>
                    <a:pt x="1781" y="9503"/>
                  </a:cubicBezTo>
                  <a:cubicBezTo>
                    <a:pt x="2348" y="9663"/>
                    <a:pt x="2959" y="9717"/>
                    <a:pt x="3521" y="9717"/>
                  </a:cubicBezTo>
                  <a:cubicBezTo>
                    <a:pt x="4637" y="9717"/>
                    <a:pt x="5558" y="9506"/>
                    <a:pt x="5558" y="9506"/>
                  </a:cubicBezTo>
                  <a:lnTo>
                    <a:pt x="7146" y="829"/>
                  </a:lnTo>
                  <a:lnTo>
                    <a:pt x="6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704691" y="1794465"/>
              <a:ext cx="382511" cy="142498"/>
            </a:xfrm>
            <a:custGeom>
              <a:avLst/>
              <a:gdLst/>
              <a:ahLst/>
              <a:cxnLst/>
              <a:rect l="l" t="t" r="r" b="b"/>
              <a:pathLst>
                <a:path w="7296" h="2718" extrusionOk="0">
                  <a:moveTo>
                    <a:pt x="4625" y="1"/>
                  </a:moveTo>
                  <a:cubicBezTo>
                    <a:pt x="3246" y="1"/>
                    <a:pt x="1512" y="482"/>
                    <a:pt x="1" y="2364"/>
                  </a:cubicBezTo>
                  <a:cubicBezTo>
                    <a:pt x="691" y="2585"/>
                    <a:pt x="1542" y="2718"/>
                    <a:pt x="2430" y="2718"/>
                  </a:cubicBezTo>
                  <a:cubicBezTo>
                    <a:pt x="4277" y="2718"/>
                    <a:pt x="6278" y="2143"/>
                    <a:pt x="7296" y="596"/>
                  </a:cubicBezTo>
                  <a:lnTo>
                    <a:pt x="7126" y="530"/>
                  </a:lnTo>
                  <a:cubicBezTo>
                    <a:pt x="7126" y="530"/>
                    <a:pt x="6071" y="1"/>
                    <a:pt x="4625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686918" y="2058170"/>
              <a:ext cx="169446" cy="262242"/>
            </a:xfrm>
            <a:custGeom>
              <a:avLst/>
              <a:gdLst/>
              <a:ahLst/>
              <a:cxnLst/>
              <a:rect l="l" t="t" r="r" b="b"/>
              <a:pathLst>
                <a:path w="3232" h="5002" extrusionOk="0">
                  <a:moveTo>
                    <a:pt x="692" y="1"/>
                  </a:moveTo>
                  <a:cubicBezTo>
                    <a:pt x="641" y="1"/>
                    <a:pt x="592" y="3"/>
                    <a:pt x="546" y="5"/>
                  </a:cubicBezTo>
                  <a:cubicBezTo>
                    <a:pt x="180" y="1061"/>
                    <a:pt x="0" y="2219"/>
                    <a:pt x="340" y="3257"/>
                  </a:cubicBezTo>
                  <a:cubicBezTo>
                    <a:pt x="659" y="4239"/>
                    <a:pt x="1438" y="4752"/>
                    <a:pt x="2326" y="5002"/>
                  </a:cubicBezTo>
                  <a:cubicBezTo>
                    <a:pt x="3231" y="631"/>
                    <a:pt x="1666" y="1"/>
                    <a:pt x="692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1110890" y="2795126"/>
              <a:ext cx="220091" cy="53109"/>
            </a:xfrm>
            <a:custGeom>
              <a:avLst/>
              <a:gdLst/>
              <a:ahLst/>
              <a:cxnLst/>
              <a:rect l="l" t="t" r="r" b="b"/>
              <a:pathLst>
                <a:path w="4198" h="1013" extrusionOk="0">
                  <a:moveTo>
                    <a:pt x="3201" y="0"/>
                  </a:moveTo>
                  <a:cubicBezTo>
                    <a:pt x="1815" y="0"/>
                    <a:pt x="1" y="400"/>
                    <a:pt x="1" y="400"/>
                  </a:cubicBezTo>
                  <a:lnTo>
                    <a:pt x="87" y="583"/>
                  </a:lnTo>
                  <a:cubicBezTo>
                    <a:pt x="87" y="583"/>
                    <a:pt x="439" y="549"/>
                    <a:pt x="423" y="532"/>
                  </a:cubicBezTo>
                  <a:lnTo>
                    <a:pt x="423" y="532"/>
                  </a:lnTo>
                  <a:cubicBezTo>
                    <a:pt x="510" y="566"/>
                    <a:pt x="1767" y="1012"/>
                    <a:pt x="1767" y="1012"/>
                  </a:cubicBezTo>
                  <a:lnTo>
                    <a:pt x="3938" y="956"/>
                  </a:lnTo>
                  <a:lnTo>
                    <a:pt x="4197" y="107"/>
                  </a:lnTo>
                  <a:cubicBezTo>
                    <a:pt x="3928" y="30"/>
                    <a:pt x="3580" y="0"/>
                    <a:pt x="320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1392314" y="2800631"/>
              <a:ext cx="177362" cy="44616"/>
            </a:xfrm>
            <a:custGeom>
              <a:avLst/>
              <a:gdLst/>
              <a:ahLst/>
              <a:cxnLst/>
              <a:rect l="l" t="t" r="r" b="b"/>
              <a:pathLst>
                <a:path w="3383" h="851" extrusionOk="0">
                  <a:moveTo>
                    <a:pt x="476" y="1"/>
                  </a:moveTo>
                  <a:cubicBezTo>
                    <a:pt x="287" y="1"/>
                    <a:pt x="123" y="19"/>
                    <a:pt x="1" y="61"/>
                  </a:cubicBezTo>
                  <a:cubicBezTo>
                    <a:pt x="141" y="740"/>
                    <a:pt x="1898" y="851"/>
                    <a:pt x="1898" y="851"/>
                  </a:cubicBezTo>
                  <a:lnTo>
                    <a:pt x="2809" y="820"/>
                  </a:lnTo>
                  <a:lnTo>
                    <a:pt x="3382" y="557"/>
                  </a:lnTo>
                  <a:cubicBezTo>
                    <a:pt x="3382" y="557"/>
                    <a:pt x="1528" y="1"/>
                    <a:pt x="476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84909" y="2409531"/>
              <a:ext cx="690837" cy="474207"/>
            </a:xfrm>
            <a:custGeom>
              <a:avLst/>
              <a:gdLst/>
              <a:ahLst/>
              <a:cxnLst/>
              <a:rect l="l" t="t" r="r" b="b"/>
              <a:pathLst>
                <a:path w="13177" h="9045" extrusionOk="0">
                  <a:moveTo>
                    <a:pt x="8462" y="1"/>
                  </a:moveTo>
                  <a:cubicBezTo>
                    <a:pt x="4719" y="1"/>
                    <a:pt x="0" y="912"/>
                    <a:pt x="0" y="912"/>
                  </a:cubicBezTo>
                  <a:cubicBezTo>
                    <a:pt x="0" y="912"/>
                    <a:pt x="709" y="7545"/>
                    <a:pt x="4174" y="8907"/>
                  </a:cubicBezTo>
                  <a:cubicBezTo>
                    <a:pt x="4415" y="8954"/>
                    <a:pt x="4658" y="8973"/>
                    <a:pt x="4891" y="8973"/>
                  </a:cubicBezTo>
                  <a:cubicBezTo>
                    <a:pt x="5731" y="8973"/>
                    <a:pt x="6437" y="8730"/>
                    <a:pt x="6437" y="8730"/>
                  </a:cubicBezTo>
                  <a:lnTo>
                    <a:pt x="6075" y="3195"/>
                  </a:lnTo>
                  <a:lnTo>
                    <a:pt x="7439" y="3328"/>
                  </a:lnTo>
                  <a:lnTo>
                    <a:pt x="8167" y="8597"/>
                  </a:lnTo>
                  <a:cubicBezTo>
                    <a:pt x="8167" y="8597"/>
                    <a:pt x="8940" y="9044"/>
                    <a:pt x="9751" y="9044"/>
                  </a:cubicBezTo>
                  <a:cubicBezTo>
                    <a:pt x="9926" y="9044"/>
                    <a:pt x="10103" y="9024"/>
                    <a:pt x="10275" y="8973"/>
                  </a:cubicBezTo>
                  <a:cubicBezTo>
                    <a:pt x="11040" y="8144"/>
                    <a:pt x="13176" y="4776"/>
                    <a:pt x="12957" y="1615"/>
                  </a:cubicBezTo>
                  <a:cubicBezTo>
                    <a:pt x="12871" y="377"/>
                    <a:pt x="10868" y="1"/>
                    <a:pt x="846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081583" y="2883622"/>
              <a:ext cx="234875" cy="159222"/>
            </a:xfrm>
            <a:custGeom>
              <a:avLst/>
              <a:gdLst/>
              <a:ahLst/>
              <a:cxnLst/>
              <a:rect l="l" t="t" r="r" b="b"/>
              <a:pathLst>
                <a:path w="4480" h="3037" extrusionOk="0">
                  <a:moveTo>
                    <a:pt x="1870" y="0"/>
                  </a:moveTo>
                  <a:cubicBezTo>
                    <a:pt x="1870" y="0"/>
                    <a:pt x="0" y="1501"/>
                    <a:pt x="476" y="2030"/>
                  </a:cubicBezTo>
                  <a:cubicBezTo>
                    <a:pt x="558" y="2121"/>
                    <a:pt x="643" y="2159"/>
                    <a:pt x="727" y="2159"/>
                  </a:cubicBezTo>
                  <a:cubicBezTo>
                    <a:pt x="1129" y="2159"/>
                    <a:pt x="1515" y="1288"/>
                    <a:pt x="1515" y="1288"/>
                  </a:cubicBezTo>
                  <a:lnTo>
                    <a:pt x="1515" y="1288"/>
                  </a:lnTo>
                  <a:cubicBezTo>
                    <a:pt x="1515" y="1288"/>
                    <a:pt x="985" y="2629"/>
                    <a:pt x="1621" y="2736"/>
                  </a:cubicBezTo>
                  <a:cubicBezTo>
                    <a:pt x="1643" y="2740"/>
                    <a:pt x="1665" y="2741"/>
                    <a:pt x="1686" y="2741"/>
                  </a:cubicBezTo>
                  <a:cubicBezTo>
                    <a:pt x="2278" y="2741"/>
                    <a:pt x="2566" y="1368"/>
                    <a:pt x="2566" y="1368"/>
                  </a:cubicBezTo>
                  <a:lnTo>
                    <a:pt x="2566" y="1368"/>
                  </a:lnTo>
                  <a:cubicBezTo>
                    <a:pt x="2566" y="1368"/>
                    <a:pt x="2348" y="3037"/>
                    <a:pt x="3319" y="3037"/>
                  </a:cubicBezTo>
                  <a:cubicBezTo>
                    <a:pt x="3365" y="3037"/>
                    <a:pt x="3413" y="3033"/>
                    <a:pt x="3465" y="3025"/>
                  </a:cubicBezTo>
                  <a:cubicBezTo>
                    <a:pt x="4480" y="2868"/>
                    <a:pt x="4231" y="156"/>
                    <a:pt x="4231" y="156"/>
                  </a:cubicBezTo>
                  <a:lnTo>
                    <a:pt x="1870" y="0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1396141" y="2875233"/>
              <a:ext cx="221349" cy="158803"/>
            </a:xfrm>
            <a:custGeom>
              <a:avLst/>
              <a:gdLst/>
              <a:ahLst/>
              <a:cxnLst/>
              <a:rect l="l" t="t" r="r" b="b"/>
              <a:pathLst>
                <a:path w="4222" h="3029" extrusionOk="0">
                  <a:moveTo>
                    <a:pt x="1" y="0"/>
                  </a:moveTo>
                  <a:cubicBezTo>
                    <a:pt x="1" y="0"/>
                    <a:pt x="224" y="1790"/>
                    <a:pt x="803" y="2619"/>
                  </a:cubicBezTo>
                  <a:cubicBezTo>
                    <a:pt x="978" y="2868"/>
                    <a:pt x="1186" y="3029"/>
                    <a:pt x="1429" y="3029"/>
                  </a:cubicBezTo>
                  <a:cubicBezTo>
                    <a:pt x="1450" y="3029"/>
                    <a:pt x="1471" y="3028"/>
                    <a:pt x="1492" y="3025"/>
                  </a:cubicBezTo>
                  <a:cubicBezTo>
                    <a:pt x="1954" y="2969"/>
                    <a:pt x="2131" y="2739"/>
                    <a:pt x="2177" y="2492"/>
                  </a:cubicBezTo>
                  <a:cubicBezTo>
                    <a:pt x="2214" y="2317"/>
                    <a:pt x="2185" y="2137"/>
                    <a:pt x="2148" y="2004"/>
                  </a:cubicBezTo>
                  <a:lnTo>
                    <a:pt x="2148" y="2004"/>
                  </a:lnTo>
                  <a:cubicBezTo>
                    <a:pt x="2228" y="2210"/>
                    <a:pt x="2380" y="2532"/>
                    <a:pt x="2600" y="2739"/>
                  </a:cubicBezTo>
                  <a:cubicBezTo>
                    <a:pt x="2725" y="2856"/>
                    <a:pt x="2871" y="2935"/>
                    <a:pt x="3039" y="2935"/>
                  </a:cubicBezTo>
                  <a:cubicBezTo>
                    <a:pt x="3081" y="2935"/>
                    <a:pt x="3125" y="2930"/>
                    <a:pt x="3169" y="2919"/>
                  </a:cubicBezTo>
                  <a:cubicBezTo>
                    <a:pt x="3389" y="2869"/>
                    <a:pt x="3475" y="2749"/>
                    <a:pt x="3482" y="2603"/>
                  </a:cubicBezTo>
                  <a:cubicBezTo>
                    <a:pt x="3492" y="2483"/>
                    <a:pt x="3449" y="2350"/>
                    <a:pt x="3389" y="2230"/>
                  </a:cubicBezTo>
                  <a:lnTo>
                    <a:pt x="3389" y="2230"/>
                  </a:lnTo>
                  <a:cubicBezTo>
                    <a:pt x="3482" y="2350"/>
                    <a:pt x="3598" y="2469"/>
                    <a:pt x="3732" y="2536"/>
                  </a:cubicBezTo>
                  <a:cubicBezTo>
                    <a:pt x="3793" y="2567"/>
                    <a:pt x="3857" y="2585"/>
                    <a:pt x="3923" y="2585"/>
                  </a:cubicBezTo>
                  <a:cubicBezTo>
                    <a:pt x="3979" y="2585"/>
                    <a:pt x="4036" y="2572"/>
                    <a:pt x="4094" y="2543"/>
                  </a:cubicBezTo>
                  <a:cubicBezTo>
                    <a:pt x="4221" y="2480"/>
                    <a:pt x="4174" y="2286"/>
                    <a:pt x="4034" y="2037"/>
                  </a:cubicBezTo>
                  <a:lnTo>
                    <a:pt x="4031" y="2037"/>
                  </a:lnTo>
                  <a:cubicBezTo>
                    <a:pt x="3625" y="1311"/>
                    <a:pt x="2431" y="90"/>
                    <a:pt x="2431" y="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1109841" y="2800683"/>
              <a:ext cx="233355" cy="122471"/>
            </a:xfrm>
            <a:custGeom>
              <a:avLst/>
              <a:gdLst/>
              <a:ahLst/>
              <a:cxnLst/>
              <a:rect l="l" t="t" r="r" b="b"/>
              <a:pathLst>
                <a:path w="4451" h="2336" extrusionOk="0">
                  <a:moveTo>
                    <a:pt x="4217" y="1"/>
                  </a:moveTo>
                  <a:lnTo>
                    <a:pt x="4217" y="1"/>
                  </a:lnTo>
                  <a:cubicBezTo>
                    <a:pt x="3798" y="368"/>
                    <a:pt x="2955" y="472"/>
                    <a:pt x="2134" y="472"/>
                  </a:cubicBezTo>
                  <a:cubicBezTo>
                    <a:pt x="1058" y="472"/>
                    <a:pt x="21" y="294"/>
                    <a:pt x="21" y="294"/>
                  </a:cubicBezTo>
                  <a:lnTo>
                    <a:pt x="21" y="294"/>
                  </a:lnTo>
                  <a:cubicBezTo>
                    <a:pt x="21" y="294"/>
                    <a:pt x="1" y="1139"/>
                    <a:pt x="783" y="1888"/>
                  </a:cubicBezTo>
                  <a:cubicBezTo>
                    <a:pt x="1833" y="2241"/>
                    <a:pt x="2622" y="2335"/>
                    <a:pt x="3167" y="2335"/>
                  </a:cubicBezTo>
                  <a:cubicBezTo>
                    <a:pt x="3800" y="2335"/>
                    <a:pt x="4104" y="2208"/>
                    <a:pt x="4104" y="2208"/>
                  </a:cubicBezTo>
                  <a:cubicBezTo>
                    <a:pt x="4104" y="2208"/>
                    <a:pt x="4450" y="1522"/>
                    <a:pt x="421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1379784" y="2803829"/>
              <a:ext cx="189892" cy="100189"/>
            </a:xfrm>
            <a:custGeom>
              <a:avLst/>
              <a:gdLst/>
              <a:ahLst/>
              <a:cxnLst/>
              <a:rect l="l" t="t" r="r" b="b"/>
              <a:pathLst>
                <a:path w="3622" h="1911" extrusionOk="0">
                  <a:moveTo>
                    <a:pt x="240" y="0"/>
                  </a:moveTo>
                  <a:cubicBezTo>
                    <a:pt x="240" y="0"/>
                    <a:pt x="0" y="647"/>
                    <a:pt x="240" y="1522"/>
                  </a:cubicBezTo>
                  <a:cubicBezTo>
                    <a:pt x="1020" y="1826"/>
                    <a:pt x="1656" y="1911"/>
                    <a:pt x="2124" y="1911"/>
                  </a:cubicBezTo>
                  <a:cubicBezTo>
                    <a:pt x="2724" y="1911"/>
                    <a:pt x="3048" y="1771"/>
                    <a:pt x="3048" y="1771"/>
                  </a:cubicBezTo>
                  <a:cubicBezTo>
                    <a:pt x="3048" y="1771"/>
                    <a:pt x="3285" y="1438"/>
                    <a:pt x="3621" y="496"/>
                  </a:cubicBezTo>
                  <a:lnTo>
                    <a:pt x="3621" y="496"/>
                  </a:lnTo>
                  <a:cubicBezTo>
                    <a:pt x="3464" y="533"/>
                    <a:pt x="3281" y="549"/>
                    <a:pt x="3084" y="549"/>
                  </a:cubicBezTo>
                  <a:cubicBezTo>
                    <a:pt x="1918" y="549"/>
                    <a:pt x="240" y="0"/>
                    <a:pt x="24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935524" y="1801962"/>
              <a:ext cx="779125" cy="815405"/>
            </a:xfrm>
            <a:custGeom>
              <a:avLst/>
              <a:gdLst/>
              <a:ahLst/>
              <a:cxnLst/>
              <a:rect l="l" t="t" r="r" b="b"/>
              <a:pathLst>
                <a:path w="14861" h="15553" extrusionOk="0">
                  <a:moveTo>
                    <a:pt x="3318" y="0"/>
                  </a:moveTo>
                  <a:lnTo>
                    <a:pt x="1588" y="3455"/>
                  </a:lnTo>
                  <a:cubicBezTo>
                    <a:pt x="1588" y="3455"/>
                    <a:pt x="0" y="8341"/>
                    <a:pt x="756" y="12744"/>
                  </a:cubicBezTo>
                  <a:cubicBezTo>
                    <a:pt x="756" y="12744"/>
                    <a:pt x="3152" y="15393"/>
                    <a:pt x="7819" y="15546"/>
                  </a:cubicBezTo>
                  <a:cubicBezTo>
                    <a:pt x="7959" y="15551"/>
                    <a:pt x="8098" y="15553"/>
                    <a:pt x="8235" y="15553"/>
                  </a:cubicBezTo>
                  <a:cubicBezTo>
                    <a:pt x="12625" y="15553"/>
                    <a:pt x="14860" y="13343"/>
                    <a:pt x="14860" y="13343"/>
                  </a:cubicBezTo>
                  <a:cubicBezTo>
                    <a:pt x="14860" y="13343"/>
                    <a:pt x="14721" y="11732"/>
                    <a:pt x="14438" y="9732"/>
                  </a:cubicBezTo>
                  <a:cubicBezTo>
                    <a:pt x="14398" y="9449"/>
                    <a:pt x="14355" y="9159"/>
                    <a:pt x="14309" y="8863"/>
                  </a:cubicBezTo>
                  <a:cubicBezTo>
                    <a:pt x="13936" y="6484"/>
                    <a:pt x="13370" y="3818"/>
                    <a:pt x="12594" y="2670"/>
                  </a:cubicBezTo>
                  <a:cubicBezTo>
                    <a:pt x="11046" y="376"/>
                    <a:pt x="8617" y="133"/>
                    <a:pt x="8617" y="133"/>
                  </a:cubicBezTo>
                  <a:lnTo>
                    <a:pt x="33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1588126" y="1918349"/>
              <a:ext cx="386496" cy="290239"/>
            </a:xfrm>
            <a:custGeom>
              <a:avLst/>
              <a:gdLst/>
              <a:ahLst/>
              <a:cxnLst/>
              <a:rect l="l" t="t" r="r" b="b"/>
              <a:pathLst>
                <a:path w="7372" h="5536" extrusionOk="0">
                  <a:moveTo>
                    <a:pt x="6174" y="1"/>
                  </a:moveTo>
                  <a:lnTo>
                    <a:pt x="0" y="2007"/>
                  </a:lnTo>
                  <a:cubicBezTo>
                    <a:pt x="0" y="2007"/>
                    <a:pt x="217" y="5535"/>
                    <a:pt x="2507" y="5535"/>
                  </a:cubicBezTo>
                  <a:cubicBezTo>
                    <a:pt x="2889" y="5535"/>
                    <a:pt x="3329" y="5437"/>
                    <a:pt x="3834" y="5209"/>
                  </a:cubicBezTo>
                  <a:cubicBezTo>
                    <a:pt x="7372" y="3608"/>
                    <a:pt x="6174" y="1"/>
                    <a:pt x="6174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1251654" y="1800809"/>
              <a:ext cx="221768" cy="118539"/>
            </a:xfrm>
            <a:custGeom>
              <a:avLst/>
              <a:gdLst/>
              <a:ahLst/>
              <a:cxnLst/>
              <a:rect l="l" t="t" r="r" b="b"/>
              <a:pathLst>
                <a:path w="4230" h="2261" extrusionOk="0">
                  <a:moveTo>
                    <a:pt x="3543" y="1"/>
                  </a:moveTo>
                  <a:cubicBezTo>
                    <a:pt x="2495" y="1"/>
                    <a:pt x="1" y="1131"/>
                    <a:pt x="1" y="1131"/>
                  </a:cubicBezTo>
                  <a:cubicBezTo>
                    <a:pt x="1" y="1131"/>
                    <a:pt x="653" y="2261"/>
                    <a:pt x="1702" y="2261"/>
                  </a:cubicBezTo>
                  <a:cubicBezTo>
                    <a:pt x="2226" y="2261"/>
                    <a:pt x="2849" y="1978"/>
                    <a:pt x="3539" y="1131"/>
                  </a:cubicBezTo>
                  <a:cubicBezTo>
                    <a:pt x="4230" y="283"/>
                    <a:pt x="4067" y="1"/>
                    <a:pt x="3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1714578" y="1499358"/>
              <a:ext cx="314513" cy="326361"/>
            </a:xfrm>
            <a:custGeom>
              <a:avLst/>
              <a:gdLst/>
              <a:ahLst/>
              <a:cxnLst/>
              <a:rect l="l" t="t" r="r" b="b"/>
              <a:pathLst>
                <a:path w="5999" h="6225" extrusionOk="0">
                  <a:moveTo>
                    <a:pt x="5998" y="1"/>
                  </a:moveTo>
                  <a:lnTo>
                    <a:pt x="4354" y="594"/>
                  </a:lnTo>
                  <a:lnTo>
                    <a:pt x="3988" y="724"/>
                  </a:lnTo>
                  <a:lnTo>
                    <a:pt x="60" y="2138"/>
                  </a:lnTo>
                  <a:lnTo>
                    <a:pt x="0" y="2198"/>
                  </a:lnTo>
                  <a:cubicBezTo>
                    <a:pt x="118" y="2745"/>
                    <a:pt x="448" y="3638"/>
                    <a:pt x="1347" y="3638"/>
                  </a:cubicBezTo>
                  <a:cubicBezTo>
                    <a:pt x="1399" y="3638"/>
                    <a:pt x="1453" y="3635"/>
                    <a:pt x="1509" y="3629"/>
                  </a:cubicBezTo>
                  <a:cubicBezTo>
                    <a:pt x="1512" y="3629"/>
                    <a:pt x="1515" y="3629"/>
                    <a:pt x="1522" y="3626"/>
                  </a:cubicBezTo>
                  <a:lnTo>
                    <a:pt x="1522" y="3626"/>
                  </a:lnTo>
                  <a:cubicBezTo>
                    <a:pt x="1301" y="4199"/>
                    <a:pt x="1761" y="4888"/>
                    <a:pt x="2509" y="4888"/>
                  </a:cubicBezTo>
                  <a:cubicBezTo>
                    <a:pt x="2608" y="4888"/>
                    <a:pt x="2712" y="4876"/>
                    <a:pt x="2820" y="4850"/>
                  </a:cubicBezTo>
                  <a:lnTo>
                    <a:pt x="2820" y="4853"/>
                  </a:lnTo>
                  <a:cubicBezTo>
                    <a:pt x="2820" y="5669"/>
                    <a:pt x="3446" y="6139"/>
                    <a:pt x="4338" y="6225"/>
                  </a:cubicBezTo>
                  <a:lnTo>
                    <a:pt x="5456" y="2038"/>
                  </a:lnTo>
                  <a:lnTo>
                    <a:pt x="5785" y="800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964306" y="1834939"/>
              <a:ext cx="423195" cy="574658"/>
            </a:xfrm>
            <a:custGeom>
              <a:avLst/>
              <a:gdLst/>
              <a:ahLst/>
              <a:cxnLst/>
              <a:rect l="l" t="t" r="r" b="b"/>
              <a:pathLst>
                <a:path w="8072" h="10961" extrusionOk="0">
                  <a:moveTo>
                    <a:pt x="3488" y="0"/>
                  </a:moveTo>
                  <a:lnTo>
                    <a:pt x="3488" y="0"/>
                  </a:lnTo>
                  <a:cubicBezTo>
                    <a:pt x="3488" y="0"/>
                    <a:pt x="2247" y="123"/>
                    <a:pt x="1898" y="586"/>
                  </a:cubicBezTo>
                  <a:cubicBezTo>
                    <a:pt x="4096" y="8855"/>
                    <a:pt x="1144" y="9452"/>
                    <a:pt x="246" y="9452"/>
                  </a:cubicBezTo>
                  <a:cubicBezTo>
                    <a:pt x="94" y="9452"/>
                    <a:pt x="1" y="9435"/>
                    <a:pt x="1" y="9435"/>
                  </a:cubicBezTo>
                  <a:lnTo>
                    <a:pt x="1" y="9435"/>
                  </a:lnTo>
                  <a:cubicBezTo>
                    <a:pt x="1" y="9435"/>
                    <a:pt x="1" y="9979"/>
                    <a:pt x="61" y="10960"/>
                  </a:cubicBezTo>
                  <a:cubicBezTo>
                    <a:pt x="8072" y="8277"/>
                    <a:pt x="3488" y="1"/>
                    <a:pt x="348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871669" y="1245510"/>
              <a:ext cx="800778" cy="649734"/>
            </a:xfrm>
            <a:custGeom>
              <a:avLst/>
              <a:gdLst/>
              <a:ahLst/>
              <a:cxnLst/>
              <a:rect l="l" t="t" r="r" b="b"/>
              <a:pathLst>
                <a:path w="15274" h="12393" extrusionOk="0">
                  <a:moveTo>
                    <a:pt x="7400" y="1"/>
                  </a:moveTo>
                  <a:cubicBezTo>
                    <a:pt x="7393" y="1"/>
                    <a:pt x="7386" y="1"/>
                    <a:pt x="7379" y="1"/>
                  </a:cubicBezTo>
                  <a:cubicBezTo>
                    <a:pt x="2986" y="4"/>
                    <a:pt x="1641" y="3525"/>
                    <a:pt x="1641" y="3525"/>
                  </a:cubicBezTo>
                  <a:cubicBezTo>
                    <a:pt x="1392" y="4148"/>
                    <a:pt x="0" y="10914"/>
                    <a:pt x="4849" y="12059"/>
                  </a:cubicBezTo>
                  <a:cubicBezTo>
                    <a:pt x="5834" y="12291"/>
                    <a:pt x="6750" y="12392"/>
                    <a:pt x="7595" y="12392"/>
                  </a:cubicBezTo>
                  <a:cubicBezTo>
                    <a:pt x="10913" y="12392"/>
                    <a:pt x="13129" y="10823"/>
                    <a:pt x="14078" y="9396"/>
                  </a:cubicBezTo>
                  <a:cubicBezTo>
                    <a:pt x="15273" y="7606"/>
                    <a:pt x="14205" y="4996"/>
                    <a:pt x="13233" y="4843"/>
                  </a:cubicBezTo>
                  <a:cubicBezTo>
                    <a:pt x="13034" y="1886"/>
                    <a:pt x="11567" y="1"/>
                    <a:pt x="7400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1374017" y="1505334"/>
              <a:ext cx="129339" cy="100032"/>
            </a:xfrm>
            <a:custGeom>
              <a:avLst/>
              <a:gdLst/>
              <a:ahLst/>
              <a:cxnLst/>
              <a:rect l="l" t="t" r="r" b="b"/>
              <a:pathLst>
                <a:path w="2467" h="1908" extrusionOk="0">
                  <a:moveTo>
                    <a:pt x="1111" y="1"/>
                  </a:moveTo>
                  <a:cubicBezTo>
                    <a:pt x="590" y="1"/>
                    <a:pt x="26" y="123"/>
                    <a:pt x="17" y="303"/>
                  </a:cubicBezTo>
                  <a:cubicBezTo>
                    <a:pt x="0" y="580"/>
                    <a:pt x="852" y="816"/>
                    <a:pt x="1132" y="882"/>
                  </a:cubicBezTo>
                  <a:lnTo>
                    <a:pt x="1132" y="1691"/>
                  </a:lnTo>
                  <a:cubicBezTo>
                    <a:pt x="1074" y="1695"/>
                    <a:pt x="1015" y="1697"/>
                    <a:pt x="955" y="1697"/>
                  </a:cubicBezTo>
                  <a:cubicBezTo>
                    <a:pt x="862" y="1697"/>
                    <a:pt x="768" y="1692"/>
                    <a:pt x="673" y="1684"/>
                  </a:cubicBezTo>
                  <a:cubicBezTo>
                    <a:pt x="456" y="1668"/>
                    <a:pt x="243" y="1618"/>
                    <a:pt x="17" y="1595"/>
                  </a:cubicBezTo>
                  <a:lnTo>
                    <a:pt x="17" y="1595"/>
                  </a:lnTo>
                  <a:cubicBezTo>
                    <a:pt x="213" y="1701"/>
                    <a:pt x="419" y="1801"/>
                    <a:pt x="646" y="1851"/>
                  </a:cubicBezTo>
                  <a:cubicBezTo>
                    <a:pt x="795" y="1889"/>
                    <a:pt x="951" y="1907"/>
                    <a:pt x="1107" y="1907"/>
                  </a:cubicBezTo>
                  <a:cubicBezTo>
                    <a:pt x="1184" y="1907"/>
                    <a:pt x="1261" y="1903"/>
                    <a:pt x="1338" y="1894"/>
                  </a:cubicBezTo>
                  <a:cubicBezTo>
                    <a:pt x="1575" y="1864"/>
                    <a:pt x="1801" y="1778"/>
                    <a:pt x="1994" y="1648"/>
                  </a:cubicBezTo>
                  <a:cubicBezTo>
                    <a:pt x="2197" y="1524"/>
                    <a:pt x="2347" y="1342"/>
                    <a:pt x="2467" y="1149"/>
                  </a:cubicBezTo>
                  <a:lnTo>
                    <a:pt x="2467" y="1149"/>
                  </a:lnTo>
                  <a:cubicBezTo>
                    <a:pt x="2280" y="1282"/>
                    <a:pt x="2110" y="1418"/>
                    <a:pt x="1914" y="1501"/>
                  </a:cubicBezTo>
                  <a:cubicBezTo>
                    <a:pt x="1731" y="1584"/>
                    <a:pt x="1544" y="1648"/>
                    <a:pt x="1348" y="1675"/>
                  </a:cubicBezTo>
                  <a:lnTo>
                    <a:pt x="1348" y="876"/>
                  </a:lnTo>
                  <a:cubicBezTo>
                    <a:pt x="1571" y="816"/>
                    <a:pt x="2011" y="650"/>
                    <a:pt x="1980" y="303"/>
                  </a:cubicBezTo>
                  <a:cubicBezTo>
                    <a:pt x="1962" y="88"/>
                    <a:pt x="1552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>
              <a:off x="1184496" y="1566044"/>
              <a:ext cx="80162" cy="80319"/>
            </a:xfrm>
            <a:custGeom>
              <a:avLst/>
              <a:gdLst/>
              <a:ahLst/>
              <a:cxnLst/>
              <a:rect l="l" t="t" r="r" b="b"/>
              <a:pathLst>
                <a:path w="1529" h="1532" extrusionOk="0">
                  <a:moveTo>
                    <a:pt x="766" y="1"/>
                  </a:moveTo>
                  <a:cubicBezTo>
                    <a:pt x="343" y="1"/>
                    <a:pt x="1" y="343"/>
                    <a:pt x="1" y="766"/>
                  </a:cubicBezTo>
                  <a:cubicBezTo>
                    <a:pt x="1" y="1189"/>
                    <a:pt x="343" y="1532"/>
                    <a:pt x="766" y="1532"/>
                  </a:cubicBezTo>
                  <a:cubicBezTo>
                    <a:pt x="1185" y="1532"/>
                    <a:pt x="1529" y="1189"/>
                    <a:pt x="1529" y="766"/>
                  </a:cubicBezTo>
                  <a:cubicBezTo>
                    <a:pt x="1529" y="343"/>
                    <a:pt x="1185" y="1"/>
                    <a:pt x="7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1523537" y="1512674"/>
              <a:ext cx="80319" cy="80319"/>
            </a:xfrm>
            <a:custGeom>
              <a:avLst/>
              <a:gdLst/>
              <a:ahLst/>
              <a:cxnLst/>
              <a:rect l="l" t="t" r="r" b="b"/>
              <a:pathLst>
                <a:path w="1532" h="1532" extrusionOk="0">
                  <a:moveTo>
                    <a:pt x="766" y="0"/>
                  </a:moveTo>
                  <a:cubicBezTo>
                    <a:pt x="343" y="0"/>
                    <a:pt x="1" y="343"/>
                    <a:pt x="1" y="765"/>
                  </a:cubicBezTo>
                  <a:cubicBezTo>
                    <a:pt x="1" y="1189"/>
                    <a:pt x="343" y="1531"/>
                    <a:pt x="766" y="1531"/>
                  </a:cubicBezTo>
                  <a:cubicBezTo>
                    <a:pt x="1188" y="1531"/>
                    <a:pt x="1532" y="1189"/>
                    <a:pt x="1532" y="765"/>
                  </a:cubicBezTo>
                  <a:cubicBezTo>
                    <a:pt x="1532" y="343"/>
                    <a:pt x="1188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1391632" y="1198850"/>
              <a:ext cx="210654" cy="191203"/>
            </a:xfrm>
            <a:custGeom>
              <a:avLst/>
              <a:gdLst/>
              <a:ahLst/>
              <a:cxnLst/>
              <a:rect l="l" t="t" r="r" b="b"/>
              <a:pathLst>
                <a:path w="4018" h="3647" extrusionOk="0">
                  <a:moveTo>
                    <a:pt x="2275" y="0"/>
                  </a:moveTo>
                  <a:cubicBezTo>
                    <a:pt x="1725" y="0"/>
                    <a:pt x="1210" y="235"/>
                    <a:pt x="799" y="665"/>
                  </a:cubicBezTo>
                  <a:cubicBezTo>
                    <a:pt x="489" y="984"/>
                    <a:pt x="323" y="1350"/>
                    <a:pt x="110" y="1730"/>
                  </a:cubicBezTo>
                  <a:lnTo>
                    <a:pt x="29" y="1877"/>
                  </a:lnTo>
                  <a:lnTo>
                    <a:pt x="29" y="1877"/>
                  </a:lnTo>
                  <a:cubicBezTo>
                    <a:pt x="10" y="1836"/>
                    <a:pt x="0" y="1813"/>
                    <a:pt x="0" y="1813"/>
                  </a:cubicBezTo>
                  <a:lnTo>
                    <a:pt x="0" y="1929"/>
                  </a:lnTo>
                  <a:lnTo>
                    <a:pt x="29" y="1877"/>
                  </a:lnTo>
                  <a:lnTo>
                    <a:pt x="29" y="1877"/>
                  </a:lnTo>
                  <a:cubicBezTo>
                    <a:pt x="178" y="2202"/>
                    <a:pt x="895" y="3647"/>
                    <a:pt x="1920" y="3647"/>
                  </a:cubicBezTo>
                  <a:cubicBezTo>
                    <a:pt x="1977" y="3647"/>
                    <a:pt x="2035" y="3642"/>
                    <a:pt x="2094" y="3633"/>
                  </a:cubicBezTo>
                  <a:cubicBezTo>
                    <a:pt x="3062" y="3476"/>
                    <a:pt x="4017" y="2342"/>
                    <a:pt x="4004" y="1360"/>
                  </a:cubicBezTo>
                  <a:cubicBezTo>
                    <a:pt x="3994" y="731"/>
                    <a:pt x="3535" y="321"/>
                    <a:pt x="2976" y="126"/>
                  </a:cubicBezTo>
                  <a:cubicBezTo>
                    <a:pt x="2740" y="41"/>
                    <a:pt x="2504" y="0"/>
                    <a:pt x="2275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769228" y="1280426"/>
              <a:ext cx="264602" cy="233407"/>
            </a:xfrm>
            <a:custGeom>
              <a:avLst/>
              <a:gdLst/>
              <a:ahLst/>
              <a:cxnLst/>
              <a:rect l="l" t="t" r="r" b="b"/>
              <a:pathLst>
                <a:path w="5047" h="4452" extrusionOk="0">
                  <a:moveTo>
                    <a:pt x="2813" y="1"/>
                  </a:moveTo>
                  <a:cubicBezTo>
                    <a:pt x="1202" y="1"/>
                    <a:pt x="0" y="1543"/>
                    <a:pt x="613" y="3152"/>
                  </a:cubicBezTo>
                  <a:cubicBezTo>
                    <a:pt x="995" y="4155"/>
                    <a:pt x="1903" y="4452"/>
                    <a:pt x="2850" y="4452"/>
                  </a:cubicBezTo>
                  <a:cubicBezTo>
                    <a:pt x="3274" y="4452"/>
                    <a:pt x="3705" y="4393"/>
                    <a:pt x="4101" y="4310"/>
                  </a:cubicBezTo>
                  <a:cubicBezTo>
                    <a:pt x="4640" y="3009"/>
                    <a:pt x="4857" y="2234"/>
                    <a:pt x="4857" y="2234"/>
                  </a:cubicBezTo>
                  <a:cubicBezTo>
                    <a:pt x="4857" y="2234"/>
                    <a:pt x="5046" y="233"/>
                    <a:pt x="3100" y="17"/>
                  </a:cubicBezTo>
                  <a:cubicBezTo>
                    <a:pt x="3003" y="6"/>
                    <a:pt x="2907" y="1"/>
                    <a:pt x="2813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884408" y="1363679"/>
              <a:ext cx="107372" cy="107319"/>
            </a:xfrm>
            <a:custGeom>
              <a:avLst/>
              <a:gdLst/>
              <a:ahLst/>
              <a:cxnLst/>
              <a:rect l="l" t="t" r="r" b="b"/>
              <a:pathLst>
                <a:path w="2048" h="2047" extrusionOk="0">
                  <a:moveTo>
                    <a:pt x="1022" y="0"/>
                  </a:moveTo>
                  <a:cubicBezTo>
                    <a:pt x="456" y="0"/>
                    <a:pt x="0" y="459"/>
                    <a:pt x="0" y="1025"/>
                  </a:cubicBezTo>
                  <a:cubicBezTo>
                    <a:pt x="0" y="1591"/>
                    <a:pt x="456" y="2047"/>
                    <a:pt x="1022" y="2047"/>
                  </a:cubicBezTo>
                  <a:cubicBezTo>
                    <a:pt x="1588" y="2047"/>
                    <a:pt x="2047" y="1591"/>
                    <a:pt x="2047" y="1025"/>
                  </a:cubicBezTo>
                  <a:cubicBezTo>
                    <a:pt x="2047" y="459"/>
                    <a:pt x="1588" y="0"/>
                    <a:pt x="1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940085" y="1986713"/>
              <a:ext cx="383035" cy="273619"/>
            </a:xfrm>
            <a:custGeom>
              <a:avLst/>
              <a:gdLst/>
              <a:ahLst/>
              <a:cxnLst/>
              <a:rect l="l" t="t" r="r" b="b"/>
              <a:pathLst>
                <a:path w="7306" h="5219" extrusionOk="0">
                  <a:moveTo>
                    <a:pt x="3761" y="1"/>
                  </a:moveTo>
                  <a:cubicBezTo>
                    <a:pt x="3760" y="1"/>
                    <a:pt x="3759" y="1"/>
                    <a:pt x="3758" y="1"/>
                  </a:cubicBezTo>
                  <a:cubicBezTo>
                    <a:pt x="3199" y="11"/>
                    <a:pt x="0" y="1728"/>
                    <a:pt x="0" y="1728"/>
                  </a:cubicBezTo>
                  <a:cubicBezTo>
                    <a:pt x="0" y="1728"/>
                    <a:pt x="735" y="5073"/>
                    <a:pt x="2080" y="5210"/>
                  </a:cubicBezTo>
                  <a:cubicBezTo>
                    <a:pt x="2137" y="5215"/>
                    <a:pt x="2194" y="5218"/>
                    <a:pt x="2251" y="5218"/>
                  </a:cubicBezTo>
                  <a:cubicBezTo>
                    <a:pt x="3559" y="5218"/>
                    <a:pt x="5076" y="3780"/>
                    <a:pt x="6167" y="3359"/>
                  </a:cubicBezTo>
                  <a:cubicBezTo>
                    <a:pt x="7305" y="2923"/>
                    <a:pt x="4799" y="1728"/>
                    <a:pt x="4799" y="1728"/>
                  </a:cubicBezTo>
                  <a:cubicBezTo>
                    <a:pt x="4799" y="1728"/>
                    <a:pt x="4322" y="1"/>
                    <a:pt x="3761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864748" y="1859998"/>
              <a:ext cx="326990" cy="282794"/>
            </a:xfrm>
            <a:custGeom>
              <a:avLst/>
              <a:gdLst/>
              <a:ahLst/>
              <a:cxnLst/>
              <a:rect l="l" t="t" r="r" b="b"/>
              <a:pathLst>
                <a:path w="6237" h="5394" extrusionOk="0">
                  <a:moveTo>
                    <a:pt x="2721" y="1"/>
                  </a:moveTo>
                  <a:cubicBezTo>
                    <a:pt x="1" y="1"/>
                    <a:pt x="538" y="4875"/>
                    <a:pt x="931" y="5393"/>
                  </a:cubicBezTo>
                  <a:cubicBezTo>
                    <a:pt x="931" y="5393"/>
                    <a:pt x="3470" y="3200"/>
                    <a:pt x="6182" y="3200"/>
                  </a:cubicBezTo>
                  <a:cubicBezTo>
                    <a:pt x="6200" y="3200"/>
                    <a:pt x="6218" y="3200"/>
                    <a:pt x="6236" y="3200"/>
                  </a:cubicBezTo>
                  <a:cubicBezTo>
                    <a:pt x="6236" y="3200"/>
                    <a:pt x="5574" y="78"/>
                    <a:pt x="2785" y="2"/>
                  </a:cubicBezTo>
                  <a:cubicBezTo>
                    <a:pt x="2763" y="1"/>
                    <a:pt x="2742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1528046" y="1964694"/>
              <a:ext cx="164413" cy="347542"/>
            </a:xfrm>
            <a:custGeom>
              <a:avLst/>
              <a:gdLst/>
              <a:ahLst/>
              <a:cxnLst/>
              <a:rect l="l" t="t" r="r" b="b"/>
              <a:pathLst>
                <a:path w="3136" h="6629" extrusionOk="0">
                  <a:moveTo>
                    <a:pt x="810" y="0"/>
                  </a:moveTo>
                  <a:cubicBezTo>
                    <a:pt x="671" y="0"/>
                    <a:pt x="475" y="466"/>
                    <a:pt x="197" y="1782"/>
                  </a:cubicBezTo>
                  <a:cubicBezTo>
                    <a:pt x="1" y="5154"/>
                    <a:pt x="2038" y="6269"/>
                    <a:pt x="3136" y="6628"/>
                  </a:cubicBezTo>
                  <a:cubicBezTo>
                    <a:pt x="3096" y="6345"/>
                    <a:pt x="3053" y="6055"/>
                    <a:pt x="3007" y="5759"/>
                  </a:cubicBezTo>
                  <a:cubicBezTo>
                    <a:pt x="1332" y="4528"/>
                    <a:pt x="1146" y="2724"/>
                    <a:pt x="1146" y="2724"/>
                  </a:cubicBezTo>
                  <a:cubicBezTo>
                    <a:pt x="1146" y="2724"/>
                    <a:pt x="1146" y="0"/>
                    <a:pt x="81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1236346" y="1188470"/>
              <a:ext cx="91643" cy="72298"/>
            </a:xfrm>
            <a:custGeom>
              <a:avLst/>
              <a:gdLst/>
              <a:ahLst/>
              <a:cxnLst/>
              <a:rect l="l" t="t" r="r" b="b"/>
              <a:pathLst>
                <a:path w="1748" h="1379" extrusionOk="0">
                  <a:moveTo>
                    <a:pt x="769" y="0"/>
                  </a:moveTo>
                  <a:cubicBezTo>
                    <a:pt x="289" y="0"/>
                    <a:pt x="1" y="1378"/>
                    <a:pt x="1" y="1378"/>
                  </a:cubicBezTo>
                  <a:lnTo>
                    <a:pt x="812" y="1378"/>
                  </a:lnTo>
                  <a:cubicBezTo>
                    <a:pt x="812" y="1378"/>
                    <a:pt x="1748" y="576"/>
                    <a:pt x="1434" y="433"/>
                  </a:cubicBezTo>
                  <a:cubicBezTo>
                    <a:pt x="1408" y="421"/>
                    <a:pt x="1380" y="416"/>
                    <a:pt x="1350" y="416"/>
                  </a:cubicBezTo>
                  <a:cubicBezTo>
                    <a:pt x="1032" y="416"/>
                    <a:pt x="501" y="1001"/>
                    <a:pt x="431" y="1080"/>
                  </a:cubicBezTo>
                  <a:lnTo>
                    <a:pt x="431" y="1080"/>
                  </a:lnTo>
                  <a:cubicBezTo>
                    <a:pt x="517" y="981"/>
                    <a:pt x="1291" y="83"/>
                    <a:pt x="812" y="4"/>
                  </a:cubicBezTo>
                  <a:cubicBezTo>
                    <a:pt x="798" y="2"/>
                    <a:pt x="783" y="0"/>
                    <a:pt x="76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1358289" y="2237258"/>
              <a:ext cx="157807" cy="128814"/>
            </a:xfrm>
            <a:custGeom>
              <a:avLst/>
              <a:gdLst/>
              <a:ahLst/>
              <a:cxnLst/>
              <a:rect l="l" t="t" r="r" b="b"/>
              <a:pathLst>
                <a:path w="3010" h="2457" extrusionOk="0">
                  <a:moveTo>
                    <a:pt x="1724" y="1"/>
                  </a:moveTo>
                  <a:cubicBezTo>
                    <a:pt x="1025" y="807"/>
                    <a:pt x="426" y="1492"/>
                    <a:pt x="1" y="1968"/>
                  </a:cubicBezTo>
                  <a:cubicBezTo>
                    <a:pt x="897" y="2393"/>
                    <a:pt x="1762" y="2457"/>
                    <a:pt x="2186" y="2457"/>
                  </a:cubicBezTo>
                  <a:cubicBezTo>
                    <a:pt x="2244" y="2457"/>
                    <a:pt x="2293" y="2456"/>
                    <a:pt x="2334" y="2454"/>
                  </a:cubicBezTo>
                  <a:cubicBezTo>
                    <a:pt x="2414" y="2454"/>
                    <a:pt x="2457" y="2448"/>
                    <a:pt x="2457" y="2448"/>
                  </a:cubicBezTo>
                  <a:lnTo>
                    <a:pt x="3010" y="1792"/>
                  </a:lnTo>
                  <a:cubicBezTo>
                    <a:pt x="2653" y="1102"/>
                    <a:pt x="2214" y="511"/>
                    <a:pt x="1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1448672" y="1753783"/>
              <a:ext cx="493343" cy="577961"/>
            </a:xfrm>
            <a:custGeom>
              <a:avLst/>
              <a:gdLst/>
              <a:ahLst/>
              <a:cxnLst/>
              <a:rect l="l" t="t" r="r" b="b"/>
              <a:pathLst>
                <a:path w="9410" h="11024" extrusionOk="0">
                  <a:moveTo>
                    <a:pt x="7892" y="0"/>
                  </a:moveTo>
                  <a:cubicBezTo>
                    <a:pt x="5895" y="2350"/>
                    <a:pt x="2367" y="6504"/>
                    <a:pt x="0" y="9233"/>
                  </a:cubicBezTo>
                  <a:cubicBezTo>
                    <a:pt x="490" y="9742"/>
                    <a:pt x="929" y="10335"/>
                    <a:pt x="1286" y="11023"/>
                  </a:cubicBezTo>
                  <a:lnTo>
                    <a:pt x="1435" y="10848"/>
                  </a:lnTo>
                  <a:lnTo>
                    <a:pt x="9406" y="1386"/>
                  </a:lnTo>
                  <a:lnTo>
                    <a:pt x="9410" y="1372"/>
                  </a:lnTo>
                  <a:cubicBezTo>
                    <a:pt x="8518" y="1286"/>
                    <a:pt x="7892" y="816"/>
                    <a:pt x="7892" y="0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1216109" y="2107450"/>
              <a:ext cx="135787" cy="149104"/>
            </a:xfrm>
            <a:custGeom>
              <a:avLst/>
              <a:gdLst/>
              <a:ahLst/>
              <a:cxnLst/>
              <a:rect l="l" t="t" r="r" b="b"/>
              <a:pathLst>
                <a:path w="2590" h="2844" extrusionOk="0">
                  <a:moveTo>
                    <a:pt x="433" y="1"/>
                  </a:moveTo>
                  <a:lnTo>
                    <a:pt x="0" y="451"/>
                  </a:lnTo>
                  <a:cubicBezTo>
                    <a:pt x="3" y="480"/>
                    <a:pt x="10" y="507"/>
                    <a:pt x="14" y="537"/>
                  </a:cubicBezTo>
                  <a:cubicBezTo>
                    <a:pt x="183" y="1502"/>
                    <a:pt x="493" y="2254"/>
                    <a:pt x="875" y="2844"/>
                  </a:cubicBezTo>
                  <a:lnTo>
                    <a:pt x="2590" y="1016"/>
                  </a:lnTo>
                  <a:cubicBezTo>
                    <a:pt x="1828" y="554"/>
                    <a:pt x="1072" y="224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1238757" y="1614538"/>
              <a:ext cx="554945" cy="546242"/>
            </a:xfrm>
            <a:custGeom>
              <a:avLst/>
              <a:gdLst/>
              <a:ahLst/>
              <a:cxnLst/>
              <a:rect l="l" t="t" r="r" b="b"/>
              <a:pathLst>
                <a:path w="10585" h="10419" extrusionOk="0">
                  <a:moveTo>
                    <a:pt x="9076" y="1"/>
                  </a:moveTo>
                  <a:lnTo>
                    <a:pt x="297" y="9097"/>
                  </a:lnTo>
                  <a:lnTo>
                    <a:pt x="1" y="9403"/>
                  </a:lnTo>
                  <a:cubicBezTo>
                    <a:pt x="640" y="9626"/>
                    <a:pt x="1396" y="9956"/>
                    <a:pt x="2158" y="10418"/>
                  </a:cubicBezTo>
                  <a:lnTo>
                    <a:pt x="10585" y="1432"/>
                  </a:lnTo>
                  <a:lnTo>
                    <a:pt x="10585" y="1432"/>
                  </a:lnTo>
                  <a:cubicBezTo>
                    <a:pt x="10529" y="1438"/>
                    <a:pt x="10475" y="1441"/>
                    <a:pt x="10423" y="1441"/>
                  </a:cubicBezTo>
                  <a:cubicBezTo>
                    <a:pt x="9524" y="1441"/>
                    <a:pt x="9194" y="548"/>
                    <a:pt x="9076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1351841" y="1689403"/>
              <a:ext cx="510644" cy="548497"/>
            </a:xfrm>
            <a:custGeom>
              <a:avLst/>
              <a:gdLst/>
              <a:ahLst/>
              <a:cxnLst/>
              <a:rect l="l" t="t" r="r" b="b"/>
              <a:pathLst>
                <a:path w="9740" h="10462" extrusionOk="0">
                  <a:moveTo>
                    <a:pt x="8441" y="1"/>
                  </a:moveTo>
                  <a:lnTo>
                    <a:pt x="8441" y="1"/>
                  </a:lnTo>
                  <a:cubicBezTo>
                    <a:pt x="8434" y="4"/>
                    <a:pt x="8431" y="4"/>
                    <a:pt x="8428" y="4"/>
                  </a:cubicBezTo>
                  <a:lnTo>
                    <a:pt x="1" y="8990"/>
                  </a:lnTo>
                  <a:cubicBezTo>
                    <a:pt x="636" y="9380"/>
                    <a:pt x="1275" y="9862"/>
                    <a:pt x="1847" y="10461"/>
                  </a:cubicBezTo>
                  <a:cubicBezTo>
                    <a:pt x="4214" y="7732"/>
                    <a:pt x="7742" y="3578"/>
                    <a:pt x="9739" y="1228"/>
                  </a:cubicBezTo>
                  <a:lnTo>
                    <a:pt x="9739" y="1225"/>
                  </a:lnTo>
                  <a:cubicBezTo>
                    <a:pt x="9631" y="1251"/>
                    <a:pt x="9527" y="1263"/>
                    <a:pt x="9428" y="1263"/>
                  </a:cubicBezTo>
                  <a:cubicBezTo>
                    <a:pt x="8680" y="1263"/>
                    <a:pt x="8220" y="574"/>
                    <a:pt x="8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1261982" y="2160715"/>
              <a:ext cx="186747" cy="180246"/>
            </a:xfrm>
            <a:custGeom>
              <a:avLst/>
              <a:gdLst/>
              <a:ahLst/>
              <a:cxnLst/>
              <a:rect l="l" t="t" r="r" b="b"/>
              <a:pathLst>
                <a:path w="3562" h="3438" extrusionOk="0">
                  <a:moveTo>
                    <a:pt x="1715" y="0"/>
                  </a:moveTo>
                  <a:lnTo>
                    <a:pt x="0" y="1828"/>
                  </a:lnTo>
                  <a:cubicBezTo>
                    <a:pt x="526" y="2630"/>
                    <a:pt x="1189" y="3129"/>
                    <a:pt x="1838" y="3438"/>
                  </a:cubicBezTo>
                  <a:cubicBezTo>
                    <a:pt x="2263" y="2962"/>
                    <a:pt x="2862" y="2280"/>
                    <a:pt x="3561" y="1471"/>
                  </a:cubicBezTo>
                  <a:cubicBezTo>
                    <a:pt x="2989" y="872"/>
                    <a:pt x="2350" y="39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>
              <a:off x="1216109" y="2091618"/>
              <a:ext cx="307802" cy="275035"/>
            </a:xfrm>
            <a:custGeom>
              <a:avLst/>
              <a:gdLst/>
              <a:ahLst/>
              <a:cxnLst/>
              <a:rect l="l" t="t" r="r" b="b"/>
              <a:pathLst>
                <a:path w="5871" h="5246" extrusionOk="0">
                  <a:moveTo>
                    <a:pt x="726" y="0"/>
                  </a:moveTo>
                  <a:lnTo>
                    <a:pt x="0" y="753"/>
                  </a:lnTo>
                  <a:cubicBezTo>
                    <a:pt x="3" y="782"/>
                    <a:pt x="10" y="812"/>
                    <a:pt x="14" y="842"/>
                  </a:cubicBezTo>
                  <a:cubicBezTo>
                    <a:pt x="436" y="1009"/>
                    <a:pt x="1218" y="1355"/>
                    <a:pt x="2077" y="1943"/>
                  </a:cubicBezTo>
                  <a:cubicBezTo>
                    <a:pt x="3115" y="2656"/>
                    <a:pt x="4270" y="3721"/>
                    <a:pt x="5046" y="5246"/>
                  </a:cubicBezTo>
                  <a:cubicBezTo>
                    <a:pt x="5126" y="5242"/>
                    <a:pt x="5169" y="5238"/>
                    <a:pt x="5169" y="5238"/>
                  </a:cubicBezTo>
                  <a:lnTo>
                    <a:pt x="5871" y="4404"/>
                  </a:lnTo>
                  <a:cubicBezTo>
                    <a:pt x="5539" y="3418"/>
                    <a:pt x="4763" y="1788"/>
                    <a:pt x="3075" y="792"/>
                  </a:cubicBezTo>
                  <a:cubicBezTo>
                    <a:pt x="2433" y="413"/>
                    <a:pt x="1661" y="123"/>
                    <a:pt x="726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1324946" y="2133139"/>
              <a:ext cx="198962" cy="233512"/>
            </a:xfrm>
            <a:custGeom>
              <a:avLst/>
              <a:gdLst/>
              <a:ahLst/>
              <a:cxnLst/>
              <a:rect l="l" t="t" r="r" b="b"/>
              <a:pathLst>
                <a:path w="3795" h="4454" extrusionOk="0">
                  <a:moveTo>
                    <a:pt x="999" y="0"/>
                  </a:moveTo>
                  <a:lnTo>
                    <a:pt x="1" y="1151"/>
                  </a:lnTo>
                  <a:cubicBezTo>
                    <a:pt x="1039" y="1864"/>
                    <a:pt x="2194" y="2929"/>
                    <a:pt x="2970" y="4454"/>
                  </a:cubicBezTo>
                  <a:cubicBezTo>
                    <a:pt x="3050" y="4450"/>
                    <a:pt x="3093" y="4446"/>
                    <a:pt x="3093" y="4446"/>
                  </a:cubicBezTo>
                  <a:lnTo>
                    <a:pt x="3795" y="3612"/>
                  </a:lnTo>
                  <a:cubicBezTo>
                    <a:pt x="3463" y="2626"/>
                    <a:pt x="2687" y="996"/>
                    <a:pt x="999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1715312" y="1841282"/>
              <a:ext cx="212646" cy="254378"/>
            </a:xfrm>
            <a:custGeom>
              <a:avLst/>
              <a:gdLst/>
              <a:ahLst/>
              <a:cxnLst/>
              <a:rect l="l" t="t" r="r" b="b"/>
              <a:pathLst>
                <a:path w="4056" h="4852" extrusionOk="0">
                  <a:moveTo>
                    <a:pt x="1611" y="1"/>
                  </a:moveTo>
                  <a:cubicBezTo>
                    <a:pt x="1456" y="1"/>
                    <a:pt x="1291" y="13"/>
                    <a:pt x="1115" y="39"/>
                  </a:cubicBezTo>
                  <a:cubicBezTo>
                    <a:pt x="590" y="265"/>
                    <a:pt x="1375" y="821"/>
                    <a:pt x="1375" y="821"/>
                  </a:cubicBezTo>
                  <a:cubicBezTo>
                    <a:pt x="1375" y="821"/>
                    <a:pt x="1323" y="818"/>
                    <a:pt x="1243" y="818"/>
                  </a:cubicBezTo>
                  <a:cubicBezTo>
                    <a:pt x="1014" y="818"/>
                    <a:pt x="556" y="842"/>
                    <a:pt x="459" y="1027"/>
                  </a:cubicBezTo>
                  <a:cubicBezTo>
                    <a:pt x="330" y="1281"/>
                    <a:pt x="1015" y="1750"/>
                    <a:pt x="1015" y="1750"/>
                  </a:cubicBezTo>
                  <a:cubicBezTo>
                    <a:pt x="1015" y="1750"/>
                    <a:pt x="928" y="1740"/>
                    <a:pt x="806" y="1740"/>
                  </a:cubicBezTo>
                  <a:cubicBezTo>
                    <a:pt x="531" y="1740"/>
                    <a:pt x="77" y="1790"/>
                    <a:pt x="46" y="2116"/>
                  </a:cubicBezTo>
                  <a:cubicBezTo>
                    <a:pt x="0" y="2589"/>
                    <a:pt x="1301" y="3301"/>
                    <a:pt x="1301" y="3301"/>
                  </a:cubicBezTo>
                  <a:lnTo>
                    <a:pt x="905" y="3767"/>
                  </a:lnTo>
                  <a:cubicBezTo>
                    <a:pt x="905" y="3767"/>
                    <a:pt x="1998" y="4852"/>
                    <a:pt x="2881" y="4852"/>
                  </a:cubicBezTo>
                  <a:cubicBezTo>
                    <a:pt x="3524" y="4852"/>
                    <a:pt x="4055" y="4277"/>
                    <a:pt x="3974" y="2293"/>
                  </a:cubicBezTo>
                  <a:cubicBezTo>
                    <a:pt x="3974" y="2293"/>
                    <a:pt x="3734" y="1"/>
                    <a:pt x="1611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>
              <a:off x="1052225" y="2003489"/>
              <a:ext cx="433104" cy="248454"/>
            </a:xfrm>
            <a:custGeom>
              <a:avLst/>
              <a:gdLst/>
              <a:ahLst/>
              <a:cxnLst/>
              <a:rect l="l" t="t" r="r" b="b"/>
              <a:pathLst>
                <a:path w="8261" h="4739" extrusionOk="0">
                  <a:moveTo>
                    <a:pt x="6729" y="0"/>
                  </a:moveTo>
                  <a:cubicBezTo>
                    <a:pt x="4958" y="0"/>
                    <a:pt x="1356" y="1648"/>
                    <a:pt x="1356" y="1648"/>
                  </a:cubicBezTo>
                  <a:cubicBezTo>
                    <a:pt x="1356" y="1648"/>
                    <a:pt x="1" y="4739"/>
                    <a:pt x="852" y="4739"/>
                  </a:cubicBezTo>
                  <a:cubicBezTo>
                    <a:pt x="918" y="4739"/>
                    <a:pt x="998" y="4720"/>
                    <a:pt x="1092" y="4680"/>
                  </a:cubicBezTo>
                  <a:cubicBezTo>
                    <a:pt x="6840" y="2231"/>
                    <a:pt x="8015" y="2656"/>
                    <a:pt x="7929" y="2203"/>
                  </a:cubicBezTo>
                  <a:cubicBezTo>
                    <a:pt x="7855" y="1815"/>
                    <a:pt x="6914" y="1648"/>
                    <a:pt x="6914" y="1648"/>
                  </a:cubicBezTo>
                  <a:lnTo>
                    <a:pt x="6914" y="1648"/>
                  </a:lnTo>
                  <a:cubicBezTo>
                    <a:pt x="6914" y="1648"/>
                    <a:pt x="7056" y="1660"/>
                    <a:pt x="7238" y="1660"/>
                  </a:cubicBezTo>
                  <a:cubicBezTo>
                    <a:pt x="7566" y="1660"/>
                    <a:pt x="8024" y="1619"/>
                    <a:pt x="8015" y="1388"/>
                  </a:cubicBezTo>
                  <a:cubicBezTo>
                    <a:pt x="8002" y="1029"/>
                    <a:pt x="6671" y="826"/>
                    <a:pt x="6671" y="826"/>
                  </a:cubicBezTo>
                  <a:lnTo>
                    <a:pt x="6671" y="826"/>
                  </a:lnTo>
                  <a:cubicBezTo>
                    <a:pt x="6671" y="826"/>
                    <a:pt x="6836" y="840"/>
                    <a:pt x="7041" y="840"/>
                  </a:cubicBezTo>
                  <a:cubicBezTo>
                    <a:pt x="7535" y="840"/>
                    <a:pt x="8261" y="755"/>
                    <a:pt x="7473" y="177"/>
                  </a:cubicBezTo>
                  <a:cubicBezTo>
                    <a:pt x="7304" y="53"/>
                    <a:pt x="7046" y="0"/>
                    <a:pt x="672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>
              <a:off x="718164" y="2074998"/>
              <a:ext cx="30303" cy="10223"/>
            </a:xfrm>
            <a:custGeom>
              <a:avLst/>
              <a:gdLst/>
              <a:ahLst/>
              <a:cxnLst/>
              <a:rect l="l" t="t" r="r" b="b"/>
              <a:pathLst>
                <a:path w="578" h="195" extrusionOk="0">
                  <a:moveTo>
                    <a:pt x="114" y="1"/>
                  </a:moveTo>
                  <a:cubicBezTo>
                    <a:pt x="30" y="1"/>
                    <a:pt x="0" y="136"/>
                    <a:pt x="93" y="161"/>
                  </a:cubicBezTo>
                  <a:cubicBezTo>
                    <a:pt x="175" y="184"/>
                    <a:pt x="254" y="195"/>
                    <a:pt x="335" y="195"/>
                  </a:cubicBezTo>
                  <a:cubicBezTo>
                    <a:pt x="382" y="195"/>
                    <a:pt x="430" y="191"/>
                    <a:pt x="479" y="184"/>
                  </a:cubicBezTo>
                  <a:cubicBezTo>
                    <a:pt x="578" y="171"/>
                    <a:pt x="542" y="27"/>
                    <a:pt x="448" y="27"/>
                  </a:cubicBezTo>
                  <a:cubicBezTo>
                    <a:pt x="444" y="27"/>
                    <a:pt x="440" y="27"/>
                    <a:pt x="435" y="28"/>
                  </a:cubicBezTo>
                  <a:cubicBezTo>
                    <a:pt x="402" y="32"/>
                    <a:pt x="370" y="34"/>
                    <a:pt x="338" y="34"/>
                  </a:cubicBezTo>
                  <a:cubicBezTo>
                    <a:pt x="270" y="34"/>
                    <a:pt x="204" y="25"/>
                    <a:pt x="136" y="4"/>
                  </a:cubicBezTo>
                  <a:cubicBezTo>
                    <a:pt x="128" y="2"/>
                    <a:pt x="121" y="1"/>
                    <a:pt x="114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>
              <a:off x="753762" y="2089154"/>
              <a:ext cx="24012" cy="18192"/>
            </a:xfrm>
            <a:custGeom>
              <a:avLst/>
              <a:gdLst/>
              <a:ahLst/>
              <a:cxnLst/>
              <a:rect l="l" t="t" r="r" b="b"/>
              <a:pathLst>
                <a:path w="458" h="347" extrusionOk="0">
                  <a:moveTo>
                    <a:pt x="121" y="1"/>
                  </a:moveTo>
                  <a:cubicBezTo>
                    <a:pt x="57" y="1"/>
                    <a:pt x="0" y="84"/>
                    <a:pt x="60" y="141"/>
                  </a:cubicBezTo>
                  <a:cubicBezTo>
                    <a:pt x="136" y="210"/>
                    <a:pt x="216" y="277"/>
                    <a:pt x="303" y="333"/>
                  </a:cubicBezTo>
                  <a:cubicBezTo>
                    <a:pt x="317" y="342"/>
                    <a:pt x="332" y="346"/>
                    <a:pt x="345" y="346"/>
                  </a:cubicBezTo>
                  <a:cubicBezTo>
                    <a:pt x="414" y="346"/>
                    <a:pt x="458" y="241"/>
                    <a:pt x="386" y="193"/>
                  </a:cubicBezTo>
                  <a:cubicBezTo>
                    <a:pt x="309" y="144"/>
                    <a:pt x="239" y="87"/>
                    <a:pt x="176" y="24"/>
                  </a:cubicBezTo>
                  <a:cubicBezTo>
                    <a:pt x="159" y="7"/>
                    <a:pt x="140" y="1"/>
                    <a:pt x="12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780237" y="2120347"/>
              <a:ext cx="17983" cy="18087"/>
            </a:xfrm>
            <a:custGeom>
              <a:avLst/>
              <a:gdLst/>
              <a:ahLst/>
              <a:cxnLst/>
              <a:rect l="l" t="t" r="r" b="b"/>
              <a:pathLst>
                <a:path w="343" h="345" extrusionOk="0">
                  <a:moveTo>
                    <a:pt x="114" y="1"/>
                  </a:moveTo>
                  <a:cubicBezTo>
                    <a:pt x="57" y="1"/>
                    <a:pt x="1" y="58"/>
                    <a:pt x="40" y="121"/>
                  </a:cubicBezTo>
                  <a:cubicBezTo>
                    <a:pt x="80" y="181"/>
                    <a:pt x="123" y="244"/>
                    <a:pt x="163" y="308"/>
                  </a:cubicBezTo>
                  <a:cubicBezTo>
                    <a:pt x="181" y="334"/>
                    <a:pt x="205" y="345"/>
                    <a:pt x="230" y="345"/>
                  </a:cubicBezTo>
                  <a:cubicBezTo>
                    <a:pt x="287" y="345"/>
                    <a:pt x="343" y="287"/>
                    <a:pt x="303" y="224"/>
                  </a:cubicBezTo>
                  <a:cubicBezTo>
                    <a:pt x="263" y="165"/>
                    <a:pt x="220" y="101"/>
                    <a:pt x="180" y="38"/>
                  </a:cubicBezTo>
                  <a:cubicBezTo>
                    <a:pt x="163" y="11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791247" y="2158723"/>
              <a:ext cx="12792" cy="20027"/>
            </a:xfrm>
            <a:custGeom>
              <a:avLst/>
              <a:gdLst/>
              <a:ahLst/>
              <a:cxnLst/>
              <a:rect l="l" t="t" r="r" b="b"/>
              <a:pathLst>
                <a:path w="244" h="382" extrusionOk="0">
                  <a:moveTo>
                    <a:pt x="111" y="1"/>
                  </a:moveTo>
                  <a:cubicBezTo>
                    <a:pt x="55" y="1"/>
                    <a:pt x="0" y="59"/>
                    <a:pt x="37" y="121"/>
                  </a:cubicBezTo>
                  <a:cubicBezTo>
                    <a:pt x="70" y="181"/>
                    <a:pt x="80" y="238"/>
                    <a:pt x="73" y="304"/>
                  </a:cubicBezTo>
                  <a:cubicBezTo>
                    <a:pt x="68" y="356"/>
                    <a:pt x="107" y="382"/>
                    <a:pt x="148" y="382"/>
                  </a:cubicBezTo>
                  <a:cubicBezTo>
                    <a:pt x="188" y="382"/>
                    <a:pt x="231" y="356"/>
                    <a:pt x="236" y="304"/>
                  </a:cubicBezTo>
                  <a:cubicBezTo>
                    <a:pt x="243" y="208"/>
                    <a:pt x="223" y="121"/>
                    <a:pt x="176" y="41"/>
                  </a:cubicBezTo>
                  <a:cubicBezTo>
                    <a:pt x="160" y="13"/>
                    <a:pt x="135" y="1"/>
                    <a:pt x="11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>
              <a:off x="792348" y="2201556"/>
              <a:ext cx="11849" cy="19084"/>
            </a:xfrm>
            <a:custGeom>
              <a:avLst/>
              <a:gdLst/>
              <a:ahLst/>
              <a:cxnLst/>
              <a:rect l="l" t="t" r="r" b="b"/>
              <a:pathLst>
                <a:path w="226" h="364" extrusionOk="0">
                  <a:moveTo>
                    <a:pt x="109" y="0"/>
                  </a:moveTo>
                  <a:cubicBezTo>
                    <a:pt x="56" y="0"/>
                    <a:pt x="1" y="59"/>
                    <a:pt x="32" y="123"/>
                  </a:cubicBezTo>
                  <a:cubicBezTo>
                    <a:pt x="55" y="180"/>
                    <a:pt x="59" y="230"/>
                    <a:pt x="52" y="286"/>
                  </a:cubicBezTo>
                  <a:cubicBezTo>
                    <a:pt x="45" y="338"/>
                    <a:pt x="83" y="364"/>
                    <a:pt x="124" y="364"/>
                  </a:cubicBezTo>
                  <a:cubicBezTo>
                    <a:pt x="165" y="364"/>
                    <a:pt x="209" y="338"/>
                    <a:pt x="215" y="286"/>
                  </a:cubicBezTo>
                  <a:cubicBezTo>
                    <a:pt x="226" y="200"/>
                    <a:pt x="209" y="123"/>
                    <a:pt x="172" y="43"/>
                  </a:cubicBezTo>
                  <a:cubicBezTo>
                    <a:pt x="157" y="13"/>
                    <a:pt x="134" y="0"/>
                    <a:pt x="109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787891" y="2243759"/>
              <a:ext cx="8598" cy="19922"/>
            </a:xfrm>
            <a:custGeom>
              <a:avLst/>
              <a:gdLst/>
              <a:ahLst/>
              <a:cxnLst/>
              <a:rect l="l" t="t" r="r" b="b"/>
              <a:pathLst>
                <a:path w="164" h="380" extrusionOk="0">
                  <a:moveTo>
                    <a:pt x="82" y="0"/>
                  </a:moveTo>
                  <a:cubicBezTo>
                    <a:pt x="41" y="0"/>
                    <a:pt x="1" y="27"/>
                    <a:pt x="1" y="80"/>
                  </a:cubicBezTo>
                  <a:lnTo>
                    <a:pt x="1" y="300"/>
                  </a:lnTo>
                  <a:cubicBezTo>
                    <a:pt x="1" y="353"/>
                    <a:pt x="41" y="380"/>
                    <a:pt x="82" y="380"/>
                  </a:cubicBezTo>
                  <a:cubicBezTo>
                    <a:pt x="123" y="380"/>
                    <a:pt x="164" y="353"/>
                    <a:pt x="164" y="300"/>
                  </a:cubicBezTo>
                  <a:lnTo>
                    <a:pt x="164" y="80"/>
                  </a:lnTo>
                  <a:cubicBezTo>
                    <a:pt x="164" y="27"/>
                    <a:pt x="123" y="0"/>
                    <a:pt x="82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>
              <a:off x="782754" y="2280405"/>
              <a:ext cx="11167" cy="20814"/>
            </a:xfrm>
            <a:custGeom>
              <a:avLst/>
              <a:gdLst/>
              <a:ahLst/>
              <a:cxnLst/>
              <a:rect l="l" t="t" r="r" b="b"/>
              <a:pathLst>
                <a:path w="213" h="397" extrusionOk="0">
                  <a:moveTo>
                    <a:pt x="131" y="0"/>
                  </a:moveTo>
                  <a:cubicBezTo>
                    <a:pt x="90" y="0"/>
                    <a:pt x="49" y="27"/>
                    <a:pt x="49" y="80"/>
                  </a:cubicBezTo>
                  <a:cubicBezTo>
                    <a:pt x="49" y="153"/>
                    <a:pt x="39" y="224"/>
                    <a:pt x="19" y="296"/>
                  </a:cubicBezTo>
                  <a:cubicBezTo>
                    <a:pt x="1" y="357"/>
                    <a:pt x="51" y="396"/>
                    <a:pt x="100" y="396"/>
                  </a:cubicBezTo>
                  <a:cubicBezTo>
                    <a:pt x="132" y="396"/>
                    <a:pt x="164" y="379"/>
                    <a:pt x="175" y="339"/>
                  </a:cubicBezTo>
                  <a:cubicBezTo>
                    <a:pt x="199" y="253"/>
                    <a:pt x="212" y="170"/>
                    <a:pt x="212" y="80"/>
                  </a:cubicBezTo>
                  <a:cubicBezTo>
                    <a:pt x="212" y="27"/>
                    <a:pt x="171" y="0"/>
                    <a:pt x="131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740917" y="1907287"/>
              <a:ext cx="27315" cy="10643"/>
            </a:xfrm>
            <a:custGeom>
              <a:avLst/>
              <a:gdLst/>
              <a:ahLst/>
              <a:cxnLst/>
              <a:rect l="l" t="t" r="r" b="b"/>
              <a:pathLst>
                <a:path w="521" h="203" extrusionOk="0">
                  <a:moveTo>
                    <a:pt x="105" y="0"/>
                  </a:moveTo>
                  <a:cubicBezTo>
                    <a:pt x="25" y="0"/>
                    <a:pt x="1" y="131"/>
                    <a:pt x="88" y="161"/>
                  </a:cubicBezTo>
                  <a:cubicBezTo>
                    <a:pt x="180" y="189"/>
                    <a:pt x="269" y="203"/>
                    <a:pt x="362" y="203"/>
                  </a:cubicBezTo>
                  <a:cubicBezTo>
                    <a:pt x="380" y="203"/>
                    <a:pt x="399" y="202"/>
                    <a:pt x="417" y="201"/>
                  </a:cubicBezTo>
                  <a:cubicBezTo>
                    <a:pt x="518" y="195"/>
                    <a:pt x="520" y="38"/>
                    <a:pt x="423" y="38"/>
                  </a:cubicBezTo>
                  <a:cubicBezTo>
                    <a:pt x="421" y="38"/>
                    <a:pt x="419" y="38"/>
                    <a:pt x="417" y="38"/>
                  </a:cubicBezTo>
                  <a:cubicBezTo>
                    <a:pt x="398" y="40"/>
                    <a:pt x="379" y="40"/>
                    <a:pt x="360" y="40"/>
                  </a:cubicBezTo>
                  <a:cubicBezTo>
                    <a:pt x="283" y="40"/>
                    <a:pt x="209" y="29"/>
                    <a:pt x="131" y="5"/>
                  </a:cubicBezTo>
                  <a:cubicBezTo>
                    <a:pt x="122" y="2"/>
                    <a:pt x="113" y="0"/>
                    <a:pt x="105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779765" y="1912844"/>
              <a:ext cx="35074" cy="10433"/>
            </a:xfrm>
            <a:custGeom>
              <a:avLst/>
              <a:gdLst/>
              <a:ahLst/>
              <a:cxnLst/>
              <a:rect l="l" t="t" r="r" b="b"/>
              <a:pathLst>
                <a:path w="669" h="199" extrusionOk="0">
                  <a:moveTo>
                    <a:pt x="125" y="1"/>
                  </a:moveTo>
                  <a:cubicBezTo>
                    <a:pt x="35" y="1"/>
                    <a:pt x="1" y="142"/>
                    <a:pt x="99" y="158"/>
                  </a:cubicBezTo>
                  <a:cubicBezTo>
                    <a:pt x="252" y="185"/>
                    <a:pt x="406" y="198"/>
                    <a:pt x="562" y="198"/>
                  </a:cubicBezTo>
                  <a:cubicBezTo>
                    <a:pt x="665" y="198"/>
                    <a:pt x="668" y="35"/>
                    <a:pt x="562" y="35"/>
                  </a:cubicBezTo>
                  <a:cubicBezTo>
                    <a:pt x="422" y="35"/>
                    <a:pt x="279" y="26"/>
                    <a:pt x="139" y="2"/>
                  </a:cubicBezTo>
                  <a:cubicBezTo>
                    <a:pt x="134" y="1"/>
                    <a:pt x="129" y="1"/>
                    <a:pt x="125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851327" y="1912896"/>
              <a:ext cx="27682" cy="10590"/>
            </a:xfrm>
            <a:custGeom>
              <a:avLst/>
              <a:gdLst/>
              <a:ahLst/>
              <a:cxnLst/>
              <a:rect l="l" t="t" r="r" b="b"/>
              <a:pathLst>
                <a:path w="528" h="202" extrusionOk="0">
                  <a:moveTo>
                    <a:pt x="397" y="0"/>
                  </a:moveTo>
                  <a:cubicBezTo>
                    <a:pt x="393" y="0"/>
                    <a:pt x="389" y="0"/>
                    <a:pt x="385" y="1"/>
                  </a:cubicBezTo>
                  <a:cubicBezTo>
                    <a:pt x="288" y="14"/>
                    <a:pt x="192" y="28"/>
                    <a:pt x="99" y="45"/>
                  </a:cubicBezTo>
                  <a:cubicBezTo>
                    <a:pt x="0" y="57"/>
                    <a:pt x="36" y="201"/>
                    <a:pt x="127" y="201"/>
                  </a:cubicBezTo>
                  <a:cubicBezTo>
                    <a:pt x="131" y="201"/>
                    <a:pt x="135" y="201"/>
                    <a:pt x="139" y="200"/>
                  </a:cubicBezTo>
                  <a:cubicBezTo>
                    <a:pt x="236" y="184"/>
                    <a:pt x="331" y="171"/>
                    <a:pt x="428" y="157"/>
                  </a:cubicBezTo>
                  <a:cubicBezTo>
                    <a:pt x="527" y="145"/>
                    <a:pt x="491" y="0"/>
                    <a:pt x="397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902967" y="1904403"/>
              <a:ext cx="22596" cy="13788"/>
            </a:xfrm>
            <a:custGeom>
              <a:avLst/>
              <a:gdLst/>
              <a:ahLst/>
              <a:cxnLst/>
              <a:rect l="l" t="t" r="r" b="b"/>
              <a:pathLst>
                <a:path w="431" h="263" extrusionOk="0">
                  <a:moveTo>
                    <a:pt x="332" y="1"/>
                  </a:moveTo>
                  <a:cubicBezTo>
                    <a:pt x="322" y="1"/>
                    <a:pt x="312" y="3"/>
                    <a:pt x="302" y="7"/>
                  </a:cubicBezTo>
                  <a:cubicBezTo>
                    <a:pt x="229" y="40"/>
                    <a:pt x="156" y="70"/>
                    <a:pt x="85" y="100"/>
                  </a:cubicBezTo>
                  <a:cubicBezTo>
                    <a:pt x="0" y="135"/>
                    <a:pt x="22" y="263"/>
                    <a:pt x="95" y="263"/>
                  </a:cubicBezTo>
                  <a:cubicBezTo>
                    <a:pt x="105" y="263"/>
                    <a:pt x="115" y="261"/>
                    <a:pt x="125" y="256"/>
                  </a:cubicBezTo>
                  <a:cubicBezTo>
                    <a:pt x="199" y="227"/>
                    <a:pt x="272" y="193"/>
                    <a:pt x="345" y="163"/>
                  </a:cubicBezTo>
                  <a:cubicBezTo>
                    <a:pt x="431" y="131"/>
                    <a:pt x="406" y="1"/>
                    <a:pt x="332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760210" y="1875307"/>
              <a:ext cx="23855" cy="15781"/>
            </a:xfrm>
            <a:custGeom>
              <a:avLst/>
              <a:gdLst/>
              <a:ahLst/>
              <a:cxnLst/>
              <a:rect l="l" t="t" r="r" b="b"/>
              <a:pathLst>
                <a:path w="455" h="301" extrusionOk="0">
                  <a:moveTo>
                    <a:pt x="339" y="0"/>
                  </a:moveTo>
                  <a:cubicBezTo>
                    <a:pt x="326" y="0"/>
                    <a:pt x="313" y="4"/>
                    <a:pt x="299" y="12"/>
                  </a:cubicBezTo>
                  <a:cubicBezTo>
                    <a:pt x="223" y="59"/>
                    <a:pt x="149" y="103"/>
                    <a:pt x="77" y="149"/>
                  </a:cubicBezTo>
                  <a:cubicBezTo>
                    <a:pt x="0" y="194"/>
                    <a:pt x="48" y="301"/>
                    <a:pt x="117" y="301"/>
                  </a:cubicBezTo>
                  <a:cubicBezTo>
                    <a:pt x="129" y="301"/>
                    <a:pt x="143" y="297"/>
                    <a:pt x="156" y="289"/>
                  </a:cubicBezTo>
                  <a:cubicBezTo>
                    <a:pt x="232" y="243"/>
                    <a:pt x="306" y="199"/>
                    <a:pt x="379" y="152"/>
                  </a:cubicBezTo>
                  <a:cubicBezTo>
                    <a:pt x="455" y="107"/>
                    <a:pt x="407" y="0"/>
                    <a:pt x="339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793186" y="1850771"/>
              <a:ext cx="29936" cy="16148"/>
            </a:xfrm>
            <a:custGeom>
              <a:avLst/>
              <a:gdLst/>
              <a:ahLst/>
              <a:cxnLst/>
              <a:rect l="l" t="t" r="r" b="b"/>
              <a:pathLst>
                <a:path w="571" h="308" extrusionOk="0">
                  <a:moveTo>
                    <a:pt x="460" y="1"/>
                  </a:moveTo>
                  <a:cubicBezTo>
                    <a:pt x="452" y="1"/>
                    <a:pt x="444" y="2"/>
                    <a:pt x="436" y="4"/>
                  </a:cubicBezTo>
                  <a:cubicBezTo>
                    <a:pt x="313" y="48"/>
                    <a:pt x="193" y="98"/>
                    <a:pt x="79" y="158"/>
                  </a:cubicBezTo>
                  <a:cubicBezTo>
                    <a:pt x="0" y="200"/>
                    <a:pt x="49" y="308"/>
                    <a:pt x="121" y="308"/>
                  </a:cubicBezTo>
                  <a:cubicBezTo>
                    <a:pt x="133" y="308"/>
                    <a:pt x="146" y="305"/>
                    <a:pt x="159" y="298"/>
                  </a:cubicBezTo>
                  <a:cubicBezTo>
                    <a:pt x="262" y="244"/>
                    <a:pt x="369" y="198"/>
                    <a:pt x="479" y="161"/>
                  </a:cubicBezTo>
                  <a:cubicBezTo>
                    <a:pt x="570" y="134"/>
                    <a:pt x="542" y="1"/>
                    <a:pt x="460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836700" y="1828805"/>
              <a:ext cx="33501" cy="17249"/>
            </a:xfrm>
            <a:custGeom>
              <a:avLst/>
              <a:gdLst/>
              <a:ahLst/>
              <a:cxnLst/>
              <a:rect l="l" t="t" r="r" b="b"/>
              <a:pathLst>
                <a:path w="639" h="329" extrusionOk="0">
                  <a:moveTo>
                    <a:pt x="508" y="0"/>
                  </a:moveTo>
                  <a:cubicBezTo>
                    <a:pt x="497" y="0"/>
                    <a:pt x="486" y="2"/>
                    <a:pt x="475" y="7"/>
                  </a:cubicBezTo>
                  <a:cubicBezTo>
                    <a:pt x="344" y="67"/>
                    <a:pt x="211" y="124"/>
                    <a:pt x="82" y="181"/>
                  </a:cubicBezTo>
                  <a:cubicBezTo>
                    <a:pt x="0" y="218"/>
                    <a:pt x="50" y="329"/>
                    <a:pt x="128" y="329"/>
                  </a:cubicBezTo>
                  <a:cubicBezTo>
                    <a:pt x="140" y="329"/>
                    <a:pt x="152" y="326"/>
                    <a:pt x="165" y="320"/>
                  </a:cubicBezTo>
                  <a:cubicBezTo>
                    <a:pt x="295" y="264"/>
                    <a:pt x="424" y="207"/>
                    <a:pt x="555" y="147"/>
                  </a:cubicBezTo>
                  <a:cubicBezTo>
                    <a:pt x="639" y="112"/>
                    <a:pt x="585" y="0"/>
                    <a:pt x="508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887973" y="1810508"/>
              <a:ext cx="35284" cy="15781"/>
            </a:xfrm>
            <a:custGeom>
              <a:avLst/>
              <a:gdLst/>
              <a:ahLst/>
              <a:cxnLst/>
              <a:rect l="l" t="t" r="r" b="b"/>
              <a:pathLst>
                <a:path w="673" h="301" extrusionOk="0">
                  <a:moveTo>
                    <a:pt x="563" y="0"/>
                  </a:moveTo>
                  <a:cubicBezTo>
                    <a:pt x="555" y="0"/>
                    <a:pt x="547" y="1"/>
                    <a:pt x="538" y="4"/>
                  </a:cubicBezTo>
                  <a:cubicBezTo>
                    <a:pt x="388" y="47"/>
                    <a:pt x="242" y="93"/>
                    <a:pt x="92" y="141"/>
                  </a:cubicBezTo>
                  <a:cubicBezTo>
                    <a:pt x="1" y="168"/>
                    <a:pt x="29" y="300"/>
                    <a:pt x="111" y="300"/>
                  </a:cubicBezTo>
                  <a:cubicBezTo>
                    <a:pt x="119" y="300"/>
                    <a:pt x="127" y="299"/>
                    <a:pt x="136" y="296"/>
                  </a:cubicBezTo>
                  <a:cubicBezTo>
                    <a:pt x="285" y="250"/>
                    <a:pt x="431" y="204"/>
                    <a:pt x="581" y="161"/>
                  </a:cubicBezTo>
                  <a:cubicBezTo>
                    <a:pt x="672" y="133"/>
                    <a:pt x="645" y="0"/>
                    <a:pt x="563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941448" y="1804584"/>
              <a:ext cx="27996" cy="9647"/>
            </a:xfrm>
            <a:custGeom>
              <a:avLst/>
              <a:gdLst/>
              <a:ahLst/>
              <a:cxnLst/>
              <a:rect l="l" t="t" r="r" b="b"/>
              <a:pathLst>
                <a:path w="534" h="184" extrusionOk="0">
                  <a:moveTo>
                    <a:pt x="433" y="0"/>
                  </a:moveTo>
                  <a:cubicBezTo>
                    <a:pt x="431" y="0"/>
                    <a:pt x="429" y="0"/>
                    <a:pt x="426" y="0"/>
                  </a:cubicBezTo>
                  <a:cubicBezTo>
                    <a:pt x="320" y="7"/>
                    <a:pt x="214" y="17"/>
                    <a:pt x="104" y="24"/>
                  </a:cubicBezTo>
                  <a:cubicBezTo>
                    <a:pt x="4" y="30"/>
                    <a:pt x="1" y="184"/>
                    <a:pt x="95" y="184"/>
                  </a:cubicBezTo>
                  <a:cubicBezTo>
                    <a:pt x="98" y="184"/>
                    <a:pt x="101" y="184"/>
                    <a:pt x="104" y="183"/>
                  </a:cubicBezTo>
                  <a:cubicBezTo>
                    <a:pt x="214" y="177"/>
                    <a:pt x="320" y="170"/>
                    <a:pt x="426" y="163"/>
                  </a:cubicBezTo>
                  <a:cubicBezTo>
                    <a:pt x="528" y="157"/>
                    <a:pt x="533" y="0"/>
                    <a:pt x="433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1015474" y="1556607"/>
              <a:ext cx="10852" cy="24484"/>
            </a:xfrm>
            <a:custGeom>
              <a:avLst/>
              <a:gdLst/>
              <a:ahLst/>
              <a:cxnLst/>
              <a:rect l="l" t="t" r="r" b="b"/>
              <a:pathLst>
                <a:path w="207" h="467" extrusionOk="0">
                  <a:moveTo>
                    <a:pt x="96" y="1"/>
                  </a:moveTo>
                  <a:cubicBezTo>
                    <a:pt x="53" y="1"/>
                    <a:pt x="13" y="27"/>
                    <a:pt x="7" y="81"/>
                  </a:cubicBezTo>
                  <a:cubicBezTo>
                    <a:pt x="0" y="191"/>
                    <a:pt x="10" y="300"/>
                    <a:pt x="36" y="411"/>
                  </a:cubicBezTo>
                  <a:cubicBezTo>
                    <a:pt x="43" y="451"/>
                    <a:pt x="76" y="467"/>
                    <a:pt x="106" y="467"/>
                  </a:cubicBezTo>
                  <a:cubicBezTo>
                    <a:pt x="156" y="467"/>
                    <a:pt x="206" y="427"/>
                    <a:pt x="189" y="367"/>
                  </a:cubicBezTo>
                  <a:cubicBezTo>
                    <a:pt x="169" y="271"/>
                    <a:pt x="163" y="177"/>
                    <a:pt x="169" y="81"/>
                  </a:cubicBezTo>
                  <a:cubicBezTo>
                    <a:pt x="173" y="27"/>
                    <a:pt x="136" y="1"/>
                    <a:pt x="96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1035343" y="1432042"/>
              <a:ext cx="11010" cy="23068"/>
            </a:xfrm>
            <a:custGeom>
              <a:avLst/>
              <a:gdLst/>
              <a:ahLst/>
              <a:cxnLst/>
              <a:rect l="l" t="t" r="r" b="b"/>
              <a:pathLst>
                <a:path w="210" h="440" extrusionOk="0">
                  <a:moveTo>
                    <a:pt x="107" y="1"/>
                  </a:moveTo>
                  <a:cubicBezTo>
                    <a:pt x="67" y="1"/>
                    <a:pt x="30" y="27"/>
                    <a:pt x="36" y="77"/>
                  </a:cubicBezTo>
                  <a:cubicBezTo>
                    <a:pt x="47" y="167"/>
                    <a:pt x="40" y="251"/>
                    <a:pt x="17" y="337"/>
                  </a:cubicBezTo>
                  <a:cubicBezTo>
                    <a:pt x="1" y="400"/>
                    <a:pt x="50" y="440"/>
                    <a:pt x="100" y="440"/>
                  </a:cubicBezTo>
                  <a:cubicBezTo>
                    <a:pt x="133" y="440"/>
                    <a:pt x="163" y="420"/>
                    <a:pt x="173" y="380"/>
                  </a:cubicBezTo>
                  <a:cubicBezTo>
                    <a:pt x="200" y="280"/>
                    <a:pt x="210" y="180"/>
                    <a:pt x="196" y="77"/>
                  </a:cubicBezTo>
                  <a:cubicBezTo>
                    <a:pt x="193" y="27"/>
                    <a:pt x="150" y="1"/>
                    <a:pt x="107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1048083" y="1440064"/>
              <a:ext cx="8441" cy="22963"/>
            </a:xfrm>
            <a:custGeom>
              <a:avLst/>
              <a:gdLst/>
              <a:ahLst/>
              <a:cxnLst/>
              <a:rect l="l" t="t" r="r" b="b"/>
              <a:pathLst>
                <a:path w="161" h="438" extrusionOk="0">
                  <a:moveTo>
                    <a:pt x="80" y="1"/>
                  </a:moveTo>
                  <a:cubicBezTo>
                    <a:pt x="40" y="1"/>
                    <a:pt x="0" y="27"/>
                    <a:pt x="0" y="78"/>
                  </a:cubicBezTo>
                  <a:lnTo>
                    <a:pt x="0" y="360"/>
                  </a:lnTo>
                  <a:cubicBezTo>
                    <a:pt x="0" y="410"/>
                    <a:pt x="40" y="437"/>
                    <a:pt x="80" y="437"/>
                  </a:cubicBezTo>
                  <a:cubicBezTo>
                    <a:pt x="120" y="437"/>
                    <a:pt x="160" y="410"/>
                    <a:pt x="160" y="360"/>
                  </a:cubicBezTo>
                  <a:lnTo>
                    <a:pt x="160" y="78"/>
                  </a:lnTo>
                  <a:cubicBezTo>
                    <a:pt x="160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1302822" y="1332590"/>
              <a:ext cx="10328" cy="28468"/>
            </a:xfrm>
            <a:custGeom>
              <a:avLst/>
              <a:gdLst/>
              <a:ahLst/>
              <a:cxnLst/>
              <a:rect l="l" t="t" r="r" b="b"/>
              <a:pathLst>
                <a:path w="197" h="543" extrusionOk="0">
                  <a:moveTo>
                    <a:pt x="100" y="1"/>
                  </a:moveTo>
                  <a:cubicBezTo>
                    <a:pt x="54" y="1"/>
                    <a:pt x="0" y="40"/>
                    <a:pt x="11" y="100"/>
                  </a:cubicBezTo>
                  <a:cubicBezTo>
                    <a:pt x="31" y="223"/>
                    <a:pt x="34" y="343"/>
                    <a:pt x="23" y="466"/>
                  </a:cubicBezTo>
                  <a:cubicBezTo>
                    <a:pt x="17" y="517"/>
                    <a:pt x="57" y="543"/>
                    <a:pt x="97" y="543"/>
                  </a:cubicBezTo>
                  <a:cubicBezTo>
                    <a:pt x="137" y="543"/>
                    <a:pt x="180" y="517"/>
                    <a:pt x="183" y="466"/>
                  </a:cubicBezTo>
                  <a:cubicBezTo>
                    <a:pt x="197" y="326"/>
                    <a:pt x="190" y="194"/>
                    <a:pt x="166" y="60"/>
                  </a:cubicBezTo>
                  <a:cubicBezTo>
                    <a:pt x="160" y="17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>
              <a:off x="1322377" y="1355605"/>
              <a:ext cx="10852" cy="25742"/>
            </a:xfrm>
            <a:custGeom>
              <a:avLst/>
              <a:gdLst/>
              <a:ahLst/>
              <a:cxnLst/>
              <a:rect l="l" t="t" r="r" b="b"/>
              <a:pathLst>
                <a:path w="207" h="491" extrusionOk="0">
                  <a:moveTo>
                    <a:pt x="100" y="1"/>
                  </a:moveTo>
                  <a:cubicBezTo>
                    <a:pt x="60" y="1"/>
                    <a:pt x="17" y="27"/>
                    <a:pt x="13" y="78"/>
                  </a:cubicBezTo>
                  <a:cubicBezTo>
                    <a:pt x="0" y="197"/>
                    <a:pt x="10" y="314"/>
                    <a:pt x="37" y="434"/>
                  </a:cubicBezTo>
                  <a:cubicBezTo>
                    <a:pt x="47" y="474"/>
                    <a:pt x="77" y="490"/>
                    <a:pt x="107" y="490"/>
                  </a:cubicBezTo>
                  <a:cubicBezTo>
                    <a:pt x="157" y="490"/>
                    <a:pt x="206" y="451"/>
                    <a:pt x="193" y="391"/>
                  </a:cubicBezTo>
                  <a:cubicBezTo>
                    <a:pt x="166" y="287"/>
                    <a:pt x="163" y="184"/>
                    <a:pt x="173" y="78"/>
                  </a:cubicBezTo>
                  <a:cubicBezTo>
                    <a:pt x="180" y="27"/>
                    <a:pt x="143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>
              <a:off x="1187484" y="1779262"/>
              <a:ext cx="8598" cy="27105"/>
            </a:xfrm>
            <a:custGeom>
              <a:avLst/>
              <a:gdLst/>
              <a:ahLst/>
              <a:cxnLst/>
              <a:rect l="l" t="t" r="r" b="b"/>
              <a:pathLst>
                <a:path w="164" h="517" extrusionOk="0">
                  <a:moveTo>
                    <a:pt x="80" y="1"/>
                  </a:moveTo>
                  <a:cubicBezTo>
                    <a:pt x="40" y="1"/>
                    <a:pt x="0" y="27"/>
                    <a:pt x="0" y="81"/>
                  </a:cubicBezTo>
                  <a:lnTo>
                    <a:pt x="0" y="437"/>
                  </a:lnTo>
                  <a:cubicBezTo>
                    <a:pt x="0" y="490"/>
                    <a:pt x="40" y="517"/>
                    <a:pt x="80" y="517"/>
                  </a:cubicBezTo>
                  <a:cubicBezTo>
                    <a:pt x="120" y="517"/>
                    <a:pt x="163" y="490"/>
                    <a:pt x="163" y="437"/>
                  </a:cubicBezTo>
                  <a:lnTo>
                    <a:pt x="163" y="81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1200906" y="1753783"/>
              <a:ext cx="8441" cy="21705"/>
            </a:xfrm>
            <a:custGeom>
              <a:avLst/>
              <a:gdLst/>
              <a:ahLst/>
              <a:cxnLst/>
              <a:rect l="l" t="t" r="r" b="b"/>
              <a:pathLst>
                <a:path w="161" h="414" extrusionOk="0">
                  <a:moveTo>
                    <a:pt x="81" y="0"/>
                  </a:moveTo>
                  <a:cubicBezTo>
                    <a:pt x="41" y="0"/>
                    <a:pt x="1" y="28"/>
                    <a:pt x="1" y="80"/>
                  </a:cubicBezTo>
                  <a:lnTo>
                    <a:pt x="1" y="334"/>
                  </a:lnTo>
                  <a:cubicBezTo>
                    <a:pt x="1" y="387"/>
                    <a:pt x="41" y="413"/>
                    <a:pt x="81" y="413"/>
                  </a:cubicBezTo>
                  <a:cubicBezTo>
                    <a:pt x="121" y="413"/>
                    <a:pt x="161" y="387"/>
                    <a:pt x="161" y="334"/>
                  </a:cubicBezTo>
                  <a:lnTo>
                    <a:pt x="161" y="80"/>
                  </a:lnTo>
                  <a:cubicBezTo>
                    <a:pt x="161" y="28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1237709" y="1776483"/>
              <a:ext cx="12111" cy="27262"/>
            </a:xfrm>
            <a:custGeom>
              <a:avLst/>
              <a:gdLst/>
              <a:ahLst/>
              <a:cxnLst/>
              <a:rect l="l" t="t" r="r" b="b"/>
              <a:pathLst>
                <a:path w="231" h="520" extrusionOk="0">
                  <a:moveTo>
                    <a:pt x="101" y="0"/>
                  </a:moveTo>
                  <a:cubicBezTo>
                    <a:pt x="54" y="0"/>
                    <a:pt x="1" y="40"/>
                    <a:pt x="11" y="103"/>
                  </a:cubicBezTo>
                  <a:cubicBezTo>
                    <a:pt x="27" y="223"/>
                    <a:pt x="47" y="343"/>
                    <a:pt x="64" y="460"/>
                  </a:cubicBezTo>
                  <a:cubicBezTo>
                    <a:pt x="70" y="503"/>
                    <a:pt x="101" y="520"/>
                    <a:pt x="130" y="520"/>
                  </a:cubicBezTo>
                  <a:cubicBezTo>
                    <a:pt x="177" y="520"/>
                    <a:pt x="230" y="480"/>
                    <a:pt x="221" y="417"/>
                  </a:cubicBezTo>
                  <a:cubicBezTo>
                    <a:pt x="204" y="300"/>
                    <a:pt x="184" y="180"/>
                    <a:pt x="167" y="60"/>
                  </a:cubicBezTo>
                  <a:cubicBezTo>
                    <a:pt x="161" y="20"/>
                    <a:pt x="130" y="0"/>
                    <a:pt x="10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1490194" y="1706861"/>
              <a:ext cx="13317" cy="28521"/>
            </a:xfrm>
            <a:custGeom>
              <a:avLst/>
              <a:gdLst/>
              <a:ahLst/>
              <a:cxnLst/>
              <a:rect l="l" t="t" r="r" b="b"/>
              <a:pathLst>
                <a:path w="254" h="544" extrusionOk="0">
                  <a:moveTo>
                    <a:pt x="94" y="1"/>
                  </a:moveTo>
                  <a:cubicBezTo>
                    <a:pt x="54" y="1"/>
                    <a:pt x="14" y="27"/>
                    <a:pt x="11" y="81"/>
                  </a:cubicBezTo>
                  <a:cubicBezTo>
                    <a:pt x="1" y="221"/>
                    <a:pt x="24" y="356"/>
                    <a:pt x="74" y="490"/>
                  </a:cubicBezTo>
                  <a:cubicBezTo>
                    <a:pt x="87" y="526"/>
                    <a:pt x="121" y="543"/>
                    <a:pt x="154" y="543"/>
                  </a:cubicBezTo>
                  <a:cubicBezTo>
                    <a:pt x="204" y="543"/>
                    <a:pt x="254" y="506"/>
                    <a:pt x="231" y="447"/>
                  </a:cubicBezTo>
                  <a:cubicBezTo>
                    <a:pt x="184" y="327"/>
                    <a:pt x="164" y="207"/>
                    <a:pt x="171" y="81"/>
                  </a:cubicBezTo>
                  <a:cubicBezTo>
                    <a:pt x="174" y="27"/>
                    <a:pt x="134" y="1"/>
                    <a:pt x="94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1520077" y="1728303"/>
              <a:ext cx="8388" cy="25742"/>
            </a:xfrm>
            <a:custGeom>
              <a:avLst/>
              <a:gdLst/>
              <a:ahLst/>
              <a:cxnLst/>
              <a:rect l="l" t="t" r="r" b="b"/>
              <a:pathLst>
                <a:path w="160" h="491" extrusionOk="0">
                  <a:moveTo>
                    <a:pt x="80" y="1"/>
                  </a:moveTo>
                  <a:cubicBezTo>
                    <a:pt x="40" y="1"/>
                    <a:pt x="0" y="27"/>
                    <a:pt x="0" y="81"/>
                  </a:cubicBezTo>
                  <a:lnTo>
                    <a:pt x="0" y="411"/>
                  </a:lnTo>
                  <a:cubicBezTo>
                    <a:pt x="0" y="463"/>
                    <a:pt x="40" y="490"/>
                    <a:pt x="80" y="490"/>
                  </a:cubicBezTo>
                  <a:cubicBezTo>
                    <a:pt x="120" y="490"/>
                    <a:pt x="160" y="463"/>
                    <a:pt x="160" y="411"/>
                  </a:cubicBezTo>
                  <a:lnTo>
                    <a:pt x="160" y="81"/>
                  </a:lnTo>
                  <a:cubicBezTo>
                    <a:pt x="160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1039328" y="2103676"/>
              <a:ext cx="12845" cy="27262"/>
            </a:xfrm>
            <a:custGeom>
              <a:avLst/>
              <a:gdLst/>
              <a:ahLst/>
              <a:cxnLst/>
              <a:rect l="l" t="t" r="r" b="b"/>
              <a:pathLst>
                <a:path w="245" h="520" extrusionOk="0">
                  <a:moveTo>
                    <a:pt x="100" y="0"/>
                  </a:moveTo>
                  <a:cubicBezTo>
                    <a:pt x="48" y="0"/>
                    <a:pt x="0" y="40"/>
                    <a:pt x="24" y="100"/>
                  </a:cubicBezTo>
                  <a:cubicBezTo>
                    <a:pt x="68" y="203"/>
                    <a:pt x="80" y="306"/>
                    <a:pt x="64" y="415"/>
                  </a:cubicBezTo>
                  <a:cubicBezTo>
                    <a:pt x="54" y="479"/>
                    <a:pt x="104" y="519"/>
                    <a:pt x="151" y="519"/>
                  </a:cubicBezTo>
                  <a:cubicBezTo>
                    <a:pt x="184" y="519"/>
                    <a:pt x="214" y="499"/>
                    <a:pt x="220" y="459"/>
                  </a:cubicBezTo>
                  <a:cubicBezTo>
                    <a:pt x="244" y="320"/>
                    <a:pt x="234" y="186"/>
                    <a:pt x="180" y="56"/>
                  </a:cubicBezTo>
                  <a:cubicBezTo>
                    <a:pt x="164" y="16"/>
                    <a:pt x="131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1064125" y="2122497"/>
              <a:ext cx="8598" cy="24484"/>
            </a:xfrm>
            <a:custGeom>
              <a:avLst/>
              <a:gdLst/>
              <a:ahLst/>
              <a:cxnLst/>
              <a:rect l="l" t="t" r="r" b="b"/>
              <a:pathLst>
                <a:path w="164" h="467" extrusionOk="0">
                  <a:moveTo>
                    <a:pt x="80" y="1"/>
                  </a:moveTo>
                  <a:cubicBezTo>
                    <a:pt x="40" y="1"/>
                    <a:pt x="0" y="27"/>
                    <a:pt x="0" y="80"/>
                  </a:cubicBezTo>
                  <a:lnTo>
                    <a:pt x="0" y="386"/>
                  </a:lnTo>
                  <a:cubicBezTo>
                    <a:pt x="0" y="440"/>
                    <a:pt x="40" y="466"/>
                    <a:pt x="80" y="466"/>
                  </a:cubicBezTo>
                  <a:cubicBezTo>
                    <a:pt x="120" y="466"/>
                    <a:pt x="163" y="440"/>
                    <a:pt x="163" y="386"/>
                  </a:cubicBezTo>
                  <a:lnTo>
                    <a:pt x="163" y="80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1169502" y="2084959"/>
              <a:ext cx="10852" cy="24484"/>
            </a:xfrm>
            <a:custGeom>
              <a:avLst/>
              <a:gdLst/>
              <a:ahLst/>
              <a:cxnLst/>
              <a:rect l="l" t="t" r="r" b="b"/>
              <a:pathLst>
                <a:path w="207" h="467" extrusionOk="0">
                  <a:moveTo>
                    <a:pt x="101" y="1"/>
                  </a:moveTo>
                  <a:cubicBezTo>
                    <a:pt x="61" y="1"/>
                    <a:pt x="18" y="27"/>
                    <a:pt x="10" y="81"/>
                  </a:cubicBezTo>
                  <a:cubicBezTo>
                    <a:pt x="1" y="190"/>
                    <a:pt x="10" y="300"/>
                    <a:pt x="38" y="410"/>
                  </a:cubicBezTo>
                  <a:cubicBezTo>
                    <a:pt x="47" y="450"/>
                    <a:pt x="77" y="467"/>
                    <a:pt x="107" y="467"/>
                  </a:cubicBezTo>
                  <a:cubicBezTo>
                    <a:pt x="157" y="467"/>
                    <a:pt x="207" y="427"/>
                    <a:pt x="193" y="367"/>
                  </a:cubicBezTo>
                  <a:cubicBezTo>
                    <a:pt x="170" y="270"/>
                    <a:pt x="164" y="177"/>
                    <a:pt x="173" y="81"/>
                  </a:cubicBezTo>
                  <a:cubicBezTo>
                    <a:pt x="181" y="27"/>
                    <a:pt x="141" y="1"/>
                    <a:pt x="10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1186751" y="2095759"/>
              <a:ext cx="11744" cy="30985"/>
            </a:xfrm>
            <a:custGeom>
              <a:avLst/>
              <a:gdLst/>
              <a:ahLst/>
              <a:cxnLst/>
              <a:rect l="l" t="t" r="r" b="b"/>
              <a:pathLst>
                <a:path w="224" h="591" extrusionOk="0">
                  <a:moveTo>
                    <a:pt x="81" y="1"/>
                  </a:moveTo>
                  <a:cubicBezTo>
                    <a:pt x="38" y="1"/>
                    <a:pt x="1" y="27"/>
                    <a:pt x="8" y="78"/>
                  </a:cubicBezTo>
                  <a:cubicBezTo>
                    <a:pt x="24" y="224"/>
                    <a:pt x="41" y="371"/>
                    <a:pt x="58" y="514"/>
                  </a:cubicBezTo>
                  <a:cubicBezTo>
                    <a:pt x="61" y="566"/>
                    <a:pt x="104" y="590"/>
                    <a:pt x="148" y="590"/>
                  </a:cubicBezTo>
                  <a:cubicBezTo>
                    <a:pt x="188" y="590"/>
                    <a:pt x="224" y="566"/>
                    <a:pt x="217" y="514"/>
                  </a:cubicBezTo>
                  <a:cubicBezTo>
                    <a:pt x="201" y="371"/>
                    <a:pt x="188" y="224"/>
                    <a:pt x="171" y="78"/>
                  </a:cubicBezTo>
                  <a:cubicBezTo>
                    <a:pt x="164" y="27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1746506" y="2107870"/>
              <a:ext cx="8598" cy="22858"/>
            </a:xfrm>
            <a:custGeom>
              <a:avLst/>
              <a:gdLst/>
              <a:ahLst/>
              <a:cxnLst/>
              <a:rect l="l" t="t" r="r" b="b"/>
              <a:pathLst>
                <a:path w="164" h="436" extrusionOk="0">
                  <a:moveTo>
                    <a:pt x="84" y="0"/>
                  </a:moveTo>
                  <a:cubicBezTo>
                    <a:pt x="44" y="0"/>
                    <a:pt x="1" y="26"/>
                    <a:pt x="1" y="76"/>
                  </a:cubicBezTo>
                  <a:lnTo>
                    <a:pt x="1" y="359"/>
                  </a:lnTo>
                  <a:cubicBezTo>
                    <a:pt x="1" y="412"/>
                    <a:pt x="44" y="435"/>
                    <a:pt x="84" y="435"/>
                  </a:cubicBezTo>
                  <a:cubicBezTo>
                    <a:pt x="124" y="435"/>
                    <a:pt x="164" y="412"/>
                    <a:pt x="164" y="359"/>
                  </a:cubicBezTo>
                  <a:lnTo>
                    <a:pt x="164" y="76"/>
                  </a:lnTo>
                  <a:cubicBezTo>
                    <a:pt x="164" y="26"/>
                    <a:pt x="124" y="0"/>
                    <a:pt x="84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1764016" y="2105039"/>
              <a:ext cx="8546" cy="20447"/>
            </a:xfrm>
            <a:custGeom>
              <a:avLst/>
              <a:gdLst/>
              <a:ahLst/>
              <a:cxnLst/>
              <a:rect l="l" t="t" r="r" b="b"/>
              <a:pathLst>
                <a:path w="163" h="390" extrusionOk="0">
                  <a:moveTo>
                    <a:pt x="83" y="0"/>
                  </a:moveTo>
                  <a:cubicBezTo>
                    <a:pt x="40" y="0"/>
                    <a:pt x="0" y="27"/>
                    <a:pt x="0" y="80"/>
                  </a:cubicBezTo>
                  <a:lnTo>
                    <a:pt x="0" y="310"/>
                  </a:lnTo>
                  <a:cubicBezTo>
                    <a:pt x="0" y="363"/>
                    <a:pt x="40" y="389"/>
                    <a:pt x="83" y="389"/>
                  </a:cubicBezTo>
                  <a:cubicBezTo>
                    <a:pt x="123" y="389"/>
                    <a:pt x="163" y="363"/>
                    <a:pt x="163" y="310"/>
                  </a:cubicBezTo>
                  <a:lnTo>
                    <a:pt x="163" y="80"/>
                  </a:lnTo>
                  <a:cubicBezTo>
                    <a:pt x="163" y="27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1822629" y="1898636"/>
              <a:ext cx="10852" cy="20289"/>
            </a:xfrm>
            <a:custGeom>
              <a:avLst/>
              <a:gdLst/>
              <a:ahLst/>
              <a:cxnLst/>
              <a:rect l="l" t="t" r="r" b="b"/>
              <a:pathLst>
                <a:path w="207" h="387" extrusionOk="0">
                  <a:moveTo>
                    <a:pt x="80" y="0"/>
                  </a:moveTo>
                  <a:cubicBezTo>
                    <a:pt x="36" y="0"/>
                    <a:pt x="0" y="27"/>
                    <a:pt x="7" y="80"/>
                  </a:cubicBezTo>
                  <a:cubicBezTo>
                    <a:pt x="16" y="157"/>
                    <a:pt x="27" y="233"/>
                    <a:pt x="36" y="310"/>
                  </a:cubicBezTo>
                  <a:cubicBezTo>
                    <a:pt x="43" y="360"/>
                    <a:pt x="87" y="386"/>
                    <a:pt x="130" y="386"/>
                  </a:cubicBezTo>
                  <a:cubicBezTo>
                    <a:pt x="170" y="386"/>
                    <a:pt x="206" y="360"/>
                    <a:pt x="200" y="310"/>
                  </a:cubicBezTo>
                  <a:cubicBezTo>
                    <a:pt x="190" y="233"/>
                    <a:pt x="180" y="157"/>
                    <a:pt x="170" y="80"/>
                  </a:cubicBezTo>
                  <a:cubicBezTo>
                    <a:pt x="163" y="27"/>
                    <a:pt x="120" y="0"/>
                    <a:pt x="8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1849629" y="1916042"/>
              <a:ext cx="12425" cy="21862"/>
            </a:xfrm>
            <a:custGeom>
              <a:avLst/>
              <a:gdLst/>
              <a:ahLst/>
              <a:cxnLst/>
              <a:rect l="l" t="t" r="r" b="b"/>
              <a:pathLst>
                <a:path w="237" h="417" extrusionOk="0">
                  <a:moveTo>
                    <a:pt x="88" y="1"/>
                  </a:moveTo>
                  <a:cubicBezTo>
                    <a:pt x="48" y="1"/>
                    <a:pt x="4" y="28"/>
                    <a:pt x="4" y="77"/>
                  </a:cubicBezTo>
                  <a:cubicBezTo>
                    <a:pt x="0" y="184"/>
                    <a:pt x="24" y="280"/>
                    <a:pt x="68" y="374"/>
                  </a:cubicBezTo>
                  <a:cubicBezTo>
                    <a:pt x="80" y="404"/>
                    <a:pt x="104" y="417"/>
                    <a:pt x="127" y="417"/>
                  </a:cubicBezTo>
                  <a:cubicBezTo>
                    <a:pt x="180" y="417"/>
                    <a:pt x="237" y="357"/>
                    <a:pt x="207" y="294"/>
                  </a:cubicBezTo>
                  <a:cubicBezTo>
                    <a:pt x="177" y="224"/>
                    <a:pt x="164" y="154"/>
                    <a:pt x="167" y="77"/>
                  </a:cubicBezTo>
                  <a:cubicBezTo>
                    <a:pt x="167" y="28"/>
                    <a:pt x="127" y="1"/>
                    <a:pt x="88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1442224" y="2927345"/>
              <a:ext cx="13317" cy="29359"/>
            </a:xfrm>
            <a:custGeom>
              <a:avLst/>
              <a:gdLst/>
              <a:ahLst/>
              <a:cxnLst/>
              <a:rect l="l" t="t" r="r" b="b"/>
              <a:pathLst>
                <a:path w="254" h="560" extrusionOk="0">
                  <a:moveTo>
                    <a:pt x="100" y="1"/>
                  </a:moveTo>
                  <a:cubicBezTo>
                    <a:pt x="51" y="1"/>
                    <a:pt x="0" y="38"/>
                    <a:pt x="23" y="97"/>
                  </a:cubicBezTo>
                  <a:cubicBezTo>
                    <a:pt x="74" y="224"/>
                    <a:pt x="91" y="347"/>
                    <a:pt x="77" y="484"/>
                  </a:cubicBezTo>
                  <a:cubicBezTo>
                    <a:pt x="71" y="534"/>
                    <a:pt x="107" y="560"/>
                    <a:pt x="147" y="560"/>
                  </a:cubicBezTo>
                  <a:cubicBezTo>
                    <a:pt x="187" y="560"/>
                    <a:pt x="230" y="534"/>
                    <a:pt x="237" y="484"/>
                  </a:cubicBezTo>
                  <a:cubicBezTo>
                    <a:pt x="254" y="334"/>
                    <a:pt x="237" y="191"/>
                    <a:pt x="180" y="54"/>
                  </a:cubicBezTo>
                  <a:cubicBezTo>
                    <a:pt x="167" y="18"/>
                    <a:pt x="131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1458791" y="2943073"/>
              <a:ext cx="12478" cy="21862"/>
            </a:xfrm>
            <a:custGeom>
              <a:avLst/>
              <a:gdLst/>
              <a:ahLst/>
              <a:cxnLst/>
              <a:rect l="l" t="t" r="r" b="b"/>
              <a:pathLst>
                <a:path w="238" h="417" extrusionOk="0">
                  <a:moveTo>
                    <a:pt x="100" y="0"/>
                  </a:moveTo>
                  <a:cubicBezTo>
                    <a:pt x="54" y="0"/>
                    <a:pt x="1" y="40"/>
                    <a:pt x="14" y="104"/>
                  </a:cubicBezTo>
                  <a:cubicBezTo>
                    <a:pt x="34" y="187"/>
                    <a:pt x="51" y="274"/>
                    <a:pt x="67" y="357"/>
                  </a:cubicBezTo>
                  <a:cubicBezTo>
                    <a:pt x="77" y="400"/>
                    <a:pt x="107" y="417"/>
                    <a:pt x="137" y="417"/>
                  </a:cubicBezTo>
                  <a:cubicBezTo>
                    <a:pt x="184" y="417"/>
                    <a:pt x="237" y="377"/>
                    <a:pt x="223" y="317"/>
                  </a:cubicBezTo>
                  <a:cubicBezTo>
                    <a:pt x="207" y="230"/>
                    <a:pt x="191" y="144"/>
                    <a:pt x="171" y="60"/>
                  </a:cubicBezTo>
                  <a:cubicBezTo>
                    <a:pt x="164" y="20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1253594" y="2957910"/>
              <a:ext cx="12478" cy="21705"/>
            </a:xfrm>
            <a:custGeom>
              <a:avLst/>
              <a:gdLst/>
              <a:ahLst/>
              <a:cxnLst/>
              <a:rect l="l" t="t" r="r" b="b"/>
              <a:pathLst>
                <a:path w="238" h="414" extrusionOk="0">
                  <a:moveTo>
                    <a:pt x="101" y="1"/>
                  </a:moveTo>
                  <a:cubicBezTo>
                    <a:pt x="51" y="1"/>
                    <a:pt x="1" y="41"/>
                    <a:pt x="14" y="101"/>
                  </a:cubicBezTo>
                  <a:cubicBezTo>
                    <a:pt x="31" y="187"/>
                    <a:pt x="51" y="270"/>
                    <a:pt x="67" y="356"/>
                  </a:cubicBezTo>
                  <a:cubicBezTo>
                    <a:pt x="77" y="396"/>
                    <a:pt x="107" y="413"/>
                    <a:pt x="140" y="413"/>
                  </a:cubicBezTo>
                  <a:cubicBezTo>
                    <a:pt x="187" y="413"/>
                    <a:pt x="237" y="373"/>
                    <a:pt x="224" y="313"/>
                  </a:cubicBezTo>
                  <a:cubicBezTo>
                    <a:pt x="207" y="230"/>
                    <a:pt x="187" y="144"/>
                    <a:pt x="171" y="57"/>
                  </a:cubicBezTo>
                  <a:cubicBezTo>
                    <a:pt x="160" y="17"/>
                    <a:pt x="131" y="1"/>
                    <a:pt x="10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1232833" y="2947110"/>
              <a:ext cx="10538" cy="16462"/>
            </a:xfrm>
            <a:custGeom>
              <a:avLst/>
              <a:gdLst/>
              <a:ahLst/>
              <a:cxnLst/>
              <a:rect l="l" t="t" r="r" b="b"/>
              <a:pathLst>
                <a:path w="201" h="314" extrusionOk="0">
                  <a:moveTo>
                    <a:pt x="100" y="0"/>
                  </a:moveTo>
                  <a:cubicBezTo>
                    <a:pt x="54" y="0"/>
                    <a:pt x="1" y="40"/>
                    <a:pt x="11" y="100"/>
                  </a:cubicBezTo>
                  <a:cubicBezTo>
                    <a:pt x="20" y="153"/>
                    <a:pt x="28" y="203"/>
                    <a:pt x="34" y="253"/>
                  </a:cubicBezTo>
                  <a:cubicBezTo>
                    <a:pt x="40" y="296"/>
                    <a:pt x="71" y="313"/>
                    <a:pt x="100" y="313"/>
                  </a:cubicBezTo>
                  <a:cubicBezTo>
                    <a:pt x="151" y="313"/>
                    <a:pt x="200" y="273"/>
                    <a:pt x="191" y="213"/>
                  </a:cubicBezTo>
                  <a:cubicBezTo>
                    <a:pt x="183" y="160"/>
                    <a:pt x="174" y="110"/>
                    <a:pt x="167" y="57"/>
                  </a:cubicBezTo>
                  <a:cubicBezTo>
                    <a:pt x="160" y="17"/>
                    <a:pt x="131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1467493" y="1275183"/>
              <a:ext cx="12635" cy="36332"/>
            </a:xfrm>
            <a:custGeom>
              <a:avLst/>
              <a:gdLst/>
              <a:ahLst/>
              <a:cxnLst/>
              <a:rect l="l" t="t" r="r" b="b"/>
              <a:pathLst>
                <a:path w="241" h="693" extrusionOk="0">
                  <a:moveTo>
                    <a:pt x="77" y="0"/>
                  </a:moveTo>
                  <a:cubicBezTo>
                    <a:pt x="38" y="0"/>
                    <a:pt x="1" y="24"/>
                    <a:pt x="8" y="77"/>
                  </a:cubicBezTo>
                  <a:cubicBezTo>
                    <a:pt x="31" y="257"/>
                    <a:pt x="51" y="437"/>
                    <a:pt x="74" y="616"/>
                  </a:cubicBezTo>
                  <a:cubicBezTo>
                    <a:pt x="81" y="667"/>
                    <a:pt x="125" y="693"/>
                    <a:pt x="165" y="693"/>
                  </a:cubicBezTo>
                  <a:cubicBezTo>
                    <a:pt x="204" y="693"/>
                    <a:pt x="240" y="667"/>
                    <a:pt x="234" y="616"/>
                  </a:cubicBezTo>
                  <a:cubicBezTo>
                    <a:pt x="214" y="437"/>
                    <a:pt x="191" y="257"/>
                    <a:pt x="171" y="77"/>
                  </a:cubicBezTo>
                  <a:cubicBezTo>
                    <a:pt x="165" y="24"/>
                    <a:pt x="121" y="0"/>
                    <a:pt x="77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1493182" y="1288447"/>
              <a:ext cx="8598" cy="28468"/>
            </a:xfrm>
            <a:custGeom>
              <a:avLst/>
              <a:gdLst/>
              <a:ahLst/>
              <a:cxnLst/>
              <a:rect l="l" t="t" r="r" b="b"/>
              <a:pathLst>
                <a:path w="164" h="543" extrusionOk="0">
                  <a:moveTo>
                    <a:pt x="80" y="1"/>
                  </a:moveTo>
                  <a:cubicBezTo>
                    <a:pt x="40" y="1"/>
                    <a:pt x="0" y="27"/>
                    <a:pt x="0" y="80"/>
                  </a:cubicBezTo>
                  <a:lnTo>
                    <a:pt x="0" y="463"/>
                  </a:lnTo>
                  <a:cubicBezTo>
                    <a:pt x="0" y="517"/>
                    <a:pt x="40" y="543"/>
                    <a:pt x="80" y="543"/>
                  </a:cubicBezTo>
                  <a:cubicBezTo>
                    <a:pt x="123" y="543"/>
                    <a:pt x="163" y="517"/>
                    <a:pt x="163" y="463"/>
                  </a:cubicBezTo>
                  <a:lnTo>
                    <a:pt x="163" y="80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1044046" y="1627802"/>
              <a:ext cx="8441" cy="21705"/>
            </a:xfrm>
            <a:custGeom>
              <a:avLst/>
              <a:gdLst/>
              <a:ahLst/>
              <a:cxnLst/>
              <a:rect l="l" t="t" r="r" b="b"/>
              <a:pathLst>
                <a:path w="161" h="414" extrusionOk="0">
                  <a:moveTo>
                    <a:pt x="81" y="1"/>
                  </a:moveTo>
                  <a:cubicBezTo>
                    <a:pt x="41" y="1"/>
                    <a:pt x="1" y="24"/>
                    <a:pt x="1" y="77"/>
                  </a:cubicBezTo>
                  <a:lnTo>
                    <a:pt x="1" y="334"/>
                  </a:lnTo>
                  <a:cubicBezTo>
                    <a:pt x="1" y="387"/>
                    <a:pt x="41" y="414"/>
                    <a:pt x="81" y="414"/>
                  </a:cubicBezTo>
                  <a:cubicBezTo>
                    <a:pt x="121" y="414"/>
                    <a:pt x="160" y="387"/>
                    <a:pt x="160" y="334"/>
                  </a:cubicBezTo>
                  <a:lnTo>
                    <a:pt x="160" y="77"/>
                  </a:lnTo>
                  <a:cubicBezTo>
                    <a:pt x="160" y="24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1059407" y="1603581"/>
              <a:ext cx="13159" cy="29674"/>
            </a:xfrm>
            <a:custGeom>
              <a:avLst/>
              <a:gdLst/>
              <a:ahLst/>
              <a:cxnLst/>
              <a:rect l="l" t="t" r="r" b="b"/>
              <a:pathLst>
                <a:path w="251" h="566" extrusionOk="0">
                  <a:moveTo>
                    <a:pt x="101" y="0"/>
                  </a:moveTo>
                  <a:cubicBezTo>
                    <a:pt x="50" y="0"/>
                    <a:pt x="1" y="40"/>
                    <a:pt x="21" y="100"/>
                  </a:cubicBezTo>
                  <a:cubicBezTo>
                    <a:pt x="57" y="226"/>
                    <a:pt x="77" y="357"/>
                    <a:pt x="84" y="489"/>
                  </a:cubicBezTo>
                  <a:cubicBezTo>
                    <a:pt x="87" y="539"/>
                    <a:pt x="130" y="566"/>
                    <a:pt x="170" y="566"/>
                  </a:cubicBezTo>
                  <a:cubicBezTo>
                    <a:pt x="210" y="566"/>
                    <a:pt x="250" y="539"/>
                    <a:pt x="247" y="489"/>
                  </a:cubicBezTo>
                  <a:cubicBezTo>
                    <a:pt x="240" y="343"/>
                    <a:pt x="217" y="197"/>
                    <a:pt x="177" y="57"/>
                  </a:cubicBezTo>
                  <a:cubicBezTo>
                    <a:pt x="164" y="17"/>
                    <a:pt x="133" y="0"/>
                    <a:pt x="10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829256" y="1338147"/>
              <a:ext cx="8598" cy="25375"/>
            </a:xfrm>
            <a:custGeom>
              <a:avLst/>
              <a:gdLst/>
              <a:ahLst/>
              <a:cxnLst/>
              <a:rect l="l" t="t" r="r" b="b"/>
              <a:pathLst>
                <a:path w="164" h="484" extrusionOk="0">
                  <a:moveTo>
                    <a:pt x="84" y="1"/>
                  </a:moveTo>
                  <a:cubicBezTo>
                    <a:pt x="41" y="1"/>
                    <a:pt x="1" y="25"/>
                    <a:pt x="1" y="77"/>
                  </a:cubicBezTo>
                  <a:lnTo>
                    <a:pt x="1" y="407"/>
                  </a:lnTo>
                  <a:cubicBezTo>
                    <a:pt x="1" y="460"/>
                    <a:pt x="41" y="484"/>
                    <a:pt x="84" y="484"/>
                  </a:cubicBezTo>
                  <a:cubicBezTo>
                    <a:pt x="124" y="484"/>
                    <a:pt x="164" y="460"/>
                    <a:pt x="164" y="407"/>
                  </a:cubicBezTo>
                  <a:lnTo>
                    <a:pt x="164" y="77"/>
                  </a:lnTo>
                  <a:cubicBezTo>
                    <a:pt x="164" y="25"/>
                    <a:pt x="124" y="1"/>
                    <a:pt x="84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843778" y="1345487"/>
              <a:ext cx="11534" cy="26948"/>
            </a:xfrm>
            <a:custGeom>
              <a:avLst/>
              <a:gdLst/>
              <a:ahLst/>
              <a:cxnLst/>
              <a:rect l="l" t="t" r="r" b="b"/>
              <a:pathLst>
                <a:path w="220" h="514" extrusionOk="0">
                  <a:moveTo>
                    <a:pt x="86" y="1"/>
                  </a:moveTo>
                  <a:cubicBezTo>
                    <a:pt x="53" y="1"/>
                    <a:pt x="27" y="20"/>
                    <a:pt x="20" y="60"/>
                  </a:cubicBezTo>
                  <a:cubicBezTo>
                    <a:pt x="0" y="197"/>
                    <a:pt x="3" y="324"/>
                    <a:pt x="43" y="457"/>
                  </a:cubicBezTo>
                  <a:cubicBezTo>
                    <a:pt x="56" y="497"/>
                    <a:pt x="90" y="513"/>
                    <a:pt x="120" y="513"/>
                  </a:cubicBezTo>
                  <a:cubicBezTo>
                    <a:pt x="170" y="513"/>
                    <a:pt x="220" y="473"/>
                    <a:pt x="200" y="413"/>
                  </a:cubicBezTo>
                  <a:cubicBezTo>
                    <a:pt x="170" y="310"/>
                    <a:pt x="160" y="211"/>
                    <a:pt x="176" y="104"/>
                  </a:cubicBezTo>
                  <a:cubicBezTo>
                    <a:pt x="186" y="44"/>
                    <a:pt x="133" y="1"/>
                    <a:pt x="86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948945" y="1320899"/>
              <a:ext cx="8598" cy="15781"/>
            </a:xfrm>
            <a:custGeom>
              <a:avLst/>
              <a:gdLst/>
              <a:ahLst/>
              <a:cxnLst/>
              <a:rect l="l" t="t" r="r" b="b"/>
              <a:pathLst>
                <a:path w="164" h="301" extrusionOk="0">
                  <a:moveTo>
                    <a:pt x="81" y="1"/>
                  </a:moveTo>
                  <a:cubicBezTo>
                    <a:pt x="41" y="1"/>
                    <a:pt x="1" y="27"/>
                    <a:pt x="1" y="77"/>
                  </a:cubicBezTo>
                  <a:lnTo>
                    <a:pt x="1" y="220"/>
                  </a:lnTo>
                  <a:cubicBezTo>
                    <a:pt x="1" y="274"/>
                    <a:pt x="41" y="300"/>
                    <a:pt x="81" y="300"/>
                  </a:cubicBezTo>
                  <a:cubicBezTo>
                    <a:pt x="121" y="300"/>
                    <a:pt x="164" y="274"/>
                    <a:pt x="164" y="220"/>
                  </a:cubicBezTo>
                  <a:lnTo>
                    <a:pt x="164" y="77"/>
                  </a:lnTo>
                  <a:cubicBezTo>
                    <a:pt x="164" y="27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963939" y="1328396"/>
              <a:ext cx="8651" cy="20132"/>
            </a:xfrm>
            <a:custGeom>
              <a:avLst/>
              <a:gdLst/>
              <a:ahLst/>
              <a:cxnLst/>
              <a:rect l="l" t="t" r="r" b="b"/>
              <a:pathLst>
                <a:path w="165" h="384" extrusionOk="0">
                  <a:moveTo>
                    <a:pt x="85" y="1"/>
                  </a:moveTo>
                  <a:cubicBezTo>
                    <a:pt x="45" y="1"/>
                    <a:pt x="1" y="27"/>
                    <a:pt x="1" y="77"/>
                  </a:cubicBezTo>
                  <a:lnTo>
                    <a:pt x="1" y="303"/>
                  </a:lnTo>
                  <a:cubicBezTo>
                    <a:pt x="1" y="357"/>
                    <a:pt x="45" y="383"/>
                    <a:pt x="85" y="383"/>
                  </a:cubicBezTo>
                  <a:cubicBezTo>
                    <a:pt x="124" y="383"/>
                    <a:pt x="164" y="357"/>
                    <a:pt x="164" y="303"/>
                  </a:cubicBezTo>
                  <a:lnTo>
                    <a:pt x="164" y="77"/>
                  </a:lnTo>
                  <a:cubicBezTo>
                    <a:pt x="164" y="27"/>
                    <a:pt x="124" y="1"/>
                    <a:pt x="85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6"/>
            <p:cNvSpPr/>
            <p:nvPr/>
          </p:nvSpPr>
          <p:spPr>
            <a:xfrm>
              <a:off x="1123262" y="2048523"/>
              <a:ext cx="101395" cy="41365"/>
            </a:xfrm>
            <a:custGeom>
              <a:avLst/>
              <a:gdLst/>
              <a:ahLst/>
              <a:cxnLst/>
              <a:rect l="l" t="t" r="r" b="b"/>
              <a:pathLst>
                <a:path w="1934" h="789" extrusionOk="0">
                  <a:moveTo>
                    <a:pt x="1934" y="0"/>
                  </a:moveTo>
                  <a:cubicBezTo>
                    <a:pt x="1575" y="34"/>
                    <a:pt x="1242" y="140"/>
                    <a:pt x="916" y="269"/>
                  </a:cubicBezTo>
                  <a:cubicBezTo>
                    <a:pt x="593" y="406"/>
                    <a:pt x="281" y="562"/>
                    <a:pt x="1" y="789"/>
                  </a:cubicBezTo>
                  <a:cubicBezTo>
                    <a:pt x="353" y="719"/>
                    <a:pt x="676" y="599"/>
                    <a:pt x="999" y="469"/>
                  </a:cubicBezTo>
                  <a:cubicBezTo>
                    <a:pt x="1319" y="336"/>
                    <a:pt x="1631" y="197"/>
                    <a:pt x="1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6"/>
            <p:cNvSpPr/>
            <p:nvPr/>
          </p:nvSpPr>
          <p:spPr>
            <a:xfrm>
              <a:off x="1923602" y="1499358"/>
              <a:ext cx="105484" cy="106847"/>
            </a:xfrm>
            <a:custGeom>
              <a:avLst/>
              <a:gdLst/>
              <a:ahLst/>
              <a:cxnLst/>
              <a:rect l="l" t="t" r="r" b="b"/>
              <a:pathLst>
                <a:path w="2012" h="2038" extrusionOk="0">
                  <a:moveTo>
                    <a:pt x="2011" y="1"/>
                  </a:moveTo>
                  <a:lnTo>
                    <a:pt x="1" y="724"/>
                  </a:lnTo>
                  <a:cubicBezTo>
                    <a:pt x="151" y="1226"/>
                    <a:pt x="523" y="1898"/>
                    <a:pt x="1469" y="2038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6"/>
            <p:cNvSpPr/>
            <p:nvPr/>
          </p:nvSpPr>
          <p:spPr>
            <a:xfrm rot="-544738">
              <a:off x="1222780" y="1443410"/>
              <a:ext cx="58177" cy="68652"/>
            </a:xfrm>
            <a:custGeom>
              <a:avLst/>
              <a:gdLst/>
              <a:ahLst/>
              <a:cxnLst/>
              <a:rect l="l" t="t" r="r" b="b"/>
              <a:pathLst>
                <a:path w="2327" h="2746" extrusionOk="0">
                  <a:moveTo>
                    <a:pt x="229" y="1"/>
                  </a:moveTo>
                  <a:cubicBezTo>
                    <a:pt x="73" y="480"/>
                    <a:pt x="1" y="983"/>
                    <a:pt x="35" y="1503"/>
                  </a:cubicBezTo>
                  <a:cubicBezTo>
                    <a:pt x="52" y="1762"/>
                    <a:pt x="103" y="2027"/>
                    <a:pt x="250" y="2295"/>
                  </a:cubicBezTo>
                  <a:cubicBezTo>
                    <a:pt x="321" y="2425"/>
                    <a:pt x="433" y="2557"/>
                    <a:pt x="589" y="2642"/>
                  </a:cubicBezTo>
                  <a:cubicBezTo>
                    <a:pt x="714" y="2715"/>
                    <a:pt x="856" y="2746"/>
                    <a:pt x="993" y="2746"/>
                  </a:cubicBezTo>
                  <a:cubicBezTo>
                    <a:pt x="1024" y="2746"/>
                    <a:pt x="1055" y="2744"/>
                    <a:pt x="1086" y="2741"/>
                  </a:cubicBezTo>
                  <a:cubicBezTo>
                    <a:pt x="1252" y="2727"/>
                    <a:pt x="1412" y="2659"/>
                    <a:pt x="1541" y="2568"/>
                  </a:cubicBezTo>
                  <a:cubicBezTo>
                    <a:pt x="1670" y="2473"/>
                    <a:pt x="1769" y="2360"/>
                    <a:pt x="1850" y="2245"/>
                  </a:cubicBezTo>
                  <a:cubicBezTo>
                    <a:pt x="2000" y="2007"/>
                    <a:pt x="2102" y="1759"/>
                    <a:pt x="2163" y="1511"/>
                  </a:cubicBezTo>
                  <a:cubicBezTo>
                    <a:pt x="2293" y="1010"/>
                    <a:pt x="2326" y="500"/>
                    <a:pt x="2269" y="1"/>
                  </a:cubicBezTo>
                  <a:lnTo>
                    <a:pt x="2269" y="1"/>
                  </a:lnTo>
                  <a:cubicBezTo>
                    <a:pt x="2122" y="480"/>
                    <a:pt x="1983" y="949"/>
                    <a:pt x="1800" y="1385"/>
                  </a:cubicBezTo>
                  <a:cubicBezTo>
                    <a:pt x="1704" y="1599"/>
                    <a:pt x="1602" y="1806"/>
                    <a:pt x="1469" y="1969"/>
                  </a:cubicBezTo>
                  <a:cubicBezTo>
                    <a:pt x="1341" y="2132"/>
                    <a:pt x="1191" y="2242"/>
                    <a:pt x="1038" y="2251"/>
                  </a:cubicBezTo>
                  <a:cubicBezTo>
                    <a:pt x="1020" y="2253"/>
                    <a:pt x="1002" y="2254"/>
                    <a:pt x="986" y="2254"/>
                  </a:cubicBezTo>
                  <a:cubicBezTo>
                    <a:pt x="846" y="2254"/>
                    <a:pt x="743" y="2190"/>
                    <a:pt x="644" y="2051"/>
                  </a:cubicBezTo>
                  <a:cubicBezTo>
                    <a:pt x="531" y="1895"/>
                    <a:pt x="470" y="1670"/>
                    <a:pt x="413" y="1446"/>
                  </a:cubicBezTo>
                  <a:cubicBezTo>
                    <a:pt x="314" y="990"/>
                    <a:pt x="273" y="500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 rot="-544738">
              <a:off x="1448521" y="1405944"/>
              <a:ext cx="76377" cy="79252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37"/>
          <p:cNvSpPr txBox="1">
            <a:spLocks noGrp="1"/>
          </p:cNvSpPr>
          <p:nvPr>
            <p:ph type="title"/>
          </p:nvPr>
        </p:nvSpPr>
        <p:spPr>
          <a:xfrm>
            <a:off x="656875" y="126050"/>
            <a:ext cx="7223400" cy="11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Where can I find more information and/or practice for my child?</a:t>
            </a:r>
            <a:endParaRPr sz="2400">
              <a:solidFill>
                <a:srgbClr val="0000FF"/>
              </a:solidFill>
            </a:endParaRPr>
          </a:p>
        </p:txBody>
      </p:sp>
      <p:grpSp>
        <p:nvGrpSpPr>
          <p:cNvPr id="1105" name="Google Shape;1105;p37"/>
          <p:cNvGrpSpPr/>
          <p:nvPr/>
        </p:nvGrpSpPr>
        <p:grpSpPr>
          <a:xfrm>
            <a:off x="3449350" y="1879700"/>
            <a:ext cx="2245310" cy="2788900"/>
            <a:chOff x="3449350" y="1879700"/>
            <a:chExt cx="2245310" cy="2788900"/>
          </a:xfrm>
        </p:grpSpPr>
        <p:sp>
          <p:nvSpPr>
            <p:cNvPr id="1106" name="Google Shape;1106;p37"/>
            <p:cNvSpPr/>
            <p:nvPr/>
          </p:nvSpPr>
          <p:spPr>
            <a:xfrm>
              <a:off x="3561000" y="4505700"/>
              <a:ext cx="2022000" cy="1629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7" name="Google Shape;1107;p37"/>
            <p:cNvGrpSpPr/>
            <p:nvPr/>
          </p:nvGrpSpPr>
          <p:grpSpPr>
            <a:xfrm>
              <a:off x="3449350" y="1879700"/>
              <a:ext cx="2245310" cy="2729801"/>
              <a:chOff x="316900" y="2352200"/>
              <a:chExt cx="2245310" cy="2729801"/>
            </a:xfrm>
          </p:grpSpPr>
          <p:sp>
            <p:nvSpPr>
              <p:cNvPr id="1108" name="Google Shape;1108;p37"/>
              <p:cNvSpPr/>
              <p:nvPr/>
            </p:nvSpPr>
            <p:spPr>
              <a:xfrm>
                <a:off x="761592" y="3181977"/>
                <a:ext cx="1380728" cy="1899970"/>
              </a:xfrm>
              <a:custGeom>
                <a:avLst/>
                <a:gdLst/>
                <a:ahLst/>
                <a:cxnLst/>
                <a:rect l="l" t="t" r="r" b="b"/>
                <a:pathLst>
                  <a:path w="18207" h="25054" extrusionOk="0">
                    <a:moveTo>
                      <a:pt x="11679" y="1"/>
                    </a:moveTo>
                    <a:lnTo>
                      <a:pt x="6002" y="1016"/>
                    </a:lnTo>
                    <a:cubicBezTo>
                      <a:pt x="6002" y="1016"/>
                      <a:pt x="610" y="4034"/>
                      <a:pt x="97" y="8315"/>
                    </a:cubicBezTo>
                    <a:cubicBezTo>
                      <a:pt x="1" y="9114"/>
                      <a:pt x="11" y="10082"/>
                      <a:pt x="114" y="11143"/>
                    </a:cubicBezTo>
                    <a:cubicBezTo>
                      <a:pt x="231" y="12358"/>
                      <a:pt x="463" y="13699"/>
                      <a:pt x="790" y="15061"/>
                    </a:cubicBezTo>
                    <a:cubicBezTo>
                      <a:pt x="1709" y="18871"/>
                      <a:pt x="3356" y="22845"/>
                      <a:pt x="5203" y="24682"/>
                    </a:cubicBezTo>
                    <a:cubicBezTo>
                      <a:pt x="5203" y="24682"/>
                      <a:pt x="5256" y="24719"/>
                      <a:pt x="5363" y="24766"/>
                    </a:cubicBezTo>
                    <a:lnTo>
                      <a:pt x="5366" y="24769"/>
                    </a:lnTo>
                    <a:cubicBezTo>
                      <a:pt x="5529" y="24842"/>
                      <a:pt x="5805" y="24942"/>
                      <a:pt x="6198" y="25002"/>
                    </a:cubicBezTo>
                    <a:cubicBezTo>
                      <a:pt x="6314" y="25019"/>
                      <a:pt x="6437" y="25035"/>
                      <a:pt x="6574" y="25042"/>
                    </a:cubicBezTo>
                    <a:cubicBezTo>
                      <a:pt x="6670" y="25050"/>
                      <a:pt x="6770" y="25053"/>
                      <a:pt x="6876" y="25053"/>
                    </a:cubicBezTo>
                    <a:cubicBezTo>
                      <a:pt x="7042" y="25053"/>
                      <a:pt x="7221" y="25044"/>
                      <a:pt x="7412" y="25026"/>
                    </a:cubicBezTo>
                    <a:cubicBezTo>
                      <a:pt x="7583" y="25009"/>
                      <a:pt x="7762" y="24986"/>
                      <a:pt x="7952" y="24949"/>
                    </a:cubicBezTo>
                    <a:cubicBezTo>
                      <a:pt x="8178" y="24906"/>
                      <a:pt x="8418" y="24853"/>
                      <a:pt x="8671" y="24776"/>
                    </a:cubicBezTo>
                    <a:cubicBezTo>
                      <a:pt x="8770" y="24746"/>
                      <a:pt x="8873" y="24716"/>
                      <a:pt x="8973" y="24682"/>
                    </a:cubicBezTo>
                    <a:cubicBezTo>
                      <a:pt x="8957" y="23055"/>
                      <a:pt x="8957" y="21521"/>
                      <a:pt x="8957" y="21521"/>
                    </a:cubicBezTo>
                    <a:lnTo>
                      <a:pt x="8957" y="21521"/>
                    </a:lnTo>
                    <a:cubicBezTo>
                      <a:pt x="8957" y="21521"/>
                      <a:pt x="9355" y="21759"/>
                      <a:pt x="10418" y="21759"/>
                    </a:cubicBezTo>
                    <a:cubicBezTo>
                      <a:pt x="10684" y="21759"/>
                      <a:pt x="10992" y="21744"/>
                      <a:pt x="11346" y="21707"/>
                    </a:cubicBezTo>
                    <a:lnTo>
                      <a:pt x="11346" y="21707"/>
                    </a:lnTo>
                    <a:cubicBezTo>
                      <a:pt x="11346" y="23797"/>
                      <a:pt x="11024" y="24682"/>
                      <a:pt x="11024" y="24682"/>
                    </a:cubicBezTo>
                    <a:cubicBezTo>
                      <a:pt x="11024" y="24682"/>
                      <a:pt x="11240" y="24799"/>
                      <a:pt x="11629" y="24882"/>
                    </a:cubicBezTo>
                    <a:cubicBezTo>
                      <a:pt x="11822" y="24926"/>
                      <a:pt x="12052" y="24962"/>
                      <a:pt x="12318" y="24969"/>
                    </a:cubicBezTo>
                    <a:cubicBezTo>
                      <a:pt x="12377" y="24973"/>
                      <a:pt x="12437" y="24975"/>
                      <a:pt x="12499" y="24975"/>
                    </a:cubicBezTo>
                    <a:cubicBezTo>
                      <a:pt x="12596" y="24975"/>
                      <a:pt x="12697" y="24970"/>
                      <a:pt x="12801" y="24962"/>
                    </a:cubicBezTo>
                    <a:cubicBezTo>
                      <a:pt x="12974" y="24949"/>
                      <a:pt x="13160" y="24926"/>
                      <a:pt x="13354" y="24889"/>
                    </a:cubicBezTo>
                    <a:cubicBezTo>
                      <a:pt x="13530" y="24853"/>
                      <a:pt x="13716" y="24806"/>
                      <a:pt x="13906" y="24746"/>
                    </a:cubicBezTo>
                    <a:cubicBezTo>
                      <a:pt x="14085" y="24693"/>
                      <a:pt x="14269" y="24622"/>
                      <a:pt x="14458" y="24543"/>
                    </a:cubicBezTo>
                    <a:cubicBezTo>
                      <a:pt x="14498" y="24523"/>
                      <a:pt x="14541" y="24503"/>
                      <a:pt x="14581" y="24476"/>
                    </a:cubicBezTo>
                    <a:cubicBezTo>
                      <a:pt x="16086" y="23558"/>
                      <a:pt x="17863" y="17637"/>
                      <a:pt x="18159" y="12481"/>
                    </a:cubicBezTo>
                    <a:cubicBezTo>
                      <a:pt x="18193" y="11922"/>
                      <a:pt x="18206" y="11373"/>
                      <a:pt x="18203" y="10841"/>
                    </a:cubicBezTo>
                    <a:cubicBezTo>
                      <a:pt x="18193" y="9659"/>
                      <a:pt x="18083" y="8558"/>
                      <a:pt x="17856" y="7619"/>
                    </a:cubicBezTo>
                    <a:cubicBezTo>
                      <a:pt x="16555" y="2224"/>
                      <a:pt x="11679" y="1"/>
                      <a:pt x="1167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7"/>
              <p:cNvSpPr/>
              <p:nvPr/>
            </p:nvSpPr>
            <p:spPr>
              <a:xfrm>
                <a:off x="376278" y="3188726"/>
                <a:ext cx="1290560" cy="943387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2440" extrusionOk="0">
                    <a:moveTo>
                      <a:pt x="12913" y="1"/>
                    </a:moveTo>
                    <a:cubicBezTo>
                      <a:pt x="12237" y="1"/>
                      <a:pt x="11245" y="290"/>
                      <a:pt x="9851" y="964"/>
                    </a:cubicBezTo>
                    <a:cubicBezTo>
                      <a:pt x="0" y="5730"/>
                      <a:pt x="5654" y="12439"/>
                      <a:pt x="5654" y="12439"/>
                    </a:cubicBezTo>
                    <a:lnTo>
                      <a:pt x="9492" y="10652"/>
                    </a:lnTo>
                    <a:cubicBezTo>
                      <a:pt x="9492" y="10652"/>
                      <a:pt x="17018" y="1"/>
                      <a:pt x="1291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7"/>
              <p:cNvSpPr/>
              <p:nvPr/>
            </p:nvSpPr>
            <p:spPr>
              <a:xfrm>
                <a:off x="972335" y="3498736"/>
                <a:ext cx="999809" cy="1114926"/>
              </a:xfrm>
              <a:custGeom>
                <a:avLst/>
                <a:gdLst/>
                <a:ahLst/>
                <a:cxnLst/>
                <a:rect l="l" t="t" r="r" b="b"/>
                <a:pathLst>
                  <a:path w="13184" h="14702" extrusionOk="0">
                    <a:moveTo>
                      <a:pt x="6923" y="1"/>
                    </a:moveTo>
                    <a:cubicBezTo>
                      <a:pt x="4412" y="1"/>
                      <a:pt x="1805" y="983"/>
                      <a:pt x="986" y="3339"/>
                    </a:cubicBezTo>
                    <a:cubicBezTo>
                      <a:pt x="1" y="6164"/>
                      <a:pt x="517" y="9067"/>
                      <a:pt x="1988" y="11616"/>
                    </a:cubicBezTo>
                    <a:cubicBezTo>
                      <a:pt x="3064" y="13481"/>
                      <a:pt x="5170" y="14701"/>
                      <a:pt x="7224" y="14701"/>
                    </a:cubicBezTo>
                    <a:cubicBezTo>
                      <a:pt x="8489" y="14701"/>
                      <a:pt x="9734" y="14239"/>
                      <a:pt x="10707" y="13181"/>
                    </a:cubicBezTo>
                    <a:cubicBezTo>
                      <a:pt x="12891" y="10804"/>
                      <a:pt x="13183" y="7376"/>
                      <a:pt x="12848" y="4318"/>
                    </a:cubicBezTo>
                    <a:cubicBezTo>
                      <a:pt x="12658" y="2597"/>
                      <a:pt x="12059" y="1475"/>
                      <a:pt x="10448" y="720"/>
                    </a:cubicBezTo>
                    <a:cubicBezTo>
                      <a:pt x="9466" y="258"/>
                      <a:pt x="8207" y="1"/>
                      <a:pt x="692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7"/>
              <p:cNvSpPr/>
              <p:nvPr/>
            </p:nvSpPr>
            <p:spPr>
              <a:xfrm>
                <a:off x="1676607" y="3218529"/>
                <a:ext cx="608045" cy="867628"/>
              </a:xfrm>
              <a:custGeom>
                <a:avLst/>
                <a:gdLst/>
                <a:ahLst/>
                <a:cxnLst/>
                <a:rect l="l" t="t" r="r" b="b"/>
                <a:pathLst>
                  <a:path w="8018" h="11441" extrusionOk="0">
                    <a:moveTo>
                      <a:pt x="1029" y="1"/>
                    </a:moveTo>
                    <a:cubicBezTo>
                      <a:pt x="700" y="1"/>
                      <a:pt x="502" y="38"/>
                      <a:pt x="502" y="38"/>
                    </a:cubicBezTo>
                    <a:cubicBezTo>
                      <a:pt x="0" y="2168"/>
                      <a:pt x="3228" y="11441"/>
                      <a:pt x="5273" y="11441"/>
                    </a:cubicBezTo>
                    <a:cubicBezTo>
                      <a:pt x="5426" y="11441"/>
                      <a:pt x="5572" y="11388"/>
                      <a:pt x="5710" y="11277"/>
                    </a:cubicBezTo>
                    <a:cubicBezTo>
                      <a:pt x="7687" y="9680"/>
                      <a:pt x="8017" y="7490"/>
                      <a:pt x="5957" y="3423"/>
                    </a:cubicBezTo>
                    <a:cubicBezTo>
                      <a:pt x="4406" y="369"/>
                      <a:pt x="2067" y="1"/>
                      <a:pt x="102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858735" y="2419920"/>
                <a:ext cx="1135250" cy="91866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12114" extrusionOk="0">
                    <a:moveTo>
                      <a:pt x="8140" y="0"/>
                    </a:moveTo>
                    <a:cubicBezTo>
                      <a:pt x="8102" y="0"/>
                      <a:pt x="8064" y="1"/>
                      <a:pt x="8025" y="2"/>
                    </a:cubicBezTo>
                    <a:cubicBezTo>
                      <a:pt x="3755" y="122"/>
                      <a:pt x="1" y="5564"/>
                      <a:pt x="2607" y="9937"/>
                    </a:cubicBezTo>
                    <a:cubicBezTo>
                      <a:pt x="3393" y="11258"/>
                      <a:pt x="4830" y="12060"/>
                      <a:pt x="6368" y="12103"/>
                    </a:cubicBezTo>
                    <a:cubicBezTo>
                      <a:pt x="6593" y="12110"/>
                      <a:pt x="6830" y="12114"/>
                      <a:pt x="7077" y="12114"/>
                    </a:cubicBezTo>
                    <a:cubicBezTo>
                      <a:pt x="8928" y="12114"/>
                      <a:pt x="11293" y="11889"/>
                      <a:pt x="12609" y="10882"/>
                    </a:cubicBezTo>
                    <a:cubicBezTo>
                      <a:pt x="14970" y="9079"/>
                      <a:pt x="13025" y="0"/>
                      <a:pt x="8140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1531688" y="2352200"/>
                <a:ext cx="192090" cy="138854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831" extrusionOk="0">
                    <a:moveTo>
                      <a:pt x="1514" y="0"/>
                    </a:moveTo>
                    <a:cubicBezTo>
                      <a:pt x="949" y="0"/>
                      <a:pt x="0" y="1584"/>
                      <a:pt x="0" y="1584"/>
                    </a:cubicBezTo>
                    <a:lnTo>
                      <a:pt x="615" y="1830"/>
                    </a:lnTo>
                    <a:cubicBezTo>
                      <a:pt x="615" y="1830"/>
                      <a:pt x="2532" y="905"/>
                      <a:pt x="2377" y="595"/>
                    </a:cubicBezTo>
                    <a:cubicBezTo>
                      <a:pt x="2354" y="551"/>
                      <a:pt x="2305" y="531"/>
                      <a:pt x="2236" y="531"/>
                    </a:cubicBezTo>
                    <a:cubicBezTo>
                      <a:pt x="1830" y="531"/>
                      <a:pt x="759" y="1198"/>
                      <a:pt x="759" y="1198"/>
                    </a:cubicBezTo>
                    <a:cubicBezTo>
                      <a:pt x="759" y="1198"/>
                      <a:pt x="2130" y="130"/>
                      <a:pt x="1574" y="7"/>
                    </a:cubicBezTo>
                    <a:cubicBezTo>
                      <a:pt x="1555" y="2"/>
                      <a:pt x="1535" y="0"/>
                      <a:pt x="151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316900" y="2503337"/>
                <a:ext cx="859211" cy="69229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9129" extrusionOk="0">
                    <a:moveTo>
                      <a:pt x="7037" y="0"/>
                    </a:moveTo>
                    <a:cubicBezTo>
                      <a:pt x="6213" y="0"/>
                      <a:pt x="5275" y="175"/>
                      <a:pt x="4238" y="639"/>
                    </a:cubicBezTo>
                    <a:cubicBezTo>
                      <a:pt x="0" y="2530"/>
                      <a:pt x="1315" y="7699"/>
                      <a:pt x="2696" y="8275"/>
                    </a:cubicBezTo>
                    <a:cubicBezTo>
                      <a:pt x="2915" y="8366"/>
                      <a:pt x="3123" y="8405"/>
                      <a:pt x="3320" y="8405"/>
                    </a:cubicBezTo>
                    <a:cubicBezTo>
                      <a:pt x="4367" y="8405"/>
                      <a:pt x="5072" y="7312"/>
                      <a:pt x="5072" y="7312"/>
                    </a:cubicBezTo>
                    <a:lnTo>
                      <a:pt x="5072" y="7312"/>
                    </a:lnTo>
                    <a:cubicBezTo>
                      <a:pt x="5072" y="7312"/>
                      <a:pt x="4880" y="8917"/>
                      <a:pt x="5711" y="9109"/>
                    </a:cubicBezTo>
                    <a:cubicBezTo>
                      <a:pt x="5767" y="9122"/>
                      <a:pt x="5822" y="9128"/>
                      <a:pt x="5876" y="9128"/>
                    </a:cubicBezTo>
                    <a:cubicBezTo>
                      <a:pt x="6630" y="9128"/>
                      <a:pt x="7189" y="7955"/>
                      <a:pt x="7189" y="7955"/>
                    </a:cubicBezTo>
                    <a:cubicBezTo>
                      <a:pt x="7189" y="7955"/>
                      <a:pt x="7823" y="9091"/>
                      <a:pt x="8662" y="9091"/>
                    </a:cubicBezTo>
                    <a:cubicBezTo>
                      <a:pt x="9060" y="9091"/>
                      <a:pt x="9504" y="8835"/>
                      <a:pt x="9949" y="8081"/>
                    </a:cubicBezTo>
                    <a:cubicBezTo>
                      <a:pt x="11330" y="5742"/>
                      <a:pt x="11040" y="1665"/>
                      <a:pt x="11040" y="1665"/>
                    </a:cubicBezTo>
                    <a:cubicBezTo>
                      <a:pt x="11040" y="1665"/>
                      <a:pt x="9577" y="0"/>
                      <a:pt x="7037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1544580" y="2456927"/>
                <a:ext cx="1017630" cy="665452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8775" extrusionOk="0">
                    <a:moveTo>
                      <a:pt x="6320" y="1"/>
                    </a:moveTo>
                    <a:cubicBezTo>
                      <a:pt x="3445" y="1"/>
                      <a:pt x="981" y="2786"/>
                      <a:pt x="981" y="2786"/>
                    </a:cubicBezTo>
                    <a:cubicBezTo>
                      <a:pt x="0" y="6029"/>
                      <a:pt x="3323" y="8775"/>
                      <a:pt x="4809" y="8775"/>
                    </a:cubicBezTo>
                    <a:cubicBezTo>
                      <a:pt x="4926" y="8775"/>
                      <a:pt x="5031" y="8758"/>
                      <a:pt x="5122" y="8723"/>
                    </a:cubicBezTo>
                    <a:cubicBezTo>
                      <a:pt x="6167" y="8320"/>
                      <a:pt x="6789" y="6926"/>
                      <a:pt x="6789" y="6926"/>
                    </a:cubicBezTo>
                    <a:cubicBezTo>
                      <a:pt x="6789" y="6926"/>
                      <a:pt x="7465" y="8723"/>
                      <a:pt x="8813" y="8723"/>
                    </a:cubicBezTo>
                    <a:cubicBezTo>
                      <a:pt x="10161" y="8723"/>
                      <a:pt x="9582" y="6091"/>
                      <a:pt x="9582" y="6091"/>
                    </a:cubicBezTo>
                    <a:lnTo>
                      <a:pt x="9582" y="6091"/>
                    </a:lnTo>
                    <a:cubicBezTo>
                      <a:pt x="9582" y="6091"/>
                      <a:pt x="10720" y="7140"/>
                      <a:pt x="11549" y="7140"/>
                    </a:cubicBezTo>
                    <a:cubicBezTo>
                      <a:pt x="11629" y="7140"/>
                      <a:pt x="11706" y="7131"/>
                      <a:pt x="11778" y="7109"/>
                    </a:cubicBezTo>
                    <a:cubicBezTo>
                      <a:pt x="12591" y="6870"/>
                      <a:pt x="13419" y="6227"/>
                      <a:pt x="10250" y="2180"/>
                    </a:cubicBezTo>
                    <a:cubicBezTo>
                      <a:pt x="8980" y="560"/>
                      <a:pt x="7609" y="1"/>
                      <a:pt x="6320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1026405" y="3529524"/>
                <a:ext cx="846849" cy="227505"/>
              </a:xfrm>
              <a:custGeom>
                <a:avLst/>
                <a:gdLst/>
                <a:ahLst/>
                <a:cxnLst/>
                <a:rect l="l" t="t" r="r" b="b"/>
                <a:pathLst>
                  <a:path w="11167" h="3000" extrusionOk="0">
                    <a:moveTo>
                      <a:pt x="10398" y="0"/>
                    </a:moveTo>
                    <a:cubicBezTo>
                      <a:pt x="9160" y="0"/>
                      <a:pt x="6987" y="833"/>
                      <a:pt x="6024" y="1861"/>
                    </a:cubicBezTo>
                    <a:cubicBezTo>
                      <a:pt x="4494" y="363"/>
                      <a:pt x="2630" y="97"/>
                      <a:pt x="1501" y="97"/>
                    </a:cubicBezTo>
                    <a:cubicBezTo>
                      <a:pt x="879" y="97"/>
                      <a:pt x="479" y="177"/>
                      <a:pt x="479" y="177"/>
                    </a:cubicBezTo>
                    <a:lnTo>
                      <a:pt x="0" y="1023"/>
                    </a:lnTo>
                    <a:lnTo>
                      <a:pt x="1777" y="2007"/>
                    </a:lnTo>
                    <a:lnTo>
                      <a:pt x="6570" y="2999"/>
                    </a:lnTo>
                    <a:lnTo>
                      <a:pt x="9146" y="2503"/>
                    </a:lnTo>
                    <a:lnTo>
                      <a:pt x="10108" y="2041"/>
                    </a:lnTo>
                    <a:lnTo>
                      <a:pt x="11066" y="1133"/>
                    </a:lnTo>
                    <a:cubicBezTo>
                      <a:pt x="11120" y="883"/>
                      <a:pt x="11166" y="557"/>
                      <a:pt x="11156" y="197"/>
                    </a:cubicBezTo>
                    <a:cubicBezTo>
                      <a:pt x="11001" y="62"/>
                      <a:pt x="10734" y="0"/>
                      <a:pt x="10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1131359" y="4963850"/>
                <a:ext cx="100254" cy="114132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505" extrusionOk="0">
                    <a:moveTo>
                      <a:pt x="495" y="1"/>
                    </a:moveTo>
                    <a:cubicBezTo>
                      <a:pt x="493" y="1"/>
                      <a:pt x="490" y="1"/>
                      <a:pt x="487" y="1"/>
                    </a:cubicBezTo>
                    <a:cubicBezTo>
                      <a:pt x="0" y="21"/>
                      <a:pt x="487" y="1269"/>
                      <a:pt x="487" y="1269"/>
                    </a:cubicBezTo>
                    <a:lnTo>
                      <a:pt x="490" y="1272"/>
                    </a:lnTo>
                    <a:lnTo>
                      <a:pt x="1322" y="1505"/>
                    </a:lnTo>
                    <a:cubicBezTo>
                      <a:pt x="1256" y="1241"/>
                      <a:pt x="923" y="1"/>
                      <a:pt x="4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1228048" y="4953537"/>
                <a:ext cx="95704" cy="128464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694" extrusionOk="0">
                    <a:moveTo>
                      <a:pt x="654" y="0"/>
                    </a:moveTo>
                    <a:cubicBezTo>
                      <a:pt x="640" y="0"/>
                      <a:pt x="627" y="1"/>
                      <a:pt x="613" y="3"/>
                    </a:cubicBezTo>
                    <a:cubicBezTo>
                      <a:pt x="0" y="97"/>
                      <a:pt x="423" y="1681"/>
                      <a:pt x="423" y="1681"/>
                    </a:cubicBezTo>
                    <a:cubicBezTo>
                      <a:pt x="523" y="1689"/>
                      <a:pt x="630" y="1693"/>
                      <a:pt x="741" y="1693"/>
                    </a:cubicBezTo>
                    <a:cubicBezTo>
                      <a:pt x="903" y="1693"/>
                      <a:pt x="1077" y="1684"/>
                      <a:pt x="1261" y="1665"/>
                    </a:cubicBezTo>
                    <a:cubicBezTo>
                      <a:pt x="1223" y="1116"/>
                      <a:pt x="1084" y="0"/>
                      <a:pt x="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1333761" y="4963168"/>
                <a:ext cx="85390" cy="110871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462" extrusionOk="0">
                    <a:moveTo>
                      <a:pt x="596" y="1"/>
                    </a:moveTo>
                    <a:cubicBezTo>
                      <a:pt x="576" y="1"/>
                      <a:pt x="555" y="4"/>
                      <a:pt x="534" y="10"/>
                    </a:cubicBezTo>
                    <a:cubicBezTo>
                      <a:pt x="1" y="160"/>
                      <a:pt x="407" y="1461"/>
                      <a:pt x="407" y="1461"/>
                    </a:cubicBezTo>
                    <a:cubicBezTo>
                      <a:pt x="633" y="1418"/>
                      <a:pt x="873" y="1365"/>
                      <a:pt x="1126" y="1288"/>
                    </a:cubicBezTo>
                    <a:cubicBezTo>
                      <a:pt x="1066" y="783"/>
                      <a:pt x="921" y="1"/>
                      <a:pt x="5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7"/>
              <p:cNvSpPr/>
              <p:nvPr/>
            </p:nvSpPr>
            <p:spPr>
              <a:xfrm>
                <a:off x="1643468" y="4975150"/>
                <a:ext cx="70982" cy="10063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1327" extrusionOk="0">
                    <a:moveTo>
                      <a:pt x="485" y="0"/>
                    </a:moveTo>
                    <a:cubicBezTo>
                      <a:pt x="74" y="0"/>
                      <a:pt x="10" y="866"/>
                      <a:pt x="0" y="1240"/>
                    </a:cubicBezTo>
                    <a:cubicBezTo>
                      <a:pt x="190" y="1280"/>
                      <a:pt x="423" y="1316"/>
                      <a:pt x="689" y="1326"/>
                    </a:cubicBezTo>
                    <a:cubicBezTo>
                      <a:pt x="786" y="907"/>
                      <a:pt x="935" y="48"/>
                      <a:pt x="516" y="2"/>
                    </a:cubicBezTo>
                    <a:cubicBezTo>
                      <a:pt x="506" y="1"/>
                      <a:pt x="495" y="0"/>
                      <a:pt x="4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1727795" y="4975225"/>
                <a:ext cx="71512" cy="99723"/>
              </a:xfrm>
              <a:custGeom>
                <a:avLst/>
                <a:gdLst/>
                <a:ahLst/>
                <a:cxnLst/>
                <a:rect l="l" t="t" r="r" b="b"/>
                <a:pathLst>
                  <a:path w="943" h="1315" extrusionOk="0">
                    <a:moveTo>
                      <a:pt x="531" y="0"/>
                    </a:moveTo>
                    <a:cubicBezTo>
                      <a:pt x="524" y="0"/>
                      <a:pt x="517" y="1"/>
                      <a:pt x="510" y="1"/>
                    </a:cubicBezTo>
                    <a:cubicBezTo>
                      <a:pt x="0" y="34"/>
                      <a:pt x="37" y="995"/>
                      <a:pt x="60" y="1315"/>
                    </a:cubicBezTo>
                    <a:cubicBezTo>
                      <a:pt x="233" y="1302"/>
                      <a:pt x="419" y="1279"/>
                      <a:pt x="613" y="1242"/>
                    </a:cubicBezTo>
                    <a:cubicBezTo>
                      <a:pt x="753" y="791"/>
                      <a:pt x="943" y="0"/>
                      <a:pt x="5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1816066" y="4953385"/>
                <a:ext cx="61426" cy="10525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388" extrusionOk="0">
                    <a:moveTo>
                      <a:pt x="515" y="1"/>
                    </a:moveTo>
                    <a:cubicBezTo>
                      <a:pt x="507" y="1"/>
                      <a:pt x="499" y="1"/>
                      <a:pt x="490" y="2"/>
                    </a:cubicBezTo>
                    <a:cubicBezTo>
                      <a:pt x="104" y="42"/>
                      <a:pt x="17" y="984"/>
                      <a:pt x="1" y="1387"/>
                    </a:cubicBezTo>
                    <a:cubicBezTo>
                      <a:pt x="180" y="1334"/>
                      <a:pt x="364" y="1263"/>
                      <a:pt x="553" y="1184"/>
                    </a:cubicBezTo>
                    <a:cubicBezTo>
                      <a:pt x="593" y="1164"/>
                      <a:pt x="636" y="1144"/>
                      <a:pt x="676" y="1117"/>
                    </a:cubicBezTo>
                    <a:cubicBezTo>
                      <a:pt x="751" y="654"/>
                      <a:pt x="810" y="1"/>
                      <a:pt x="5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1216369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4" y="0"/>
                    </a:moveTo>
                    <a:cubicBezTo>
                      <a:pt x="157" y="0"/>
                      <a:pt x="1" y="160"/>
                      <a:pt x="1" y="357"/>
                    </a:cubicBezTo>
                    <a:cubicBezTo>
                      <a:pt x="1" y="550"/>
                      <a:pt x="157" y="710"/>
                      <a:pt x="354" y="710"/>
                    </a:cubicBezTo>
                    <a:cubicBezTo>
                      <a:pt x="547" y="710"/>
                      <a:pt x="707" y="550"/>
                      <a:pt x="707" y="357"/>
                    </a:cubicBezTo>
                    <a:cubicBezTo>
                      <a:pt x="707" y="160"/>
                      <a:pt x="547" y="0"/>
                      <a:pt x="354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1671981" y="3183266"/>
                <a:ext cx="53615" cy="53843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10" extrusionOk="0">
                    <a:moveTo>
                      <a:pt x="353" y="0"/>
                    </a:moveTo>
                    <a:cubicBezTo>
                      <a:pt x="160" y="0"/>
                      <a:pt x="0" y="160"/>
                      <a:pt x="0" y="357"/>
                    </a:cubicBezTo>
                    <a:cubicBezTo>
                      <a:pt x="0" y="550"/>
                      <a:pt x="160" y="710"/>
                      <a:pt x="353" y="710"/>
                    </a:cubicBezTo>
                    <a:cubicBezTo>
                      <a:pt x="550" y="710"/>
                      <a:pt x="706" y="550"/>
                      <a:pt x="706" y="357"/>
                    </a:cubicBezTo>
                    <a:cubicBezTo>
                      <a:pt x="706" y="160"/>
                      <a:pt x="550" y="0"/>
                      <a:pt x="353" y="0"/>
                    </a:cubicBezTo>
                    <a:close/>
                  </a:path>
                </a:pathLst>
              </a:custGeom>
              <a:solidFill>
                <a:srgbClr val="2026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2029388" y="4496940"/>
                <a:ext cx="197171" cy="260569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436" extrusionOk="0">
                    <a:moveTo>
                      <a:pt x="7" y="1"/>
                    </a:moveTo>
                    <a:lnTo>
                      <a:pt x="7" y="1"/>
                    </a:lnTo>
                    <a:cubicBezTo>
                      <a:pt x="0" y="407"/>
                      <a:pt x="50" y="813"/>
                      <a:pt x="133" y="1212"/>
                    </a:cubicBezTo>
                    <a:cubicBezTo>
                      <a:pt x="217" y="1611"/>
                      <a:pt x="343" y="2007"/>
                      <a:pt x="539" y="2374"/>
                    </a:cubicBezTo>
                    <a:cubicBezTo>
                      <a:pt x="636" y="2557"/>
                      <a:pt x="752" y="2734"/>
                      <a:pt x="892" y="2889"/>
                    </a:cubicBezTo>
                    <a:cubicBezTo>
                      <a:pt x="1032" y="3046"/>
                      <a:pt x="1198" y="3186"/>
                      <a:pt x="1388" y="3279"/>
                    </a:cubicBezTo>
                    <a:cubicBezTo>
                      <a:pt x="1578" y="3376"/>
                      <a:pt x="1788" y="3428"/>
                      <a:pt x="1997" y="3436"/>
                    </a:cubicBezTo>
                    <a:cubicBezTo>
                      <a:pt x="2207" y="3436"/>
                      <a:pt x="2410" y="3396"/>
                      <a:pt x="2599" y="3325"/>
                    </a:cubicBezTo>
                    <a:lnTo>
                      <a:pt x="2599" y="3325"/>
                    </a:lnTo>
                    <a:cubicBezTo>
                      <a:pt x="2471" y="3343"/>
                      <a:pt x="2342" y="3357"/>
                      <a:pt x="2214" y="3357"/>
                    </a:cubicBezTo>
                    <a:cubicBezTo>
                      <a:pt x="2144" y="3357"/>
                      <a:pt x="2074" y="3353"/>
                      <a:pt x="2004" y="3342"/>
                    </a:cubicBezTo>
                    <a:cubicBezTo>
                      <a:pt x="1811" y="3316"/>
                      <a:pt x="1625" y="3253"/>
                      <a:pt x="1461" y="3149"/>
                    </a:cubicBezTo>
                    <a:cubicBezTo>
                      <a:pt x="1132" y="2949"/>
                      <a:pt x="889" y="2630"/>
                      <a:pt x="709" y="2284"/>
                    </a:cubicBezTo>
                    <a:cubicBezTo>
                      <a:pt x="519" y="1938"/>
                      <a:pt x="393" y="1559"/>
                      <a:pt x="276" y="1176"/>
                    </a:cubicBezTo>
                    <a:cubicBezTo>
                      <a:pt x="220" y="986"/>
                      <a:pt x="170" y="789"/>
                      <a:pt x="127" y="593"/>
                    </a:cubicBezTo>
                    <a:cubicBezTo>
                      <a:pt x="80" y="397"/>
                      <a:pt x="43" y="201"/>
                      <a:pt x="7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1083887" y="3538169"/>
                <a:ext cx="18731" cy="182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4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54" y="7"/>
                      <a:pt x="70" y="13"/>
                      <a:pt x="1" y="23"/>
                    </a:cubicBezTo>
                    <a:cubicBezTo>
                      <a:pt x="84" y="13"/>
                      <a:pt x="164" y="7"/>
                      <a:pt x="247" y="0"/>
                    </a:cubicBezTo>
                    <a:close/>
                  </a:path>
                </a:pathLst>
              </a:custGeom>
              <a:solidFill>
                <a:srgbClr val="8DA5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1042557" y="3537335"/>
                <a:ext cx="830166" cy="118454"/>
              </a:xfrm>
              <a:custGeom>
                <a:avLst/>
                <a:gdLst/>
                <a:ahLst/>
                <a:cxnLst/>
                <a:rect l="l" t="t" r="r" b="b"/>
                <a:pathLst>
                  <a:path w="10947" h="1562" extrusionOk="0">
                    <a:moveTo>
                      <a:pt x="10943" y="94"/>
                    </a:moveTo>
                    <a:cubicBezTo>
                      <a:pt x="10943" y="94"/>
                      <a:pt x="8177" y="474"/>
                      <a:pt x="6706" y="1409"/>
                    </a:cubicBezTo>
                    <a:lnTo>
                      <a:pt x="10933" y="497"/>
                    </a:lnTo>
                    <a:cubicBezTo>
                      <a:pt x="10939" y="400"/>
                      <a:pt x="10943" y="297"/>
                      <a:pt x="10943" y="194"/>
                    </a:cubicBezTo>
                    <a:cubicBezTo>
                      <a:pt x="10947" y="161"/>
                      <a:pt x="10943" y="127"/>
                      <a:pt x="10943" y="94"/>
                    </a:cubicBezTo>
                    <a:close/>
                    <a:moveTo>
                      <a:pt x="1131" y="1"/>
                    </a:moveTo>
                    <a:cubicBezTo>
                      <a:pt x="1019" y="1"/>
                      <a:pt x="905" y="4"/>
                      <a:pt x="792" y="11"/>
                    </a:cubicBezTo>
                    <a:cubicBezTo>
                      <a:pt x="699" y="18"/>
                      <a:pt x="615" y="24"/>
                      <a:pt x="546" y="34"/>
                    </a:cubicBezTo>
                    <a:cubicBezTo>
                      <a:pt x="453" y="44"/>
                      <a:pt x="360" y="58"/>
                      <a:pt x="266" y="74"/>
                    </a:cubicBezTo>
                    <a:lnTo>
                      <a:pt x="0" y="543"/>
                    </a:lnTo>
                    <a:lnTo>
                      <a:pt x="4902" y="1412"/>
                    </a:lnTo>
                    <a:cubicBezTo>
                      <a:pt x="4909" y="1412"/>
                      <a:pt x="4919" y="1419"/>
                      <a:pt x="4936" y="1429"/>
                    </a:cubicBezTo>
                    <a:cubicBezTo>
                      <a:pt x="4477" y="1053"/>
                      <a:pt x="3022" y="1"/>
                      <a:pt x="1131" y="1"/>
                    </a:cubicBezTo>
                    <a:close/>
                    <a:moveTo>
                      <a:pt x="6656" y="1442"/>
                    </a:moveTo>
                    <a:lnTo>
                      <a:pt x="6656" y="1442"/>
                    </a:lnTo>
                    <a:cubicBezTo>
                      <a:pt x="6597" y="1482"/>
                      <a:pt x="6537" y="1522"/>
                      <a:pt x="6483" y="1562"/>
                    </a:cubicBezTo>
                    <a:cubicBezTo>
                      <a:pt x="6540" y="1529"/>
                      <a:pt x="6600" y="1489"/>
                      <a:pt x="6656" y="14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1689423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3" y="1"/>
                    </a:moveTo>
                    <a:cubicBezTo>
                      <a:pt x="150" y="1"/>
                      <a:pt x="0" y="151"/>
                      <a:pt x="0" y="334"/>
                    </a:cubicBezTo>
                    <a:cubicBezTo>
                      <a:pt x="0" y="517"/>
                      <a:pt x="150" y="666"/>
                      <a:pt x="333" y="666"/>
                    </a:cubicBezTo>
                    <a:cubicBezTo>
                      <a:pt x="516" y="666"/>
                      <a:pt x="663" y="517"/>
                      <a:pt x="663" y="334"/>
                    </a:cubicBezTo>
                    <a:cubicBezTo>
                      <a:pt x="663" y="151"/>
                      <a:pt x="516" y="1"/>
                      <a:pt x="333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1226759" y="3243554"/>
                <a:ext cx="50279" cy="5058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667" extrusionOk="0">
                    <a:moveTo>
                      <a:pt x="330" y="1"/>
                    </a:moveTo>
                    <a:cubicBezTo>
                      <a:pt x="147" y="1"/>
                      <a:pt x="0" y="151"/>
                      <a:pt x="0" y="334"/>
                    </a:cubicBezTo>
                    <a:cubicBezTo>
                      <a:pt x="0" y="517"/>
                      <a:pt x="147" y="666"/>
                      <a:pt x="330" y="666"/>
                    </a:cubicBezTo>
                    <a:cubicBezTo>
                      <a:pt x="513" y="666"/>
                      <a:pt x="663" y="517"/>
                      <a:pt x="663" y="334"/>
                    </a:cubicBezTo>
                    <a:cubicBezTo>
                      <a:pt x="663" y="151"/>
                      <a:pt x="513" y="1"/>
                      <a:pt x="330" y="1"/>
                    </a:cubicBezTo>
                    <a:close/>
                  </a:path>
                </a:pathLst>
              </a:custGeom>
              <a:solidFill>
                <a:srgbClr val="BBA1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954438" y="3716076"/>
                <a:ext cx="58165" cy="241838"/>
              </a:xfrm>
              <a:custGeom>
                <a:avLst/>
                <a:gdLst/>
                <a:ahLst/>
                <a:cxnLst/>
                <a:rect l="l" t="t" r="r" b="b"/>
                <a:pathLst>
                  <a:path w="767" h="3189" extrusionOk="0">
                    <a:moveTo>
                      <a:pt x="317" y="0"/>
                    </a:moveTo>
                    <a:cubicBezTo>
                      <a:pt x="0" y="1375"/>
                      <a:pt x="233" y="3189"/>
                      <a:pt x="233" y="3189"/>
                    </a:cubicBezTo>
                    <a:lnTo>
                      <a:pt x="726" y="3019"/>
                    </a:lnTo>
                    <a:cubicBezTo>
                      <a:pt x="736" y="2849"/>
                      <a:pt x="746" y="2683"/>
                      <a:pt x="766" y="2513"/>
                    </a:cubicBezTo>
                    <a:cubicBezTo>
                      <a:pt x="606" y="1655"/>
                      <a:pt x="450" y="762"/>
                      <a:pt x="317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1009494" y="3906647"/>
                <a:ext cx="9404" cy="3837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506" extrusionOk="0">
                    <a:moveTo>
                      <a:pt x="40" y="0"/>
                    </a:moveTo>
                    <a:cubicBezTo>
                      <a:pt x="20" y="170"/>
                      <a:pt x="10" y="336"/>
                      <a:pt x="0" y="506"/>
                    </a:cubicBezTo>
                    <a:lnTo>
                      <a:pt x="123" y="463"/>
                    </a:lnTo>
                    <a:cubicBezTo>
                      <a:pt x="97" y="309"/>
                      <a:pt x="67" y="157"/>
                      <a:pt x="40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801784" y="4234478"/>
                <a:ext cx="19717" cy="8971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18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336"/>
                      <a:pt x="150" y="719"/>
                      <a:pt x="260" y="1182"/>
                    </a:cubicBezTo>
                    <a:cubicBezTo>
                      <a:pt x="166" y="786"/>
                      <a:pt x="80" y="39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782294" y="4064837"/>
                <a:ext cx="301672" cy="260342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3433" extrusionOk="0">
                    <a:moveTo>
                      <a:pt x="3056" y="1"/>
                    </a:moveTo>
                    <a:lnTo>
                      <a:pt x="1052" y="1232"/>
                    </a:lnTo>
                    <a:lnTo>
                      <a:pt x="443" y="819"/>
                    </a:lnTo>
                    <a:lnTo>
                      <a:pt x="300" y="886"/>
                    </a:lnTo>
                    <a:cubicBezTo>
                      <a:pt x="300" y="886"/>
                      <a:pt x="204" y="770"/>
                      <a:pt x="61" y="560"/>
                    </a:cubicBezTo>
                    <a:lnTo>
                      <a:pt x="1" y="524"/>
                    </a:lnTo>
                    <a:lnTo>
                      <a:pt x="1" y="524"/>
                    </a:lnTo>
                    <a:cubicBezTo>
                      <a:pt x="64" y="1099"/>
                      <a:pt x="127" y="1582"/>
                      <a:pt x="257" y="2237"/>
                    </a:cubicBezTo>
                    <a:cubicBezTo>
                      <a:pt x="337" y="2627"/>
                      <a:pt x="423" y="3023"/>
                      <a:pt x="517" y="3419"/>
                    </a:cubicBezTo>
                    <a:cubicBezTo>
                      <a:pt x="733" y="3426"/>
                      <a:pt x="963" y="3432"/>
                      <a:pt x="1199" y="3432"/>
                    </a:cubicBezTo>
                    <a:cubicBezTo>
                      <a:pt x="2071" y="3432"/>
                      <a:pt x="3069" y="3366"/>
                      <a:pt x="3978" y="3156"/>
                    </a:cubicBezTo>
                    <a:cubicBezTo>
                      <a:pt x="3508" y="2141"/>
                      <a:pt x="3189" y="1083"/>
                      <a:pt x="3056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786845" y="4107228"/>
                <a:ext cx="29121" cy="2487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1" y="1"/>
                    </a:moveTo>
                    <a:cubicBezTo>
                      <a:pt x="144" y="211"/>
                      <a:pt x="240" y="327"/>
                      <a:pt x="240" y="327"/>
                    </a:cubicBezTo>
                    <a:lnTo>
                      <a:pt x="383" y="2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1014044" y="4049443"/>
                <a:ext cx="246085" cy="25473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3359" extrusionOk="0">
                    <a:moveTo>
                      <a:pt x="332" y="1"/>
                    </a:moveTo>
                    <a:lnTo>
                      <a:pt x="0" y="204"/>
                    </a:lnTo>
                    <a:cubicBezTo>
                      <a:pt x="133" y="1286"/>
                      <a:pt x="452" y="2344"/>
                      <a:pt x="922" y="3359"/>
                    </a:cubicBezTo>
                    <a:cubicBezTo>
                      <a:pt x="1884" y="3136"/>
                      <a:pt x="2746" y="2744"/>
                      <a:pt x="3245" y="2088"/>
                    </a:cubicBezTo>
                    <a:cubicBezTo>
                      <a:pt x="2010" y="1888"/>
                      <a:pt x="809" y="1695"/>
                      <a:pt x="729" y="1695"/>
                    </a:cubicBezTo>
                    <a:cubicBezTo>
                      <a:pt x="682" y="1695"/>
                      <a:pt x="526" y="993"/>
                      <a:pt x="332" y="1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1140459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499" y="0"/>
                    </a:moveTo>
                    <a:cubicBezTo>
                      <a:pt x="1306" y="0"/>
                      <a:pt x="1122" y="33"/>
                      <a:pt x="942" y="81"/>
                    </a:cubicBezTo>
                    <a:cubicBezTo>
                      <a:pt x="746" y="134"/>
                      <a:pt x="556" y="204"/>
                      <a:pt x="373" y="321"/>
                    </a:cubicBezTo>
                    <a:cubicBezTo>
                      <a:pt x="287" y="380"/>
                      <a:pt x="200" y="460"/>
                      <a:pt x="147" y="563"/>
                    </a:cubicBezTo>
                    <a:cubicBezTo>
                      <a:pt x="94" y="670"/>
                      <a:pt x="80" y="797"/>
                      <a:pt x="107" y="907"/>
                    </a:cubicBezTo>
                    <a:cubicBezTo>
                      <a:pt x="154" y="1130"/>
                      <a:pt x="333" y="1306"/>
                      <a:pt x="530" y="1382"/>
                    </a:cubicBezTo>
                    <a:cubicBezTo>
                      <a:pt x="699" y="1450"/>
                      <a:pt x="875" y="1468"/>
                      <a:pt x="1046" y="1468"/>
                    </a:cubicBezTo>
                    <a:cubicBezTo>
                      <a:pt x="1077" y="1468"/>
                      <a:pt x="1108" y="1467"/>
                      <a:pt x="1138" y="1466"/>
                    </a:cubicBezTo>
                    <a:cubicBezTo>
                      <a:pt x="1238" y="1462"/>
                      <a:pt x="1338" y="1452"/>
                      <a:pt x="1438" y="1436"/>
                    </a:cubicBezTo>
                    <a:cubicBezTo>
                      <a:pt x="1535" y="1416"/>
                      <a:pt x="1638" y="1399"/>
                      <a:pt x="1731" y="1346"/>
                    </a:cubicBezTo>
                    <a:cubicBezTo>
                      <a:pt x="1828" y="1296"/>
                      <a:pt x="1911" y="1186"/>
                      <a:pt x="1897" y="1070"/>
                    </a:cubicBezTo>
                    <a:cubicBezTo>
                      <a:pt x="1888" y="956"/>
                      <a:pt x="1821" y="863"/>
                      <a:pt x="1738" y="803"/>
                    </a:cubicBezTo>
                    <a:cubicBezTo>
                      <a:pt x="1645" y="741"/>
                      <a:pt x="1545" y="721"/>
                      <a:pt x="1444" y="721"/>
                    </a:cubicBezTo>
                    <a:cubicBezTo>
                      <a:pt x="1345" y="721"/>
                      <a:pt x="1246" y="740"/>
                      <a:pt x="1152" y="757"/>
                    </a:cubicBezTo>
                    <a:cubicBezTo>
                      <a:pt x="1217" y="751"/>
                      <a:pt x="1284" y="746"/>
                      <a:pt x="1350" y="746"/>
                    </a:cubicBezTo>
                    <a:cubicBezTo>
                      <a:pt x="1481" y="746"/>
                      <a:pt x="1608" y="766"/>
                      <a:pt x="1708" y="843"/>
                    </a:cubicBezTo>
                    <a:cubicBezTo>
                      <a:pt x="1777" y="900"/>
                      <a:pt x="1825" y="990"/>
                      <a:pt x="1825" y="1073"/>
                    </a:cubicBezTo>
                    <a:cubicBezTo>
                      <a:pt x="1828" y="1159"/>
                      <a:pt x="1768" y="1226"/>
                      <a:pt x="1688" y="1262"/>
                    </a:cubicBezTo>
                    <a:cubicBezTo>
                      <a:pt x="1528" y="1333"/>
                      <a:pt x="1321" y="1342"/>
                      <a:pt x="1135" y="1346"/>
                    </a:cubicBezTo>
                    <a:cubicBezTo>
                      <a:pt x="946" y="1342"/>
                      <a:pt x="753" y="1322"/>
                      <a:pt x="590" y="1246"/>
                    </a:cubicBezTo>
                    <a:cubicBezTo>
                      <a:pt x="427" y="1176"/>
                      <a:pt x="303" y="1033"/>
                      <a:pt x="270" y="873"/>
                    </a:cubicBezTo>
                    <a:cubicBezTo>
                      <a:pt x="230" y="710"/>
                      <a:pt x="320" y="560"/>
                      <a:pt x="473" y="464"/>
                    </a:cubicBezTo>
                    <a:cubicBezTo>
                      <a:pt x="768" y="292"/>
                      <a:pt x="1141" y="194"/>
                      <a:pt x="1489" y="194"/>
                    </a:cubicBezTo>
                    <a:cubicBezTo>
                      <a:pt x="1507" y="194"/>
                      <a:pt x="1524" y="194"/>
                      <a:pt x="1541" y="194"/>
                    </a:cubicBezTo>
                    <a:cubicBezTo>
                      <a:pt x="1721" y="201"/>
                      <a:pt x="1874" y="264"/>
                      <a:pt x="1991" y="404"/>
                    </a:cubicBezTo>
                    <a:cubicBezTo>
                      <a:pt x="2104" y="540"/>
                      <a:pt x="2214" y="714"/>
                      <a:pt x="2307" y="873"/>
                    </a:cubicBezTo>
                    <a:cubicBezTo>
                      <a:pt x="2396" y="1036"/>
                      <a:pt x="2464" y="1213"/>
                      <a:pt x="2453" y="1386"/>
                    </a:cubicBezTo>
                    <a:cubicBezTo>
                      <a:pt x="2444" y="1555"/>
                      <a:pt x="2347" y="1712"/>
                      <a:pt x="2207" y="1825"/>
                    </a:cubicBezTo>
                    <a:cubicBezTo>
                      <a:pt x="2064" y="1938"/>
                      <a:pt x="1884" y="2015"/>
                      <a:pt x="1705" y="2075"/>
                    </a:cubicBezTo>
                    <a:cubicBezTo>
                      <a:pt x="1521" y="2131"/>
                      <a:pt x="1332" y="2178"/>
                      <a:pt x="1142" y="2208"/>
                    </a:cubicBezTo>
                    <a:cubicBezTo>
                      <a:pt x="1015" y="2228"/>
                      <a:pt x="886" y="2239"/>
                      <a:pt x="757" y="2239"/>
                    </a:cubicBezTo>
                    <a:cubicBezTo>
                      <a:pt x="499" y="2239"/>
                      <a:pt x="240" y="2195"/>
                      <a:pt x="0" y="2088"/>
                    </a:cubicBezTo>
                    <a:lnTo>
                      <a:pt x="0" y="2088"/>
                    </a:lnTo>
                    <a:cubicBezTo>
                      <a:pt x="277" y="2249"/>
                      <a:pt x="601" y="2311"/>
                      <a:pt x="923" y="2311"/>
                    </a:cubicBezTo>
                    <a:cubicBezTo>
                      <a:pt x="1000" y="2311"/>
                      <a:pt x="1076" y="2307"/>
                      <a:pt x="1152" y="2301"/>
                    </a:cubicBezTo>
                    <a:cubicBezTo>
                      <a:pt x="1352" y="2281"/>
                      <a:pt x="1548" y="2241"/>
                      <a:pt x="1738" y="2191"/>
                    </a:cubicBezTo>
                    <a:cubicBezTo>
                      <a:pt x="1931" y="2138"/>
                      <a:pt x="2124" y="2065"/>
                      <a:pt x="2297" y="1941"/>
                    </a:cubicBezTo>
                    <a:cubicBezTo>
                      <a:pt x="2467" y="1821"/>
                      <a:pt x="2607" y="1622"/>
                      <a:pt x="2619" y="1396"/>
                    </a:cubicBezTo>
                    <a:cubicBezTo>
                      <a:pt x="2636" y="1173"/>
                      <a:pt x="2556" y="970"/>
                      <a:pt x="2460" y="790"/>
                    </a:cubicBezTo>
                    <a:cubicBezTo>
                      <a:pt x="2360" y="610"/>
                      <a:pt x="2264" y="448"/>
                      <a:pt x="2131" y="281"/>
                    </a:cubicBezTo>
                    <a:cubicBezTo>
                      <a:pt x="2060" y="201"/>
                      <a:pt x="1974" y="124"/>
                      <a:pt x="1871" y="78"/>
                    </a:cubicBezTo>
                    <a:cubicBezTo>
                      <a:pt x="1768" y="28"/>
                      <a:pt x="1658" y="8"/>
                      <a:pt x="1551" y="1"/>
                    </a:cubicBezTo>
                    <a:cubicBezTo>
                      <a:pt x="1534" y="1"/>
                      <a:pt x="1517" y="0"/>
                      <a:pt x="149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1708533" y="4718755"/>
                <a:ext cx="199977" cy="17525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2311" extrusionOk="0">
                    <a:moveTo>
                      <a:pt x="1138" y="0"/>
                    </a:moveTo>
                    <a:cubicBezTo>
                      <a:pt x="1121" y="0"/>
                      <a:pt x="1104" y="1"/>
                      <a:pt x="1086" y="1"/>
                    </a:cubicBezTo>
                    <a:cubicBezTo>
                      <a:pt x="979" y="8"/>
                      <a:pt x="870" y="28"/>
                      <a:pt x="767" y="78"/>
                    </a:cubicBezTo>
                    <a:cubicBezTo>
                      <a:pt x="664" y="124"/>
                      <a:pt x="577" y="201"/>
                      <a:pt x="507" y="281"/>
                    </a:cubicBezTo>
                    <a:cubicBezTo>
                      <a:pt x="374" y="448"/>
                      <a:pt x="277" y="610"/>
                      <a:pt x="177" y="790"/>
                    </a:cubicBezTo>
                    <a:cubicBezTo>
                      <a:pt x="81" y="970"/>
                      <a:pt x="1" y="1173"/>
                      <a:pt x="18" y="1396"/>
                    </a:cubicBezTo>
                    <a:cubicBezTo>
                      <a:pt x="31" y="1622"/>
                      <a:pt x="171" y="1821"/>
                      <a:pt x="340" y="1941"/>
                    </a:cubicBezTo>
                    <a:cubicBezTo>
                      <a:pt x="514" y="2065"/>
                      <a:pt x="707" y="2138"/>
                      <a:pt x="899" y="2191"/>
                    </a:cubicBezTo>
                    <a:cubicBezTo>
                      <a:pt x="1090" y="2241"/>
                      <a:pt x="1286" y="2281"/>
                      <a:pt x="1486" y="2301"/>
                    </a:cubicBezTo>
                    <a:cubicBezTo>
                      <a:pt x="1561" y="2307"/>
                      <a:pt x="1638" y="2311"/>
                      <a:pt x="1715" y="2311"/>
                    </a:cubicBezTo>
                    <a:cubicBezTo>
                      <a:pt x="2036" y="2311"/>
                      <a:pt x="2360" y="2249"/>
                      <a:pt x="2637" y="2088"/>
                    </a:cubicBezTo>
                    <a:lnTo>
                      <a:pt x="2637" y="2088"/>
                    </a:lnTo>
                    <a:cubicBezTo>
                      <a:pt x="2397" y="2195"/>
                      <a:pt x="2138" y="2239"/>
                      <a:pt x="1880" y="2239"/>
                    </a:cubicBezTo>
                    <a:cubicBezTo>
                      <a:pt x="1751" y="2239"/>
                      <a:pt x="1622" y="2228"/>
                      <a:pt x="1495" y="2208"/>
                    </a:cubicBezTo>
                    <a:cubicBezTo>
                      <a:pt x="1306" y="2178"/>
                      <a:pt x="1116" y="2131"/>
                      <a:pt x="933" y="2075"/>
                    </a:cubicBezTo>
                    <a:cubicBezTo>
                      <a:pt x="753" y="2015"/>
                      <a:pt x="574" y="1938"/>
                      <a:pt x="431" y="1825"/>
                    </a:cubicBezTo>
                    <a:cubicBezTo>
                      <a:pt x="291" y="1712"/>
                      <a:pt x="194" y="1555"/>
                      <a:pt x="185" y="1386"/>
                    </a:cubicBezTo>
                    <a:cubicBezTo>
                      <a:pt x="174" y="1213"/>
                      <a:pt x="240" y="1036"/>
                      <a:pt x="331" y="873"/>
                    </a:cubicBezTo>
                    <a:cubicBezTo>
                      <a:pt x="424" y="714"/>
                      <a:pt x="534" y="540"/>
                      <a:pt x="647" y="404"/>
                    </a:cubicBezTo>
                    <a:cubicBezTo>
                      <a:pt x="764" y="264"/>
                      <a:pt x="916" y="201"/>
                      <a:pt x="1096" y="194"/>
                    </a:cubicBezTo>
                    <a:cubicBezTo>
                      <a:pt x="1113" y="194"/>
                      <a:pt x="1130" y="194"/>
                      <a:pt x="1148" y="194"/>
                    </a:cubicBezTo>
                    <a:cubicBezTo>
                      <a:pt x="1496" y="194"/>
                      <a:pt x="1869" y="292"/>
                      <a:pt x="2165" y="464"/>
                    </a:cubicBezTo>
                    <a:cubicBezTo>
                      <a:pt x="2317" y="560"/>
                      <a:pt x="2407" y="710"/>
                      <a:pt x="2368" y="873"/>
                    </a:cubicBezTo>
                    <a:cubicBezTo>
                      <a:pt x="2334" y="1033"/>
                      <a:pt x="2211" y="1176"/>
                      <a:pt x="2048" y="1246"/>
                    </a:cubicBezTo>
                    <a:cubicBezTo>
                      <a:pt x="1885" y="1322"/>
                      <a:pt x="1692" y="1342"/>
                      <a:pt x="1502" y="1346"/>
                    </a:cubicBezTo>
                    <a:cubicBezTo>
                      <a:pt x="1316" y="1342"/>
                      <a:pt x="1109" y="1333"/>
                      <a:pt x="950" y="1262"/>
                    </a:cubicBezTo>
                    <a:cubicBezTo>
                      <a:pt x="870" y="1226"/>
                      <a:pt x="810" y="1159"/>
                      <a:pt x="813" y="1073"/>
                    </a:cubicBezTo>
                    <a:cubicBezTo>
                      <a:pt x="813" y="990"/>
                      <a:pt x="859" y="900"/>
                      <a:pt x="930" y="843"/>
                    </a:cubicBezTo>
                    <a:cubicBezTo>
                      <a:pt x="1029" y="766"/>
                      <a:pt x="1156" y="746"/>
                      <a:pt x="1287" y="746"/>
                    </a:cubicBezTo>
                    <a:cubicBezTo>
                      <a:pt x="1353" y="746"/>
                      <a:pt x="1421" y="751"/>
                      <a:pt x="1486" y="757"/>
                    </a:cubicBezTo>
                    <a:cubicBezTo>
                      <a:pt x="1392" y="740"/>
                      <a:pt x="1292" y="721"/>
                      <a:pt x="1193" y="721"/>
                    </a:cubicBezTo>
                    <a:cubicBezTo>
                      <a:pt x="1092" y="721"/>
                      <a:pt x="992" y="741"/>
                      <a:pt x="899" y="803"/>
                    </a:cubicBezTo>
                    <a:cubicBezTo>
                      <a:pt x="816" y="863"/>
                      <a:pt x="750" y="956"/>
                      <a:pt x="740" y="1070"/>
                    </a:cubicBezTo>
                    <a:cubicBezTo>
                      <a:pt x="727" y="1186"/>
                      <a:pt x="810" y="1296"/>
                      <a:pt x="907" y="1346"/>
                    </a:cubicBezTo>
                    <a:cubicBezTo>
                      <a:pt x="999" y="1399"/>
                      <a:pt x="1103" y="1416"/>
                      <a:pt x="1199" y="1436"/>
                    </a:cubicBezTo>
                    <a:cubicBezTo>
                      <a:pt x="1299" y="1452"/>
                      <a:pt x="1399" y="1462"/>
                      <a:pt x="1498" y="1466"/>
                    </a:cubicBezTo>
                    <a:cubicBezTo>
                      <a:pt x="1529" y="1467"/>
                      <a:pt x="1560" y="1468"/>
                      <a:pt x="1591" y="1468"/>
                    </a:cubicBezTo>
                    <a:cubicBezTo>
                      <a:pt x="1762" y="1468"/>
                      <a:pt x="1939" y="1450"/>
                      <a:pt x="2108" y="1382"/>
                    </a:cubicBezTo>
                    <a:cubicBezTo>
                      <a:pt x="2304" y="1306"/>
                      <a:pt x="2484" y="1130"/>
                      <a:pt x="2530" y="907"/>
                    </a:cubicBezTo>
                    <a:cubicBezTo>
                      <a:pt x="2557" y="797"/>
                      <a:pt x="2544" y="670"/>
                      <a:pt x="2491" y="563"/>
                    </a:cubicBezTo>
                    <a:cubicBezTo>
                      <a:pt x="2437" y="460"/>
                      <a:pt x="2351" y="380"/>
                      <a:pt x="2264" y="321"/>
                    </a:cubicBezTo>
                    <a:cubicBezTo>
                      <a:pt x="2082" y="204"/>
                      <a:pt x="1895" y="134"/>
                      <a:pt x="1695" y="81"/>
                    </a:cubicBezTo>
                    <a:cubicBezTo>
                      <a:pt x="1515" y="33"/>
                      <a:pt x="1331" y="0"/>
                      <a:pt x="1138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1086693" y="3036375"/>
                <a:ext cx="760322" cy="291358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842" extrusionOk="0">
                    <a:moveTo>
                      <a:pt x="1921" y="194"/>
                    </a:moveTo>
                    <a:cubicBezTo>
                      <a:pt x="2873" y="194"/>
                      <a:pt x="3648" y="969"/>
                      <a:pt x="3648" y="1921"/>
                    </a:cubicBezTo>
                    <a:cubicBezTo>
                      <a:pt x="3648" y="2873"/>
                      <a:pt x="2873" y="3648"/>
                      <a:pt x="1921" y="3648"/>
                    </a:cubicBezTo>
                    <a:cubicBezTo>
                      <a:pt x="966" y="3648"/>
                      <a:pt x="190" y="2873"/>
                      <a:pt x="190" y="1921"/>
                    </a:cubicBezTo>
                    <a:cubicBezTo>
                      <a:pt x="190" y="969"/>
                      <a:pt x="966" y="194"/>
                      <a:pt x="1921" y="194"/>
                    </a:cubicBezTo>
                    <a:close/>
                    <a:moveTo>
                      <a:pt x="8105" y="194"/>
                    </a:moveTo>
                    <a:cubicBezTo>
                      <a:pt x="9059" y="194"/>
                      <a:pt x="9832" y="969"/>
                      <a:pt x="9832" y="1921"/>
                    </a:cubicBezTo>
                    <a:cubicBezTo>
                      <a:pt x="9832" y="2873"/>
                      <a:pt x="9059" y="3648"/>
                      <a:pt x="8105" y="3648"/>
                    </a:cubicBezTo>
                    <a:cubicBezTo>
                      <a:pt x="7153" y="3648"/>
                      <a:pt x="6377" y="2873"/>
                      <a:pt x="6377" y="1921"/>
                    </a:cubicBezTo>
                    <a:cubicBezTo>
                      <a:pt x="6377" y="969"/>
                      <a:pt x="7153" y="194"/>
                      <a:pt x="8105" y="194"/>
                    </a:cubicBezTo>
                    <a:close/>
                    <a:moveTo>
                      <a:pt x="1921" y="0"/>
                    </a:moveTo>
                    <a:cubicBezTo>
                      <a:pt x="859" y="0"/>
                      <a:pt x="1" y="862"/>
                      <a:pt x="1" y="1921"/>
                    </a:cubicBezTo>
                    <a:cubicBezTo>
                      <a:pt x="1" y="2979"/>
                      <a:pt x="859" y="3842"/>
                      <a:pt x="1921" y="3842"/>
                    </a:cubicBezTo>
                    <a:cubicBezTo>
                      <a:pt x="2816" y="3842"/>
                      <a:pt x="3572" y="3223"/>
                      <a:pt x="3781" y="2387"/>
                    </a:cubicBezTo>
                    <a:lnTo>
                      <a:pt x="6244" y="2387"/>
                    </a:lnTo>
                    <a:cubicBezTo>
                      <a:pt x="6454" y="3223"/>
                      <a:pt x="7210" y="3842"/>
                      <a:pt x="8105" y="3842"/>
                    </a:cubicBezTo>
                    <a:cubicBezTo>
                      <a:pt x="9163" y="3842"/>
                      <a:pt x="10025" y="2979"/>
                      <a:pt x="10025" y="1921"/>
                    </a:cubicBezTo>
                    <a:cubicBezTo>
                      <a:pt x="10025" y="862"/>
                      <a:pt x="9163" y="0"/>
                      <a:pt x="8105" y="0"/>
                    </a:cubicBezTo>
                    <a:cubicBezTo>
                      <a:pt x="7047" y="0"/>
                      <a:pt x="6184" y="862"/>
                      <a:pt x="6184" y="1921"/>
                    </a:cubicBezTo>
                    <a:cubicBezTo>
                      <a:pt x="6184" y="2014"/>
                      <a:pt x="6194" y="2108"/>
                      <a:pt x="6208" y="2197"/>
                    </a:cubicBezTo>
                    <a:lnTo>
                      <a:pt x="3818" y="2197"/>
                    </a:lnTo>
                    <a:cubicBezTo>
                      <a:pt x="3832" y="2108"/>
                      <a:pt x="3841" y="2014"/>
                      <a:pt x="3841" y="1921"/>
                    </a:cubicBezTo>
                    <a:cubicBezTo>
                      <a:pt x="3841" y="862"/>
                      <a:pt x="2979" y="0"/>
                      <a:pt x="1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1922386" y="3602704"/>
                <a:ext cx="210594" cy="283016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732" extrusionOk="0">
                    <a:moveTo>
                      <a:pt x="1611" y="1"/>
                    </a:moveTo>
                    <a:cubicBezTo>
                      <a:pt x="1764" y="756"/>
                      <a:pt x="1681" y="1582"/>
                      <a:pt x="1145" y="2138"/>
                    </a:cubicBezTo>
                    <a:cubicBezTo>
                      <a:pt x="1092" y="2194"/>
                      <a:pt x="233" y="2864"/>
                      <a:pt x="10" y="2930"/>
                    </a:cubicBezTo>
                    <a:lnTo>
                      <a:pt x="0" y="3283"/>
                    </a:lnTo>
                    <a:lnTo>
                      <a:pt x="1131" y="3732"/>
                    </a:lnTo>
                    <a:cubicBezTo>
                      <a:pt x="1131" y="3732"/>
                      <a:pt x="2776" y="1975"/>
                      <a:pt x="1611" y="1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1344908" y="3225885"/>
                <a:ext cx="719143" cy="599248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7902" extrusionOk="0">
                    <a:moveTo>
                      <a:pt x="2863" y="1"/>
                    </a:moveTo>
                    <a:lnTo>
                      <a:pt x="499" y="919"/>
                    </a:lnTo>
                    <a:cubicBezTo>
                      <a:pt x="499" y="919"/>
                      <a:pt x="0" y="3306"/>
                      <a:pt x="2310" y="3386"/>
                    </a:cubicBezTo>
                    <a:cubicBezTo>
                      <a:pt x="4620" y="3466"/>
                      <a:pt x="7771" y="3256"/>
                      <a:pt x="8008" y="5013"/>
                    </a:cubicBezTo>
                    <a:cubicBezTo>
                      <a:pt x="8244" y="6770"/>
                      <a:pt x="7429" y="6904"/>
                      <a:pt x="7429" y="6904"/>
                    </a:cubicBezTo>
                    <a:lnTo>
                      <a:pt x="7572" y="7885"/>
                    </a:lnTo>
                    <a:cubicBezTo>
                      <a:pt x="7573" y="7896"/>
                      <a:pt x="7582" y="7901"/>
                      <a:pt x="7595" y="7901"/>
                    </a:cubicBezTo>
                    <a:cubicBezTo>
                      <a:pt x="7759" y="7901"/>
                      <a:pt x="8705" y="7165"/>
                      <a:pt x="8760" y="7107"/>
                    </a:cubicBezTo>
                    <a:cubicBezTo>
                      <a:pt x="9482" y="6358"/>
                      <a:pt x="9382" y="5113"/>
                      <a:pt x="8989" y="4228"/>
                    </a:cubicBezTo>
                    <a:cubicBezTo>
                      <a:pt x="8357" y="2793"/>
                      <a:pt x="6996" y="2197"/>
                      <a:pt x="5508" y="2128"/>
                    </a:cubicBezTo>
                    <a:cubicBezTo>
                      <a:pt x="4693" y="2088"/>
                      <a:pt x="3515" y="2125"/>
                      <a:pt x="3066" y="1303"/>
                    </a:cubicBezTo>
                    <a:cubicBezTo>
                      <a:pt x="2859" y="923"/>
                      <a:pt x="2793" y="427"/>
                      <a:pt x="286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1449332" y="3344868"/>
                <a:ext cx="135138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716" extrusionOk="0">
                    <a:moveTo>
                      <a:pt x="1412" y="0"/>
                    </a:moveTo>
                    <a:cubicBezTo>
                      <a:pt x="1027" y="0"/>
                      <a:pt x="422" y="110"/>
                      <a:pt x="1" y="715"/>
                    </a:cubicBezTo>
                    <a:lnTo>
                      <a:pt x="1781" y="36"/>
                    </a:lnTo>
                    <a:cubicBezTo>
                      <a:pt x="1781" y="36"/>
                      <a:pt x="1633" y="0"/>
                      <a:pt x="141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1584393" y="3399090"/>
                <a:ext cx="101012" cy="61578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812" extrusionOk="0">
                    <a:moveTo>
                      <a:pt x="1332" y="0"/>
                    </a:moveTo>
                    <a:cubicBezTo>
                      <a:pt x="1332" y="0"/>
                      <a:pt x="433" y="283"/>
                      <a:pt x="0" y="812"/>
                    </a:cubicBezTo>
                    <a:lnTo>
                      <a:pt x="133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7"/>
              <p:cNvSpPr/>
              <p:nvPr/>
            </p:nvSpPr>
            <p:spPr>
              <a:xfrm>
                <a:off x="1773447" y="3429878"/>
                <a:ext cx="77503" cy="4322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570" extrusionOk="0">
                    <a:moveTo>
                      <a:pt x="1022" y="0"/>
                    </a:moveTo>
                    <a:lnTo>
                      <a:pt x="1022" y="0"/>
                    </a:lnTo>
                    <a:cubicBezTo>
                      <a:pt x="559" y="60"/>
                      <a:pt x="0" y="570"/>
                      <a:pt x="0" y="570"/>
                    </a:cubicBezTo>
                    <a:lnTo>
                      <a:pt x="1022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7"/>
              <p:cNvSpPr/>
              <p:nvPr/>
            </p:nvSpPr>
            <p:spPr>
              <a:xfrm>
                <a:off x="1927163" y="3983391"/>
                <a:ext cx="214537" cy="245099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3232" extrusionOk="0">
                    <a:moveTo>
                      <a:pt x="373" y="0"/>
                    </a:moveTo>
                    <a:cubicBezTo>
                      <a:pt x="370" y="1075"/>
                      <a:pt x="263" y="2157"/>
                      <a:pt x="1" y="3188"/>
                    </a:cubicBezTo>
                    <a:cubicBezTo>
                      <a:pt x="183" y="3218"/>
                      <a:pt x="357" y="3231"/>
                      <a:pt x="523" y="3231"/>
                    </a:cubicBezTo>
                    <a:cubicBezTo>
                      <a:pt x="1707" y="3231"/>
                      <a:pt x="2406" y="2526"/>
                      <a:pt x="2789" y="1913"/>
                    </a:cubicBezTo>
                    <a:cubicBezTo>
                      <a:pt x="2813" y="1544"/>
                      <a:pt x="2826" y="1174"/>
                      <a:pt x="2829" y="812"/>
                    </a:cubicBezTo>
                    <a:lnTo>
                      <a:pt x="2829" y="812"/>
                    </a:lnTo>
                    <a:cubicBezTo>
                      <a:pt x="2700" y="942"/>
                      <a:pt x="2557" y="1068"/>
                      <a:pt x="2406" y="1191"/>
                    </a:cubicBezTo>
                    <a:cubicBezTo>
                      <a:pt x="2267" y="1301"/>
                      <a:pt x="2120" y="1354"/>
                      <a:pt x="1967" y="1354"/>
                    </a:cubicBezTo>
                    <a:cubicBezTo>
                      <a:pt x="1481" y="1354"/>
                      <a:pt x="926" y="829"/>
                      <a:pt x="373" y="0"/>
                    </a:cubicBez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7"/>
              <p:cNvSpPr/>
              <p:nvPr/>
            </p:nvSpPr>
            <p:spPr>
              <a:xfrm>
                <a:off x="1789600" y="3976794"/>
                <a:ext cx="165851" cy="248435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276" extrusionOk="0">
                    <a:moveTo>
                      <a:pt x="2131" y="0"/>
                    </a:moveTo>
                    <a:cubicBezTo>
                      <a:pt x="2001" y="7"/>
                      <a:pt x="1858" y="14"/>
                      <a:pt x="1704" y="23"/>
                    </a:cubicBezTo>
                    <a:lnTo>
                      <a:pt x="1658" y="1774"/>
                    </a:lnTo>
                    <a:cubicBezTo>
                      <a:pt x="1652" y="2051"/>
                      <a:pt x="1452" y="2290"/>
                      <a:pt x="1179" y="2347"/>
                    </a:cubicBezTo>
                    <a:lnTo>
                      <a:pt x="1" y="2599"/>
                    </a:lnTo>
                    <a:cubicBezTo>
                      <a:pt x="693" y="2983"/>
                      <a:pt x="1292" y="3192"/>
                      <a:pt x="1815" y="3275"/>
                    </a:cubicBezTo>
                    <a:cubicBezTo>
                      <a:pt x="2077" y="2244"/>
                      <a:pt x="2184" y="1162"/>
                      <a:pt x="2187" y="87"/>
                    </a:cubicBezTo>
                    <a:cubicBezTo>
                      <a:pt x="2167" y="57"/>
                      <a:pt x="2151" y="31"/>
                      <a:pt x="2131" y="0"/>
                    </a:cubicBezTo>
                    <a:close/>
                  </a:path>
                </a:pathLst>
              </a:custGeom>
              <a:solidFill>
                <a:srgbClr val="A4BA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7"/>
              <p:cNvSpPr/>
              <p:nvPr/>
            </p:nvSpPr>
            <p:spPr>
              <a:xfrm>
                <a:off x="1951127" y="3975050"/>
                <a:ext cx="190877" cy="111098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465" extrusionOk="0">
                    <a:moveTo>
                      <a:pt x="752" y="0"/>
                    </a:moveTo>
                    <a:cubicBezTo>
                      <a:pt x="752" y="0"/>
                      <a:pt x="447" y="0"/>
                      <a:pt x="1" y="23"/>
                    </a:cubicBezTo>
                    <a:cubicBezTo>
                      <a:pt x="21" y="54"/>
                      <a:pt x="37" y="80"/>
                      <a:pt x="57" y="110"/>
                    </a:cubicBezTo>
                    <a:cubicBezTo>
                      <a:pt x="610" y="939"/>
                      <a:pt x="1165" y="1464"/>
                      <a:pt x="1651" y="1464"/>
                    </a:cubicBezTo>
                    <a:cubicBezTo>
                      <a:pt x="1804" y="1464"/>
                      <a:pt x="1951" y="1411"/>
                      <a:pt x="2090" y="1301"/>
                    </a:cubicBezTo>
                    <a:cubicBezTo>
                      <a:pt x="2241" y="1178"/>
                      <a:pt x="2384" y="1052"/>
                      <a:pt x="2513" y="922"/>
                    </a:cubicBezTo>
                    <a:cubicBezTo>
                      <a:pt x="2517" y="742"/>
                      <a:pt x="2517" y="559"/>
                      <a:pt x="2517" y="383"/>
                    </a:cubicBezTo>
                    <a:lnTo>
                      <a:pt x="2337" y="0"/>
                    </a:lnTo>
                    <a:close/>
                  </a:path>
                </a:pathLst>
              </a:custGeom>
              <a:solidFill>
                <a:srgbClr val="8BA3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959974" y="3572901"/>
                <a:ext cx="969550" cy="668637"/>
              </a:xfrm>
              <a:custGeom>
                <a:avLst/>
                <a:gdLst/>
                <a:ahLst/>
                <a:cxnLst/>
                <a:rect l="l" t="t" r="r" b="b"/>
                <a:pathLst>
                  <a:path w="12785" h="8817" extrusionOk="0">
                    <a:moveTo>
                      <a:pt x="627" y="1"/>
                    </a:moveTo>
                    <a:cubicBezTo>
                      <a:pt x="471" y="1"/>
                      <a:pt x="328" y="61"/>
                      <a:pt x="220" y="161"/>
                    </a:cubicBezTo>
                    <a:cubicBezTo>
                      <a:pt x="217" y="168"/>
                      <a:pt x="211" y="174"/>
                      <a:pt x="204" y="181"/>
                    </a:cubicBezTo>
                    <a:cubicBezTo>
                      <a:pt x="74" y="311"/>
                      <a:pt x="1" y="504"/>
                      <a:pt x="37" y="710"/>
                    </a:cubicBezTo>
                    <a:cubicBezTo>
                      <a:pt x="397" y="2793"/>
                      <a:pt x="1312" y="7979"/>
                      <a:pt x="1442" y="7979"/>
                    </a:cubicBezTo>
                    <a:cubicBezTo>
                      <a:pt x="1598" y="7979"/>
                      <a:pt x="5882" y="8684"/>
                      <a:pt x="6634" y="8808"/>
                    </a:cubicBezTo>
                    <a:cubicBezTo>
                      <a:pt x="6665" y="8814"/>
                      <a:pt x="6698" y="8816"/>
                      <a:pt x="6730" y="8816"/>
                    </a:cubicBezTo>
                    <a:cubicBezTo>
                      <a:pt x="6773" y="8816"/>
                      <a:pt x="6815" y="8812"/>
                      <a:pt x="6856" y="8804"/>
                    </a:cubicBezTo>
                    <a:lnTo>
                      <a:pt x="7389" y="8691"/>
                    </a:lnTo>
                    <a:lnTo>
                      <a:pt x="7546" y="8655"/>
                    </a:lnTo>
                    <a:lnTo>
                      <a:pt x="12119" y="7673"/>
                    </a:lnTo>
                    <a:cubicBezTo>
                      <a:pt x="12392" y="7616"/>
                      <a:pt x="12592" y="7377"/>
                      <a:pt x="12598" y="7100"/>
                    </a:cubicBezTo>
                    <a:lnTo>
                      <a:pt x="12775" y="630"/>
                    </a:lnTo>
                    <a:cubicBezTo>
                      <a:pt x="12784" y="384"/>
                      <a:pt x="12641" y="174"/>
                      <a:pt x="12441" y="71"/>
                    </a:cubicBezTo>
                    <a:cubicBezTo>
                      <a:pt x="12392" y="48"/>
                      <a:pt x="12342" y="31"/>
                      <a:pt x="12285" y="22"/>
                    </a:cubicBezTo>
                    <a:cubicBezTo>
                      <a:pt x="12247" y="13"/>
                      <a:pt x="12207" y="9"/>
                      <a:pt x="12166" y="9"/>
                    </a:cubicBezTo>
                    <a:cubicBezTo>
                      <a:pt x="12125" y="9"/>
                      <a:pt x="12084" y="13"/>
                      <a:pt x="12042" y="22"/>
                    </a:cubicBezTo>
                    <a:lnTo>
                      <a:pt x="7779" y="943"/>
                    </a:lnTo>
                    <a:cubicBezTo>
                      <a:pt x="7655" y="1050"/>
                      <a:pt x="7529" y="1126"/>
                      <a:pt x="7406" y="1173"/>
                    </a:cubicBezTo>
                    <a:cubicBezTo>
                      <a:pt x="7263" y="1228"/>
                      <a:pt x="7119" y="1249"/>
                      <a:pt x="6981" y="1249"/>
                    </a:cubicBezTo>
                    <a:cubicBezTo>
                      <a:pt x="6750" y="1249"/>
                      <a:pt x="6535" y="1188"/>
                      <a:pt x="6364" y="1120"/>
                    </a:cubicBezTo>
                    <a:cubicBezTo>
                      <a:pt x="6162" y="1040"/>
                      <a:pt x="6018" y="950"/>
                      <a:pt x="5991" y="943"/>
                    </a:cubicBezTo>
                    <a:lnTo>
                      <a:pt x="740" y="11"/>
                    </a:lnTo>
                    <a:cubicBezTo>
                      <a:pt x="701" y="4"/>
                      <a:pt x="664" y="1"/>
                      <a:pt x="627" y="1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976658" y="3572977"/>
                <a:ext cx="466006" cy="84859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1119" extrusionOk="0">
                    <a:moveTo>
                      <a:pt x="413" y="1"/>
                    </a:moveTo>
                    <a:cubicBezTo>
                      <a:pt x="254" y="1"/>
                      <a:pt x="111" y="61"/>
                      <a:pt x="0" y="160"/>
                    </a:cubicBezTo>
                    <a:cubicBezTo>
                      <a:pt x="94" y="133"/>
                      <a:pt x="206" y="113"/>
                      <a:pt x="346" y="113"/>
                    </a:cubicBezTo>
                    <a:cubicBezTo>
                      <a:pt x="417" y="113"/>
                      <a:pt x="493" y="116"/>
                      <a:pt x="576" y="130"/>
                    </a:cubicBezTo>
                    <a:cubicBezTo>
                      <a:pt x="1145" y="207"/>
                      <a:pt x="4853" y="882"/>
                      <a:pt x="6144" y="1119"/>
                    </a:cubicBezTo>
                    <a:cubicBezTo>
                      <a:pt x="5985" y="1055"/>
                      <a:pt x="5865" y="989"/>
                      <a:pt x="5805" y="959"/>
                    </a:cubicBezTo>
                    <a:cubicBezTo>
                      <a:pt x="5788" y="949"/>
                      <a:pt x="5778" y="942"/>
                      <a:pt x="5771" y="942"/>
                    </a:cubicBezTo>
                    <a:lnTo>
                      <a:pt x="869" y="73"/>
                    </a:lnTo>
                    <a:lnTo>
                      <a:pt x="520" y="10"/>
                    </a:lnTo>
                    <a:cubicBezTo>
                      <a:pt x="483" y="4"/>
                      <a:pt x="446" y="1"/>
                      <a:pt x="413" y="1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7"/>
              <p:cNvSpPr/>
              <p:nvPr/>
            </p:nvSpPr>
            <p:spPr>
              <a:xfrm>
                <a:off x="1873169" y="3573508"/>
                <a:ext cx="25329" cy="280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7" extrusionOk="0">
                    <a:moveTo>
                      <a:pt x="118" y="0"/>
                    </a:moveTo>
                    <a:lnTo>
                      <a:pt x="118" y="0"/>
                    </a:lnTo>
                    <a:cubicBezTo>
                      <a:pt x="78" y="1"/>
                      <a:pt x="39" y="4"/>
                      <a:pt x="0" y="14"/>
                    </a:cubicBezTo>
                    <a:cubicBezTo>
                      <a:pt x="40" y="7"/>
                      <a:pt x="81" y="1"/>
                      <a:pt x="118" y="0"/>
                    </a:cubicBezTo>
                    <a:close/>
                    <a:moveTo>
                      <a:pt x="126" y="0"/>
                    </a:moveTo>
                    <a:cubicBezTo>
                      <a:pt x="124" y="0"/>
                      <a:pt x="121" y="0"/>
                      <a:pt x="118" y="0"/>
                    </a:cubicBezTo>
                    <a:lnTo>
                      <a:pt x="118" y="0"/>
                    </a:lnTo>
                    <a:cubicBezTo>
                      <a:pt x="122" y="0"/>
                      <a:pt x="125" y="0"/>
                      <a:pt x="128" y="0"/>
                    </a:cubicBezTo>
                    <a:lnTo>
                      <a:pt x="128" y="0"/>
                    </a:lnTo>
                    <a:cubicBezTo>
                      <a:pt x="167" y="0"/>
                      <a:pt x="207" y="3"/>
                      <a:pt x="243" y="14"/>
                    </a:cubicBezTo>
                    <a:cubicBezTo>
                      <a:pt x="273" y="17"/>
                      <a:pt x="303" y="26"/>
                      <a:pt x="333" y="37"/>
                    </a:cubicBezTo>
                    <a:cubicBezTo>
                      <a:pt x="270" y="14"/>
                      <a:pt x="200" y="0"/>
                      <a:pt x="130" y="0"/>
                    </a:cubicBezTo>
                    <a:cubicBezTo>
                      <a:pt x="130" y="0"/>
                      <a:pt x="129" y="0"/>
                      <a:pt x="128" y="0"/>
                    </a:cubicBezTo>
                    <a:lnTo>
                      <a:pt x="128" y="0"/>
                    </a:lnTo>
                    <a:cubicBezTo>
                      <a:pt x="128" y="0"/>
                      <a:pt x="127" y="0"/>
                      <a:pt x="126" y="0"/>
                    </a:cubicBezTo>
                    <a:close/>
                  </a:path>
                </a:pathLst>
              </a:custGeom>
              <a:solidFill>
                <a:srgbClr val="9D87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7"/>
              <p:cNvSpPr/>
              <p:nvPr/>
            </p:nvSpPr>
            <p:spPr>
              <a:xfrm>
                <a:off x="1521602" y="3573508"/>
                <a:ext cx="369999" cy="88348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165" extrusionOk="0">
                    <a:moveTo>
                      <a:pt x="4762" y="0"/>
                    </a:moveTo>
                    <a:cubicBezTo>
                      <a:pt x="4722" y="0"/>
                      <a:pt x="4679" y="6"/>
                      <a:pt x="4636" y="14"/>
                    </a:cubicBezTo>
                    <a:lnTo>
                      <a:pt x="4616" y="20"/>
                    </a:lnTo>
                    <a:lnTo>
                      <a:pt x="389" y="932"/>
                    </a:lnTo>
                    <a:lnTo>
                      <a:pt x="373" y="935"/>
                    </a:lnTo>
                    <a:cubicBezTo>
                      <a:pt x="249" y="1042"/>
                      <a:pt x="123" y="1118"/>
                      <a:pt x="0" y="1165"/>
                    </a:cubicBezTo>
                    <a:lnTo>
                      <a:pt x="373" y="1145"/>
                    </a:lnTo>
                    <a:cubicBezTo>
                      <a:pt x="373" y="1145"/>
                      <a:pt x="3318" y="396"/>
                      <a:pt x="4829" y="103"/>
                    </a:cubicBezTo>
                    <a:lnTo>
                      <a:pt x="4879" y="14"/>
                    </a:lnTo>
                    <a:cubicBezTo>
                      <a:pt x="4842" y="3"/>
                      <a:pt x="4802" y="0"/>
                      <a:pt x="4762" y="0"/>
                    </a:cubicBezTo>
                    <a:close/>
                  </a:path>
                </a:pathLst>
              </a:custGeom>
              <a:solidFill>
                <a:srgbClr val="FD92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7"/>
              <p:cNvSpPr/>
              <p:nvPr/>
            </p:nvSpPr>
            <p:spPr>
              <a:xfrm>
                <a:off x="1532143" y="3578286"/>
                <a:ext cx="396617" cy="650968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8584" extrusionOk="0">
                    <a:moveTo>
                      <a:pt x="4896" y="0"/>
                    </a:moveTo>
                    <a:cubicBezTo>
                      <a:pt x="4830" y="14"/>
                      <a:pt x="4760" y="26"/>
                      <a:pt x="4690" y="40"/>
                    </a:cubicBezTo>
                    <a:lnTo>
                      <a:pt x="1" y="8584"/>
                    </a:lnTo>
                    <a:lnTo>
                      <a:pt x="4574" y="7602"/>
                    </a:lnTo>
                    <a:cubicBezTo>
                      <a:pt x="4847" y="7545"/>
                      <a:pt x="5047" y="7306"/>
                      <a:pt x="5053" y="7029"/>
                    </a:cubicBezTo>
                    <a:lnTo>
                      <a:pt x="5230" y="559"/>
                    </a:lnTo>
                    <a:lnTo>
                      <a:pt x="5230" y="539"/>
                    </a:lnTo>
                    <a:cubicBezTo>
                      <a:pt x="5230" y="300"/>
                      <a:pt x="5090" y="100"/>
                      <a:pt x="4896" y="0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7"/>
              <p:cNvSpPr/>
              <p:nvPr/>
            </p:nvSpPr>
            <p:spPr>
              <a:xfrm>
                <a:off x="1887805" y="3574494"/>
                <a:ext cx="15698" cy="690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91" extrusionOk="0">
                    <a:moveTo>
                      <a:pt x="50" y="1"/>
                    </a:moveTo>
                    <a:lnTo>
                      <a:pt x="0" y="90"/>
                    </a:lnTo>
                    <a:cubicBezTo>
                      <a:pt x="70" y="76"/>
                      <a:pt x="140" y="64"/>
                      <a:pt x="206" y="50"/>
                    </a:cubicBezTo>
                    <a:cubicBezTo>
                      <a:pt x="183" y="41"/>
                      <a:pt x="163" y="30"/>
                      <a:pt x="140" y="24"/>
                    </a:cubicBezTo>
                    <a:cubicBezTo>
                      <a:pt x="110" y="13"/>
                      <a:pt x="80" y="4"/>
                      <a:pt x="50" y="1"/>
                    </a:cubicBezTo>
                    <a:close/>
                  </a:path>
                </a:pathLst>
              </a:custGeom>
              <a:solidFill>
                <a:srgbClr val="FD7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1650975" y="3785237"/>
                <a:ext cx="530466" cy="362188"/>
              </a:xfrm>
              <a:custGeom>
                <a:avLst/>
                <a:gdLst/>
                <a:ahLst/>
                <a:cxnLst/>
                <a:rect l="l" t="t" r="r" b="b"/>
                <a:pathLst>
                  <a:path w="6995" h="4776" extrusionOk="0">
                    <a:moveTo>
                      <a:pt x="2574" y="0"/>
                    </a:moveTo>
                    <a:cubicBezTo>
                      <a:pt x="2574" y="0"/>
                      <a:pt x="2285" y="113"/>
                      <a:pt x="1898" y="340"/>
                    </a:cubicBezTo>
                    <a:cubicBezTo>
                      <a:pt x="1772" y="413"/>
                      <a:pt x="1632" y="500"/>
                      <a:pt x="1495" y="600"/>
                    </a:cubicBezTo>
                    <a:cubicBezTo>
                      <a:pt x="1216" y="792"/>
                      <a:pt x="927" y="1032"/>
                      <a:pt x="674" y="1318"/>
                    </a:cubicBezTo>
                    <a:cubicBezTo>
                      <a:pt x="597" y="1408"/>
                      <a:pt x="520" y="1505"/>
                      <a:pt x="451" y="1604"/>
                    </a:cubicBezTo>
                    <a:cubicBezTo>
                      <a:pt x="265" y="1867"/>
                      <a:pt x="121" y="2160"/>
                      <a:pt x="48" y="2483"/>
                    </a:cubicBezTo>
                    <a:cubicBezTo>
                      <a:pt x="25" y="2569"/>
                      <a:pt x="11" y="2656"/>
                      <a:pt x="1" y="2746"/>
                    </a:cubicBezTo>
                    <a:cubicBezTo>
                      <a:pt x="1152" y="3861"/>
                      <a:pt x="2416" y="4775"/>
                      <a:pt x="3749" y="4775"/>
                    </a:cubicBezTo>
                    <a:cubicBezTo>
                      <a:pt x="4795" y="4775"/>
                      <a:pt x="5884" y="4213"/>
                      <a:pt x="6994" y="2746"/>
                    </a:cubicBezTo>
                    <a:lnTo>
                      <a:pt x="2900" y="200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7"/>
              <p:cNvSpPr/>
              <p:nvPr/>
            </p:nvSpPr>
            <p:spPr>
              <a:xfrm>
                <a:off x="1654615" y="3906875"/>
                <a:ext cx="106017" cy="98737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302" extrusionOk="0">
                    <a:moveTo>
                      <a:pt x="403" y="0"/>
                    </a:moveTo>
                    <a:cubicBezTo>
                      <a:pt x="217" y="263"/>
                      <a:pt x="73" y="556"/>
                      <a:pt x="0" y="879"/>
                    </a:cubicBezTo>
                    <a:cubicBezTo>
                      <a:pt x="186" y="1062"/>
                      <a:pt x="489" y="1302"/>
                      <a:pt x="793" y="1302"/>
                    </a:cubicBezTo>
                    <a:cubicBezTo>
                      <a:pt x="860" y="1302"/>
                      <a:pt x="926" y="1291"/>
                      <a:pt x="991" y="1265"/>
                    </a:cubicBezTo>
                    <a:cubicBezTo>
                      <a:pt x="1398" y="1109"/>
                      <a:pt x="762" y="373"/>
                      <a:pt x="4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7"/>
              <p:cNvSpPr/>
              <p:nvPr/>
            </p:nvSpPr>
            <p:spPr>
              <a:xfrm>
                <a:off x="1702012" y="3830662"/>
                <a:ext cx="131574" cy="110340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455" extrusionOk="0">
                    <a:moveTo>
                      <a:pt x="822" y="1"/>
                    </a:moveTo>
                    <a:cubicBezTo>
                      <a:pt x="543" y="193"/>
                      <a:pt x="254" y="433"/>
                      <a:pt x="1" y="719"/>
                    </a:cubicBezTo>
                    <a:cubicBezTo>
                      <a:pt x="330" y="1043"/>
                      <a:pt x="810" y="1455"/>
                      <a:pt x="1160" y="1455"/>
                    </a:cubicBezTo>
                    <a:cubicBezTo>
                      <a:pt x="1213" y="1455"/>
                      <a:pt x="1263" y="1445"/>
                      <a:pt x="1309" y="1425"/>
                    </a:cubicBezTo>
                    <a:cubicBezTo>
                      <a:pt x="1735" y="1235"/>
                      <a:pt x="1116" y="373"/>
                      <a:pt x="8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7"/>
              <p:cNvSpPr/>
              <p:nvPr/>
            </p:nvSpPr>
            <p:spPr>
              <a:xfrm>
                <a:off x="1794908" y="3785237"/>
                <a:ext cx="83115" cy="942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243" extrusionOk="0">
                    <a:moveTo>
                      <a:pt x="676" y="0"/>
                    </a:moveTo>
                    <a:cubicBezTo>
                      <a:pt x="676" y="0"/>
                      <a:pt x="387" y="113"/>
                      <a:pt x="0" y="340"/>
                    </a:cubicBezTo>
                    <a:cubicBezTo>
                      <a:pt x="222" y="732"/>
                      <a:pt x="561" y="1243"/>
                      <a:pt x="823" y="1243"/>
                    </a:cubicBezTo>
                    <a:cubicBezTo>
                      <a:pt x="836" y="1243"/>
                      <a:pt x="850" y="1241"/>
                      <a:pt x="863" y="1239"/>
                    </a:cubicBezTo>
                    <a:cubicBezTo>
                      <a:pt x="1095" y="1188"/>
                      <a:pt x="1072" y="663"/>
                      <a:pt x="1002" y="200"/>
                    </a:cubicBez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7"/>
              <p:cNvSpPr/>
              <p:nvPr/>
            </p:nvSpPr>
            <p:spPr>
              <a:xfrm>
                <a:off x="2080803" y="3953968"/>
                <a:ext cx="77883" cy="83343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99" extrusionOk="0">
                    <a:moveTo>
                      <a:pt x="624" y="0"/>
                    </a:moveTo>
                    <a:cubicBezTo>
                      <a:pt x="505" y="0"/>
                      <a:pt x="390" y="37"/>
                      <a:pt x="288" y="82"/>
                    </a:cubicBezTo>
                    <a:lnTo>
                      <a:pt x="191" y="125"/>
                    </a:lnTo>
                    <a:cubicBezTo>
                      <a:pt x="161" y="138"/>
                      <a:pt x="131" y="152"/>
                      <a:pt x="88" y="185"/>
                    </a:cubicBezTo>
                    <a:cubicBezTo>
                      <a:pt x="48" y="215"/>
                      <a:pt x="15" y="278"/>
                      <a:pt x="11" y="321"/>
                    </a:cubicBezTo>
                    <a:cubicBezTo>
                      <a:pt x="1" y="368"/>
                      <a:pt x="1" y="401"/>
                      <a:pt x="1" y="438"/>
                    </a:cubicBezTo>
                    <a:cubicBezTo>
                      <a:pt x="1" y="588"/>
                      <a:pt x="15" y="724"/>
                      <a:pt x="74" y="877"/>
                    </a:cubicBezTo>
                    <a:cubicBezTo>
                      <a:pt x="108" y="954"/>
                      <a:pt x="178" y="1034"/>
                      <a:pt x="264" y="1067"/>
                    </a:cubicBezTo>
                    <a:cubicBezTo>
                      <a:pt x="324" y="1090"/>
                      <a:pt x="382" y="1098"/>
                      <a:pt x="437" y="1098"/>
                    </a:cubicBezTo>
                    <a:cubicBezTo>
                      <a:pt x="462" y="1098"/>
                      <a:pt x="487" y="1097"/>
                      <a:pt x="511" y="1094"/>
                    </a:cubicBezTo>
                    <a:cubicBezTo>
                      <a:pt x="587" y="1083"/>
                      <a:pt x="654" y="1074"/>
                      <a:pt x="730" y="1047"/>
                    </a:cubicBezTo>
                    <a:cubicBezTo>
                      <a:pt x="803" y="1023"/>
                      <a:pt x="890" y="971"/>
                      <a:pt x="930" y="883"/>
                    </a:cubicBezTo>
                    <a:cubicBezTo>
                      <a:pt x="970" y="797"/>
                      <a:pt x="963" y="708"/>
                      <a:pt x="936" y="634"/>
                    </a:cubicBezTo>
                    <a:cubicBezTo>
                      <a:pt x="910" y="558"/>
                      <a:pt x="867" y="494"/>
                      <a:pt x="810" y="441"/>
                    </a:cubicBezTo>
                    <a:cubicBezTo>
                      <a:pt x="783" y="418"/>
                      <a:pt x="747" y="391"/>
                      <a:pt x="700" y="381"/>
                    </a:cubicBezTo>
                    <a:cubicBezTo>
                      <a:pt x="695" y="380"/>
                      <a:pt x="691" y="380"/>
                      <a:pt x="686" y="380"/>
                    </a:cubicBezTo>
                    <a:cubicBezTo>
                      <a:pt x="642" y="380"/>
                      <a:pt x="601" y="407"/>
                      <a:pt x="583" y="438"/>
                    </a:cubicBezTo>
                    <a:cubicBezTo>
                      <a:pt x="534" y="511"/>
                      <a:pt x="567" y="591"/>
                      <a:pt x="594" y="651"/>
                    </a:cubicBezTo>
                    <a:cubicBezTo>
                      <a:pt x="583" y="584"/>
                      <a:pt x="580" y="508"/>
                      <a:pt x="623" y="468"/>
                    </a:cubicBezTo>
                    <a:cubicBezTo>
                      <a:pt x="638" y="455"/>
                      <a:pt x="653" y="449"/>
                      <a:pt x="666" y="449"/>
                    </a:cubicBezTo>
                    <a:cubicBezTo>
                      <a:pt x="693" y="449"/>
                      <a:pt x="718" y="471"/>
                      <a:pt x="740" y="504"/>
                    </a:cubicBezTo>
                    <a:cubicBezTo>
                      <a:pt x="813" y="601"/>
                      <a:pt x="847" y="741"/>
                      <a:pt x="797" y="814"/>
                    </a:cubicBezTo>
                    <a:cubicBezTo>
                      <a:pt x="757" y="883"/>
                      <a:pt x="620" y="903"/>
                      <a:pt x="494" y="914"/>
                    </a:cubicBezTo>
                    <a:cubicBezTo>
                      <a:pt x="481" y="915"/>
                      <a:pt x="469" y="915"/>
                      <a:pt x="456" y="915"/>
                    </a:cubicBezTo>
                    <a:cubicBezTo>
                      <a:pt x="412" y="915"/>
                      <a:pt x="371" y="910"/>
                      <a:pt x="337" y="894"/>
                    </a:cubicBezTo>
                    <a:cubicBezTo>
                      <a:pt x="297" y="877"/>
                      <a:pt x="274" y="848"/>
                      <a:pt x="251" y="797"/>
                    </a:cubicBezTo>
                    <a:cubicBezTo>
                      <a:pt x="208" y="697"/>
                      <a:pt x="188" y="561"/>
                      <a:pt x="184" y="438"/>
                    </a:cubicBezTo>
                    <a:cubicBezTo>
                      <a:pt x="181" y="408"/>
                      <a:pt x="181" y="371"/>
                      <a:pt x="184" y="348"/>
                    </a:cubicBezTo>
                    <a:cubicBezTo>
                      <a:pt x="188" y="324"/>
                      <a:pt x="184" y="324"/>
                      <a:pt x="197" y="312"/>
                    </a:cubicBezTo>
                    <a:cubicBezTo>
                      <a:pt x="208" y="301"/>
                      <a:pt x="237" y="284"/>
                      <a:pt x="268" y="264"/>
                    </a:cubicBezTo>
                    <a:lnTo>
                      <a:pt x="354" y="215"/>
                    </a:lnTo>
                    <a:cubicBezTo>
                      <a:pt x="467" y="155"/>
                      <a:pt x="587" y="101"/>
                      <a:pt x="707" y="101"/>
                    </a:cubicBezTo>
                    <a:cubicBezTo>
                      <a:pt x="830" y="101"/>
                      <a:pt x="963" y="158"/>
                      <a:pt x="1027" y="281"/>
                    </a:cubicBezTo>
                    <a:cubicBezTo>
                      <a:pt x="1007" y="138"/>
                      <a:pt x="863" y="38"/>
                      <a:pt x="720" y="9"/>
                    </a:cubicBezTo>
                    <a:cubicBezTo>
                      <a:pt x="688" y="3"/>
                      <a:pt x="656" y="0"/>
                      <a:pt x="624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>
                <a:off x="962022" y="3586627"/>
                <a:ext cx="559662" cy="654987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637" extrusionOk="0">
                    <a:moveTo>
                      <a:pt x="177" y="0"/>
                    </a:moveTo>
                    <a:cubicBezTo>
                      <a:pt x="70" y="107"/>
                      <a:pt x="0" y="260"/>
                      <a:pt x="0" y="426"/>
                    </a:cubicBezTo>
                    <a:cubicBezTo>
                      <a:pt x="0" y="460"/>
                      <a:pt x="4" y="496"/>
                      <a:pt x="10" y="529"/>
                    </a:cubicBezTo>
                    <a:cubicBezTo>
                      <a:pt x="370" y="2612"/>
                      <a:pt x="1285" y="7798"/>
                      <a:pt x="1415" y="7798"/>
                    </a:cubicBezTo>
                    <a:cubicBezTo>
                      <a:pt x="1571" y="7798"/>
                      <a:pt x="5855" y="8503"/>
                      <a:pt x="6607" y="8627"/>
                    </a:cubicBezTo>
                    <a:cubicBezTo>
                      <a:pt x="6637" y="8633"/>
                      <a:pt x="6670" y="8637"/>
                      <a:pt x="6703" y="8637"/>
                    </a:cubicBezTo>
                    <a:cubicBezTo>
                      <a:pt x="6746" y="8637"/>
                      <a:pt x="6790" y="8630"/>
                      <a:pt x="6829" y="8623"/>
                    </a:cubicBezTo>
                    <a:lnTo>
                      <a:pt x="7362" y="8510"/>
                    </a:lnTo>
                    <a:lnTo>
                      <a:pt x="7379" y="8463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7"/>
              <p:cNvSpPr/>
              <p:nvPr/>
            </p:nvSpPr>
            <p:spPr>
              <a:xfrm>
                <a:off x="1414297" y="3644413"/>
                <a:ext cx="145679" cy="611154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8059" extrusionOk="0">
                    <a:moveTo>
                      <a:pt x="1788" y="0"/>
                    </a:moveTo>
                    <a:cubicBezTo>
                      <a:pt x="1512" y="199"/>
                      <a:pt x="1221" y="265"/>
                      <a:pt x="956" y="265"/>
                    </a:cubicBezTo>
                    <a:cubicBezTo>
                      <a:pt x="426" y="265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1"/>
                      <a:pt x="343" y="6693"/>
                      <a:pt x="343" y="7815"/>
                    </a:cubicBezTo>
                    <a:cubicBezTo>
                      <a:pt x="561" y="7994"/>
                      <a:pt x="781" y="8059"/>
                      <a:pt x="984" y="8059"/>
                    </a:cubicBezTo>
                    <a:cubicBezTo>
                      <a:pt x="1506" y="8059"/>
                      <a:pt x="1921" y="7635"/>
                      <a:pt x="1921" y="7635"/>
                    </a:cubicBezTo>
                    <a:cubicBezTo>
                      <a:pt x="1921" y="7635"/>
                      <a:pt x="1788" y="1611"/>
                      <a:pt x="17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7"/>
              <p:cNvSpPr/>
              <p:nvPr/>
            </p:nvSpPr>
            <p:spPr>
              <a:xfrm>
                <a:off x="1416572" y="3689610"/>
                <a:ext cx="133394" cy="24267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320" extrusionOk="0">
                    <a:moveTo>
                      <a:pt x="1758" y="0"/>
                    </a:moveTo>
                    <a:lnTo>
                      <a:pt x="1758" y="0"/>
                    </a:lnTo>
                    <a:cubicBezTo>
                      <a:pt x="1601" y="33"/>
                      <a:pt x="1459" y="73"/>
                      <a:pt x="1312" y="93"/>
                    </a:cubicBezTo>
                    <a:cubicBezTo>
                      <a:pt x="1169" y="116"/>
                      <a:pt x="1022" y="126"/>
                      <a:pt x="879" y="126"/>
                    </a:cubicBezTo>
                    <a:cubicBezTo>
                      <a:pt x="870" y="127"/>
                      <a:pt x="861" y="127"/>
                      <a:pt x="851" y="127"/>
                    </a:cubicBezTo>
                    <a:cubicBezTo>
                      <a:pt x="571" y="127"/>
                      <a:pt x="294" y="81"/>
                      <a:pt x="1" y="0"/>
                    </a:cubicBezTo>
                    <a:lnTo>
                      <a:pt x="1" y="0"/>
                    </a:lnTo>
                    <a:cubicBezTo>
                      <a:pt x="113" y="113"/>
                      <a:pt x="256" y="190"/>
                      <a:pt x="407" y="240"/>
                    </a:cubicBezTo>
                    <a:cubicBezTo>
                      <a:pt x="556" y="293"/>
                      <a:pt x="720" y="320"/>
                      <a:pt x="879" y="320"/>
                    </a:cubicBezTo>
                    <a:cubicBezTo>
                      <a:pt x="1039" y="316"/>
                      <a:pt x="1202" y="296"/>
                      <a:pt x="1351" y="236"/>
                    </a:cubicBezTo>
                    <a:cubicBezTo>
                      <a:pt x="1502" y="186"/>
                      <a:pt x="1638" y="103"/>
                      <a:pt x="17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7"/>
              <p:cNvSpPr/>
              <p:nvPr/>
            </p:nvSpPr>
            <p:spPr>
              <a:xfrm>
                <a:off x="1439019" y="4177678"/>
                <a:ext cx="120957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84" extrusionOk="0">
                    <a:moveTo>
                      <a:pt x="1595" y="1"/>
                    </a:moveTo>
                    <a:lnTo>
                      <a:pt x="1595" y="1"/>
                    </a:lnTo>
                    <a:cubicBezTo>
                      <a:pt x="1462" y="61"/>
                      <a:pt x="1338" y="110"/>
                      <a:pt x="1212" y="140"/>
                    </a:cubicBezTo>
                    <a:cubicBezTo>
                      <a:pt x="1083" y="167"/>
                      <a:pt x="952" y="187"/>
                      <a:pt x="823" y="190"/>
                    </a:cubicBezTo>
                    <a:cubicBezTo>
                      <a:pt x="773" y="193"/>
                      <a:pt x="722" y="194"/>
                      <a:pt x="671" y="194"/>
                    </a:cubicBezTo>
                    <a:cubicBezTo>
                      <a:pt x="455" y="194"/>
                      <a:pt x="235" y="173"/>
                      <a:pt x="0" y="154"/>
                    </a:cubicBezTo>
                    <a:lnTo>
                      <a:pt x="0" y="154"/>
                    </a:lnTo>
                    <a:cubicBezTo>
                      <a:pt x="120" y="240"/>
                      <a:pt x="257" y="294"/>
                      <a:pt x="396" y="334"/>
                    </a:cubicBezTo>
                    <a:cubicBezTo>
                      <a:pt x="525" y="367"/>
                      <a:pt x="660" y="384"/>
                      <a:pt x="794" y="384"/>
                    </a:cubicBezTo>
                    <a:cubicBezTo>
                      <a:pt x="806" y="384"/>
                      <a:pt x="818" y="384"/>
                      <a:pt x="829" y="383"/>
                    </a:cubicBezTo>
                    <a:cubicBezTo>
                      <a:pt x="976" y="374"/>
                      <a:pt x="1126" y="343"/>
                      <a:pt x="1262" y="283"/>
                    </a:cubicBezTo>
                    <a:cubicBezTo>
                      <a:pt x="1398" y="220"/>
                      <a:pt x="1515" y="120"/>
                      <a:pt x="15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7"/>
              <p:cNvSpPr/>
              <p:nvPr/>
            </p:nvSpPr>
            <p:spPr>
              <a:xfrm>
                <a:off x="1186112" y="3834681"/>
                <a:ext cx="228491" cy="221666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23" extrusionOk="0">
                    <a:moveTo>
                      <a:pt x="74" y="0"/>
                    </a:moveTo>
                    <a:lnTo>
                      <a:pt x="0" y="44"/>
                    </a:lnTo>
                    <a:cubicBezTo>
                      <a:pt x="480" y="829"/>
                      <a:pt x="1375" y="2094"/>
                      <a:pt x="2561" y="2923"/>
                    </a:cubicBezTo>
                    <a:cubicBezTo>
                      <a:pt x="2587" y="2906"/>
                      <a:pt x="2613" y="2893"/>
                      <a:pt x="2640" y="2876"/>
                    </a:cubicBezTo>
                    <a:cubicBezTo>
                      <a:pt x="3013" y="147"/>
                      <a:pt x="74" y="0"/>
                      <a:pt x="74" y="0"/>
                    </a:cubicBezTo>
                    <a:close/>
                  </a:path>
                </a:pathLst>
              </a:custGeom>
              <a:solidFill>
                <a:srgbClr val="819D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7"/>
              <p:cNvSpPr/>
              <p:nvPr/>
            </p:nvSpPr>
            <p:spPr>
              <a:xfrm>
                <a:off x="743467" y="3838017"/>
                <a:ext cx="636862" cy="364842"/>
              </a:xfrm>
              <a:custGeom>
                <a:avLst/>
                <a:gdLst/>
                <a:ahLst/>
                <a:cxnLst/>
                <a:rect l="l" t="t" r="r" b="b"/>
                <a:pathLst>
                  <a:path w="8398" h="4811" extrusionOk="0">
                    <a:moveTo>
                      <a:pt x="5837" y="0"/>
                    </a:moveTo>
                    <a:lnTo>
                      <a:pt x="3015" y="1581"/>
                    </a:lnTo>
                    <a:cubicBezTo>
                      <a:pt x="3015" y="1581"/>
                      <a:pt x="0" y="2237"/>
                      <a:pt x="439" y="3271"/>
                    </a:cubicBezTo>
                    <a:cubicBezTo>
                      <a:pt x="542" y="3511"/>
                      <a:pt x="985" y="4310"/>
                      <a:pt x="1781" y="4560"/>
                    </a:cubicBezTo>
                    <a:cubicBezTo>
                      <a:pt x="2337" y="4735"/>
                      <a:pt x="2866" y="4811"/>
                      <a:pt x="3372" y="4811"/>
                    </a:cubicBezTo>
                    <a:cubicBezTo>
                      <a:pt x="5245" y="4811"/>
                      <a:pt x="6818" y="3775"/>
                      <a:pt x="8398" y="2879"/>
                    </a:cubicBezTo>
                    <a:cubicBezTo>
                      <a:pt x="8327" y="2829"/>
                      <a:pt x="8254" y="2776"/>
                      <a:pt x="8184" y="2726"/>
                    </a:cubicBezTo>
                    <a:cubicBezTo>
                      <a:pt x="7931" y="2529"/>
                      <a:pt x="7688" y="2313"/>
                      <a:pt x="7465" y="2090"/>
                    </a:cubicBezTo>
                    <a:cubicBezTo>
                      <a:pt x="7372" y="2000"/>
                      <a:pt x="7282" y="1907"/>
                      <a:pt x="7199" y="1817"/>
                    </a:cubicBezTo>
                    <a:lnTo>
                      <a:pt x="7195" y="1817"/>
                    </a:lnTo>
                    <a:cubicBezTo>
                      <a:pt x="6992" y="1594"/>
                      <a:pt x="6800" y="1365"/>
                      <a:pt x="6627" y="1142"/>
                    </a:cubicBezTo>
                    <a:cubicBezTo>
                      <a:pt x="6567" y="1068"/>
                      <a:pt x="6513" y="991"/>
                      <a:pt x="6464" y="922"/>
                    </a:cubicBezTo>
                    <a:lnTo>
                      <a:pt x="6461" y="922"/>
                    </a:lnTo>
                    <a:cubicBezTo>
                      <a:pt x="6264" y="655"/>
                      <a:pt x="6094" y="403"/>
                      <a:pt x="5951" y="180"/>
                    </a:cubicBezTo>
                    <a:cubicBezTo>
                      <a:pt x="5911" y="116"/>
                      <a:pt x="5871" y="56"/>
                      <a:pt x="583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7"/>
              <p:cNvSpPr/>
              <p:nvPr/>
            </p:nvSpPr>
            <p:spPr>
              <a:xfrm>
                <a:off x="1105576" y="3851592"/>
                <a:ext cx="127858" cy="87438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153" extrusionOk="0">
                    <a:moveTo>
                      <a:pt x="1176" y="1"/>
                    </a:moveTo>
                    <a:cubicBezTo>
                      <a:pt x="843" y="181"/>
                      <a:pt x="1" y="686"/>
                      <a:pt x="294" y="1029"/>
                    </a:cubicBezTo>
                    <a:cubicBezTo>
                      <a:pt x="369" y="1118"/>
                      <a:pt x="481" y="1153"/>
                      <a:pt x="609" y="1153"/>
                    </a:cubicBezTo>
                    <a:cubicBezTo>
                      <a:pt x="967" y="1153"/>
                      <a:pt x="1460" y="880"/>
                      <a:pt x="1686" y="743"/>
                    </a:cubicBezTo>
                    <a:cubicBezTo>
                      <a:pt x="1489" y="476"/>
                      <a:pt x="1319" y="224"/>
                      <a:pt x="1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7"/>
              <p:cNvSpPr/>
              <p:nvPr/>
            </p:nvSpPr>
            <p:spPr>
              <a:xfrm>
                <a:off x="1145995" y="3924544"/>
                <a:ext cx="143176" cy="101467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38" extrusionOk="0">
                    <a:moveTo>
                      <a:pt x="1319" y="1"/>
                    </a:moveTo>
                    <a:cubicBezTo>
                      <a:pt x="839" y="247"/>
                      <a:pt x="1" y="752"/>
                      <a:pt x="307" y="1179"/>
                    </a:cubicBezTo>
                    <a:cubicBezTo>
                      <a:pt x="386" y="1292"/>
                      <a:pt x="500" y="1337"/>
                      <a:pt x="632" y="1337"/>
                    </a:cubicBezTo>
                    <a:cubicBezTo>
                      <a:pt x="1033" y="1337"/>
                      <a:pt x="1602" y="914"/>
                      <a:pt x="1887" y="676"/>
                    </a:cubicBezTo>
                    <a:cubicBezTo>
                      <a:pt x="1684" y="453"/>
                      <a:pt x="1492" y="224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7"/>
              <p:cNvSpPr/>
              <p:nvPr/>
            </p:nvSpPr>
            <p:spPr>
              <a:xfrm>
                <a:off x="1222209" y="3996435"/>
                <a:ext cx="141963" cy="94566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247" extrusionOk="0">
                    <a:moveTo>
                      <a:pt x="1152" y="1"/>
                    </a:moveTo>
                    <a:cubicBezTo>
                      <a:pt x="730" y="244"/>
                      <a:pt x="1" y="740"/>
                      <a:pt x="267" y="1113"/>
                    </a:cubicBezTo>
                    <a:cubicBezTo>
                      <a:pt x="335" y="1208"/>
                      <a:pt x="439" y="1246"/>
                      <a:pt x="564" y="1246"/>
                    </a:cubicBezTo>
                    <a:cubicBezTo>
                      <a:pt x="960" y="1246"/>
                      <a:pt x="1563" y="857"/>
                      <a:pt x="1871" y="637"/>
                    </a:cubicBezTo>
                    <a:cubicBezTo>
                      <a:pt x="1618" y="440"/>
                      <a:pt x="1375" y="224"/>
                      <a:pt x="1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7"/>
              <p:cNvSpPr/>
              <p:nvPr/>
            </p:nvSpPr>
            <p:spPr>
              <a:xfrm>
                <a:off x="806789" y="4061804"/>
                <a:ext cx="86907" cy="75152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991" extrusionOk="0">
                    <a:moveTo>
                      <a:pt x="976" y="799"/>
                    </a:moveTo>
                    <a:cubicBezTo>
                      <a:pt x="976" y="799"/>
                      <a:pt x="976" y="799"/>
                      <a:pt x="976" y="799"/>
                    </a:cubicBezTo>
                    <a:cubicBezTo>
                      <a:pt x="976" y="800"/>
                      <a:pt x="974" y="802"/>
                      <a:pt x="970" y="803"/>
                    </a:cubicBezTo>
                    <a:lnTo>
                      <a:pt x="970" y="803"/>
                    </a:lnTo>
                    <a:cubicBezTo>
                      <a:pt x="973" y="801"/>
                      <a:pt x="975" y="799"/>
                      <a:pt x="976" y="799"/>
                    </a:cubicBezTo>
                    <a:close/>
                    <a:moveTo>
                      <a:pt x="267" y="1"/>
                    </a:moveTo>
                    <a:cubicBezTo>
                      <a:pt x="234" y="1"/>
                      <a:pt x="194" y="1"/>
                      <a:pt x="147" y="14"/>
                    </a:cubicBezTo>
                    <a:cubicBezTo>
                      <a:pt x="97" y="28"/>
                      <a:pt x="47" y="85"/>
                      <a:pt x="37" y="128"/>
                    </a:cubicBezTo>
                    <a:cubicBezTo>
                      <a:pt x="1" y="277"/>
                      <a:pt x="21" y="414"/>
                      <a:pt x="74" y="540"/>
                    </a:cubicBezTo>
                    <a:cubicBezTo>
                      <a:pt x="130" y="664"/>
                      <a:pt x="230" y="770"/>
                      <a:pt x="357" y="803"/>
                    </a:cubicBezTo>
                    <a:cubicBezTo>
                      <a:pt x="137" y="667"/>
                      <a:pt x="100" y="370"/>
                      <a:pt x="170" y="177"/>
                    </a:cubicBezTo>
                    <a:cubicBezTo>
                      <a:pt x="180" y="157"/>
                      <a:pt x="180" y="164"/>
                      <a:pt x="194" y="160"/>
                    </a:cubicBezTo>
                    <a:cubicBezTo>
                      <a:pt x="200" y="159"/>
                      <a:pt x="209" y="158"/>
                      <a:pt x="220" y="158"/>
                    </a:cubicBezTo>
                    <a:cubicBezTo>
                      <a:pt x="232" y="158"/>
                      <a:pt x="245" y="159"/>
                      <a:pt x="260" y="160"/>
                    </a:cubicBezTo>
                    <a:cubicBezTo>
                      <a:pt x="317" y="164"/>
                      <a:pt x="370" y="180"/>
                      <a:pt x="426" y="197"/>
                    </a:cubicBezTo>
                    <a:cubicBezTo>
                      <a:pt x="533" y="237"/>
                      <a:pt x="629" y="294"/>
                      <a:pt x="716" y="370"/>
                    </a:cubicBezTo>
                    <a:cubicBezTo>
                      <a:pt x="796" y="450"/>
                      <a:pt x="866" y="544"/>
                      <a:pt x="909" y="647"/>
                    </a:cubicBezTo>
                    <a:cubicBezTo>
                      <a:pt x="933" y="696"/>
                      <a:pt x="946" y="750"/>
                      <a:pt x="956" y="807"/>
                    </a:cubicBezTo>
                    <a:cubicBezTo>
                      <a:pt x="956" y="807"/>
                      <a:pt x="956" y="807"/>
                      <a:pt x="956" y="808"/>
                    </a:cubicBezTo>
                    <a:lnTo>
                      <a:pt x="956" y="808"/>
                    </a:lnTo>
                    <a:cubicBezTo>
                      <a:pt x="944" y="811"/>
                      <a:pt x="930" y="815"/>
                      <a:pt x="919" y="816"/>
                    </a:cubicBezTo>
                    <a:cubicBezTo>
                      <a:pt x="896" y="821"/>
                      <a:pt x="872" y="823"/>
                      <a:pt x="848" y="823"/>
                    </a:cubicBezTo>
                    <a:cubicBezTo>
                      <a:pt x="768" y="823"/>
                      <a:pt x="687" y="798"/>
                      <a:pt x="623" y="747"/>
                    </a:cubicBezTo>
                    <a:cubicBezTo>
                      <a:pt x="546" y="685"/>
                      <a:pt x="492" y="587"/>
                      <a:pt x="479" y="482"/>
                    </a:cubicBezTo>
                    <a:lnTo>
                      <a:pt x="479" y="482"/>
                    </a:lnTo>
                    <a:cubicBezTo>
                      <a:pt x="487" y="481"/>
                      <a:pt x="496" y="481"/>
                      <a:pt x="505" y="481"/>
                    </a:cubicBezTo>
                    <a:cubicBezTo>
                      <a:pt x="580" y="481"/>
                      <a:pt x="662" y="524"/>
                      <a:pt x="709" y="597"/>
                    </a:cubicBezTo>
                    <a:cubicBezTo>
                      <a:pt x="682" y="495"/>
                      <a:pt x="576" y="416"/>
                      <a:pt x="456" y="416"/>
                    </a:cubicBezTo>
                    <a:cubicBezTo>
                      <a:pt x="447" y="416"/>
                      <a:pt x="438" y="416"/>
                      <a:pt x="430" y="417"/>
                    </a:cubicBezTo>
                    <a:lnTo>
                      <a:pt x="406" y="420"/>
                    </a:lnTo>
                    <a:lnTo>
                      <a:pt x="400" y="450"/>
                    </a:lnTo>
                    <a:cubicBezTo>
                      <a:pt x="380" y="590"/>
                      <a:pt x="430" y="740"/>
                      <a:pt x="533" y="847"/>
                    </a:cubicBezTo>
                    <a:cubicBezTo>
                      <a:pt x="623" y="936"/>
                      <a:pt x="749" y="990"/>
                      <a:pt x="881" y="990"/>
                    </a:cubicBezTo>
                    <a:cubicBezTo>
                      <a:pt x="901" y="990"/>
                      <a:pt x="922" y="989"/>
                      <a:pt x="942" y="986"/>
                    </a:cubicBezTo>
                    <a:cubicBezTo>
                      <a:pt x="982" y="979"/>
                      <a:pt x="1009" y="979"/>
                      <a:pt x="1065" y="953"/>
                    </a:cubicBezTo>
                    <a:cubicBezTo>
                      <a:pt x="1096" y="939"/>
                      <a:pt x="1128" y="896"/>
                      <a:pt x="1136" y="859"/>
                    </a:cubicBezTo>
                    <a:cubicBezTo>
                      <a:pt x="1145" y="823"/>
                      <a:pt x="1139" y="796"/>
                      <a:pt x="1139" y="779"/>
                    </a:cubicBezTo>
                    <a:cubicBezTo>
                      <a:pt x="1125" y="710"/>
                      <a:pt x="1113" y="640"/>
                      <a:pt x="1082" y="573"/>
                    </a:cubicBezTo>
                    <a:cubicBezTo>
                      <a:pt x="1033" y="440"/>
                      <a:pt x="946" y="324"/>
                      <a:pt x="843" y="231"/>
                    </a:cubicBezTo>
                    <a:cubicBezTo>
                      <a:pt x="736" y="137"/>
                      <a:pt x="613" y="68"/>
                      <a:pt x="477" y="31"/>
                    </a:cubicBezTo>
                    <a:cubicBezTo>
                      <a:pt x="406" y="14"/>
                      <a:pt x="340" y="1"/>
                      <a:pt x="267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7"/>
              <p:cNvSpPr/>
              <p:nvPr/>
            </p:nvSpPr>
            <p:spPr>
              <a:xfrm>
                <a:off x="716546" y="2720299"/>
                <a:ext cx="21310" cy="52023"/>
              </a:xfrm>
              <a:custGeom>
                <a:avLst/>
                <a:gdLst/>
                <a:ahLst/>
                <a:cxnLst/>
                <a:rect l="l" t="t" r="r" b="b"/>
                <a:pathLst>
                  <a:path w="281" h="686" extrusionOk="0">
                    <a:moveTo>
                      <a:pt x="89" y="0"/>
                    </a:moveTo>
                    <a:cubicBezTo>
                      <a:pt x="46" y="0"/>
                      <a:pt x="0" y="35"/>
                      <a:pt x="12" y="91"/>
                    </a:cubicBezTo>
                    <a:cubicBezTo>
                      <a:pt x="52" y="271"/>
                      <a:pt x="92" y="454"/>
                      <a:pt x="129" y="634"/>
                    </a:cubicBezTo>
                    <a:cubicBezTo>
                      <a:pt x="137" y="670"/>
                      <a:pt x="164" y="686"/>
                      <a:pt x="193" y="686"/>
                    </a:cubicBezTo>
                    <a:cubicBezTo>
                      <a:pt x="235" y="686"/>
                      <a:pt x="281" y="650"/>
                      <a:pt x="269" y="594"/>
                    </a:cubicBezTo>
                    <a:lnTo>
                      <a:pt x="152" y="52"/>
                    </a:lnTo>
                    <a:cubicBezTo>
                      <a:pt x="144" y="16"/>
                      <a:pt x="117" y="0"/>
                      <a:pt x="89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7"/>
              <p:cNvSpPr/>
              <p:nvPr/>
            </p:nvSpPr>
            <p:spPr>
              <a:xfrm>
                <a:off x="759848" y="2753893"/>
                <a:ext cx="22826" cy="44212"/>
              </a:xfrm>
              <a:custGeom>
                <a:avLst/>
                <a:gdLst/>
                <a:ahLst/>
                <a:cxnLst/>
                <a:rect l="l" t="t" r="r" b="b"/>
                <a:pathLst>
                  <a:path w="301" h="583" extrusionOk="0">
                    <a:moveTo>
                      <a:pt x="90" y="1"/>
                    </a:moveTo>
                    <a:cubicBezTo>
                      <a:pt x="62" y="1"/>
                      <a:pt x="37" y="16"/>
                      <a:pt x="30" y="51"/>
                    </a:cubicBezTo>
                    <a:cubicBezTo>
                      <a:pt x="1" y="231"/>
                      <a:pt x="34" y="404"/>
                      <a:pt x="137" y="550"/>
                    </a:cubicBezTo>
                    <a:cubicBezTo>
                      <a:pt x="153" y="573"/>
                      <a:pt x="176" y="583"/>
                      <a:pt x="198" y="583"/>
                    </a:cubicBezTo>
                    <a:cubicBezTo>
                      <a:pt x="250" y="583"/>
                      <a:pt x="301" y="532"/>
                      <a:pt x="263" y="481"/>
                    </a:cubicBezTo>
                    <a:cubicBezTo>
                      <a:pt x="180" y="364"/>
                      <a:pt x="147" y="231"/>
                      <a:pt x="170" y="91"/>
                    </a:cubicBezTo>
                    <a:cubicBezTo>
                      <a:pt x="180" y="37"/>
                      <a:pt x="133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>
                <a:off x="811111" y="2645147"/>
                <a:ext cx="10920" cy="4178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80"/>
                    </a:lnTo>
                    <a:cubicBezTo>
                      <a:pt x="0" y="527"/>
                      <a:pt x="36" y="550"/>
                      <a:pt x="72" y="550"/>
                    </a:cubicBezTo>
                    <a:cubicBezTo>
                      <a:pt x="108" y="550"/>
                      <a:pt x="143" y="527"/>
                      <a:pt x="143" y="480"/>
                    </a:cubicBezTo>
                    <a:lnTo>
                      <a:pt x="143" y="70"/>
                    </a:lnTo>
                    <a:cubicBezTo>
                      <a:pt x="143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>
                <a:off x="1391698" y="2552402"/>
                <a:ext cx="26466" cy="4663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5" extrusionOk="0">
                    <a:moveTo>
                      <a:pt x="87" y="0"/>
                    </a:moveTo>
                    <a:cubicBezTo>
                      <a:pt x="44" y="0"/>
                      <a:pt x="1" y="35"/>
                      <a:pt x="19" y="89"/>
                    </a:cubicBezTo>
                    <a:cubicBezTo>
                      <a:pt x="76" y="245"/>
                      <a:pt x="132" y="405"/>
                      <a:pt x="192" y="565"/>
                    </a:cubicBezTo>
                    <a:cubicBezTo>
                      <a:pt x="204" y="599"/>
                      <a:pt x="233" y="614"/>
                      <a:pt x="262" y="614"/>
                    </a:cubicBezTo>
                    <a:cubicBezTo>
                      <a:pt x="306" y="614"/>
                      <a:pt x="348" y="580"/>
                      <a:pt x="329" y="528"/>
                    </a:cubicBezTo>
                    <a:cubicBezTo>
                      <a:pt x="272" y="368"/>
                      <a:pt x="215" y="209"/>
                      <a:pt x="159" y="49"/>
                    </a:cubicBezTo>
                    <a:cubicBezTo>
                      <a:pt x="145" y="15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7"/>
              <p:cNvSpPr/>
              <p:nvPr/>
            </p:nvSpPr>
            <p:spPr>
              <a:xfrm>
                <a:off x="1432724" y="2645147"/>
                <a:ext cx="10920" cy="3662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3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414"/>
                    </a:lnTo>
                    <a:cubicBezTo>
                      <a:pt x="0" y="459"/>
                      <a:pt x="37" y="482"/>
                      <a:pt x="73" y="482"/>
                    </a:cubicBezTo>
                    <a:cubicBezTo>
                      <a:pt x="108" y="482"/>
                      <a:pt x="143" y="460"/>
                      <a:pt x="143" y="414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7"/>
              <p:cNvSpPr/>
              <p:nvPr/>
            </p:nvSpPr>
            <p:spPr>
              <a:xfrm>
                <a:off x="1468821" y="2632331"/>
                <a:ext cx="11148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413" extrusionOk="0">
                    <a:moveTo>
                      <a:pt x="73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7" y="413"/>
                      <a:pt x="73" y="413"/>
                    </a:cubicBezTo>
                    <a:cubicBezTo>
                      <a:pt x="110" y="413"/>
                      <a:pt x="146" y="390"/>
                      <a:pt x="146" y="343"/>
                    </a:cubicBezTo>
                    <a:lnTo>
                      <a:pt x="146" y="70"/>
                    </a:lnTo>
                    <a:cubicBezTo>
                      <a:pt x="146" y="23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7"/>
              <p:cNvSpPr/>
              <p:nvPr/>
            </p:nvSpPr>
            <p:spPr>
              <a:xfrm>
                <a:off x="1481031" y="2502655"/>
                <a:ext cx="16911" cy="34277"/>
              </a:xfrm>
              <a:custGeom>
                <a:avLst/>
                <a:gdLst/>
                <a:ahLst/>
                <a:cxnLst/>
                <a:rect l="l" t="t" r="r" b="b"/>
                <a:pathLst>
                  <a:path w="223" h="452" extrusionOk="0">
                    <a:moveTo>
                      <a:pt x="89" y="1"/>
                    </a:moveTo>
                    <a:cubicBezTo>
                      <a:pt x="46" y="1"/>
                      <a:pt x="1" y="36"/>
                      <a:pt x="13" y="89"/>
                    </a:cubicBezTo>
                    <a:cubicBezTo>
                      <a:pt x="33" y="192"/>
                      <a:pt x="53" y="296"/>
                      <a:pt x="73" y="399"/>
                    </a:cubicBezTo>
                    <a:cubicBezTo>
                      <a:pt x="81" y="436"/>
                      <a:pt x="107" y="452"/>
                      <a:pt x="135" y="452"/>
                    </a:cubicBezTo>
                    <a:cubicBezTo>
                      <a:pt x="177" y="452"/>
                      <a:pt x="222" y="416"/>
                      <a:pt x="212" y="362"/>
                    </a:cubicBezTo>
                    <a:cubicBezTo>
                      <a:pt x="192" y="259"/>
                      <a:pt x="172" y="156"/>
                      <a:pt x="152" y="52"/>
                    </a:cubicBezTo>
                    <a:cubicBezTo>
                      <a:pt x="144" y="16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7"/>
              <p:cNvSpPr/>
              <p:nvPr/>
            </p:nvSpPr>
            <p:spPr>
              <a:xfrm>
                <a:off x="1674256" y="2844591"/>
                <a:ext cx="17821" cy="5247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692" extrusionOk="0">
                    <a:moveTo>
                      <a:pt x="95" y="0"/>
                    </a:moveTo>
                    <a:cubicBezTo>
                      <a:pt x="66" y="0"/>
                      <a:pt x="40" y="16"/>
                      <a:pt x="33" y="53"/>
                    </a:cubicBezTo>
                    <a:cubicBezTo>
                      <a:pt x="1" y="253"/>
                      <a:pt x="10" y="449"/>
                      <a:pt x="77" y="643"/>
                    </a:cubicBezTo>
                    <a:cubicBezTo>
                      <a:pt x="89" y="677"/>
                      <a:pt x="118" y="692"/>
                      <a:pt x="147" y="692"/>
                    </a:cubicBezTo>
                    <a:cubicBezTo>
                      <a:pt x="191" y="692"/>
                      <a:pt x="235" y="658"/>
                      <a:pt x="217" y="606"/>
                    </a:cubicBezTo>
                    <a:cubicBezTo>
                      <a:pt x="160" y="436"/>
                      <a:pt x="144" y="266"/>
                      <a:pt x="173" y="90"/>
                    </a:cubicBezTo>
                    <a:cubicBezTo>
                      <a:pt x="183" y="36"/>
                      <a:pt x="137" y="0"/>
                      <a:pt x="95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7"/>
              <p:cNvSpPr/>
              <p:nvPr/>
            </p:nvSpPr>
            <p:spPr>
              <a:xfrm>
                <a:off x="1720212" y="2865294"/>
                <a:ext cx="10920" cy="4170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50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479"/>
                    </a:lnTo>
                    <a:cubicBezTo>
                      <a:pt x="0" y="526"/>
                      <a:pt x="36" y="549"/>
                      <a:pt x="72" y="549"/>
                    </a:cubicBezTo>
                    <a:cubicBezTo>
                      <a:pt x="107" y="549"/>
                      <a:pt x="143" y="526"/>
                      <a:pt x="143" y="479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7"/>
              <p:cNvSpPr/>
              <p:nvPr/>
            </p:nvSpPr>
            <p:spPr>
              <a:xfrm>
                <a:off x="1717406" y="2766861"/>
                <a:ext cx="11224" cy="21006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77" extrusionOk="0">
                    <a:moveTo>
                      <a:pt x="74" y="0"/>
                    </a:moveTo>
                    <a:cubicBezTo>
                      <a:pt x="37" y="0"/>
                      <a:pt x="0" y="23"/>
                      <a:pt x="0" y="70"/>
                    </a:cubicBezTo>
                    <a:lnTo>
                      <a:pt x="0" y="207"/>
                    </a:lnTo>
                    <a:cubicBezTo>
                      <a:pt x="0" y="253"/>
                      <a:pt x="37" y="276"/>
                      <a:pt x="74" y="276"/>
                    </a:cubicBezTo>
                    <a:cubicBezTo>
                      <a:pt x="111" y="276"/>
                      <a:pt x="147" y="253"/>
                      <a:pt x="147" y="207"/>
                    </a:cubicBezTo>
                    <a:lnTo>
                      <a:pt x="147" y="70"/>
                    </a:lnTo>
                    <a:cubicBezTo>
                      <a:pt x="147" y="23"/>
                      <a:pt x="111" y="0"/>
                      <a:pt x="74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>
                <a:off x="1258078" y="2826618"/>
                <a:ext cx="14636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86" extrusionOk="0">
                    <a:moveTo>
                      <a:pt x="96" y="0"/>
                    </a:moveTo>
                    <a:cubicBezTo>
                      <a:pt x="60" y="0"/>
                      <a:pt x="22" y="23"/>
                      <a:pt x="17" y="67"/>
                    </a:cubicBezTo>
                    <a:cubicBezTo>
                      <a:pt x="0" y="227"/>
                      <a:pt x="7" y="380"/>
                      <a:pt x="40" y="533"/>
                    </a:cubicBezTo>
                    <a:cubicBezTo>
                      <a:pt x="48" y="569"/>
                      <a:pt x="76" y="585"/>
                      <a:pt x="105" y="585"/>
                    </a:cubicBezTo>
                    <a:cubicBezTo>
                      <a:pt x="147" y="585"/>
                      <a:pt x="192" y="551"/>
                      <a:pt x="180" y="497"/>
                    </a:cubicBezTo>
                    <a:cubicBezTo>
                      <a:pt x="150" y="353"/>
                      <a:pt x="143" y="214"/>
                      <a:pt x="160" y="67"/>
                    </a:cubicBezTo>
                    <a:cubicBezTo>
                      <a:pt x="165" y="23"/>
                      <a:pt x="132" y="0"/>
                      <a:pt x="96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>
                <a:off x="1295464" y="2870602"/>
                <a:ext cx="10920" cy="3132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13" extrusionOk="0">
                    <a:moveTo>
                      <a:pt x="72" y="0"/>
                    </a:moveTo>
                    <a:cubicBezTo>
                      <a:pt x="36" y="0"/>
                      <a:pt x="0" y="23"/>
                      <a:pt x="0" y="70"/>
                    </a:cubicBezTo>
                    <a:lnTo>
                      <a:pt x="0" y="343"/>
                    </a:lnTo>
                    <a:cubicBezTo>
                      <a:pt x="0" y="390"/>
                      <a:pt x="36" y="413"/>
                      <a:pt x="72" y="413"/>
                    </a:cubicBezTo>
                    <a:cubicBezTo>
                      <a:pt x="107" y="413"/>
                      <a:pt x="143" y="390"/>
                      <a:pt x="143" y="343"/>
                    </a:cubicBezTo>
                    <a:lnTo>
                      <a:pt x="143" y="70"/>
                    </a:lnTo>
                    <a:cubicBezTo>
                      <a:pt x="143" y="23"/>
                      <a:pt x="107" y="0"/>
                      <a:pt x="72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7"/>
              <p:cNvSpPr/>
              <p:nvPr/>
            </p:nvSpPr>
            <p:spPr>
              <a:xfrm>
                <a:off x="1305171" y="2766785"/>
                <a:ext cx="15167" cy="34202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51" extrusionOk="0">
                    <a:moveTo>
                      <a:pt x="89" y="1"/>
                    </a:moveTo>
                    <a:cubicBezTo>
                      <a:pt x="48" y="1"/>
                      <a:pt x="0" y="37"/>
                      <a:pt x="8" y="91"/>
                    </a:cubicBezTo>
                    <a:cubicBezTo>
                      <a:pt x="22" y="194"/>
                      <a:pt x="38" y="294"/>
                      <a:pt x="52" y="397"/>
                    </a:cubicBezTo>
                    <a:cubicBezTo>
                      <a:pt x="57" y="434"/>
                      <a:pt x="83" y="451"/>
                      <a:pt x="110" y="451"/>
                    </a:cubicBezTo>
                    <a:cubicBezTo>
                      <a:pt x="152" y="451"/>
                      <a:pt x="199" y="414"/>
                      <a:pt x="192" y="360"/>
                    </a:cubicBezTo>
                    <a:cubicBezTo>
                      <a:pt x="175" y="257"/>
                      <a:pt x="161" y="154"/>
                      <a:pt x="148" y="54"/>
                    </a:cubicBezTo>
                    <a:cubicBezTo>
                      <a:pt x="143" y="17"/>
                      <a:pt x="117" y="1"/>
                      <a:pt x="89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>
                <a:off x="2044403" y="2839434"/>
                <a:ext cx="19945" cy="4504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594" extrusionOk="0">
                    <a:moveTo>
                      <a:pt x="71" y="1"/>
                    </a:moveTo>
                    <a:cubicBezTo>
                      <a:pt x="34" y="1"/>
                      <a:pt x="0" y="23"/>
                      <a:pt x="5" y="68"/>
                    </a:cubicBezTo>
                    <a:cubicBezTo>
                      <a:pt x="22" y="231"/>
                      <a:pt x="52" y="388"/>
                      <a:pt x="109" y="544"/>
                    </a:cubicBezTo>
                    <a:cubicBezTo>
                      <a:pt x="120" y="578"/>
                      <a:pt x="149" y="593"/>
                      <a:pt x="177" y="593"/>
                    </a:cubicBezTo>
                    <a:cubicBezTo>
                      <a:pt x="220" y="593"/>
                      <a:pt x="263" y="558"/>
                      <a:pt x="245" y="504"/>
                    </a:cubicBezTo>
                    <a:cubicBezTo>
                      <a:pt x="198" y="364"/>
                      <a:pt x="165" y="218"/>
                      <a:pt x="149" y="68"/>
                    </a:cubicBezTo>
                    <a:cubicBezTo>
                      <a:pt x="145" y="23"/>
                      <a:pt x="107" y="1"/>
                      <a:pt x="71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>
                <a:off x="2082168" y="2865218"/>
                <a:ext cx="17897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236" h="586" extrusionOk="0">
                    <a:moveTo>
                      <a:pt x="86" y="1"/>
                    </a:moveTo>
                    <a:cubicBezTo>
                      <a:pt x="45" y="1"/>
                      <a:pt x="0" y="37"/>
                      <a:pt x="10" y="91"/>
                    </a:cubicBezTo>
                    <a:cubicBezTo>
                      <a:pt x="33" y="237"/>
                      <a:pt x="60" y="387"/>
                      <a:pt x="86" y="534"/>
                    </a:cubicBezTo>
                    <a:cubicBezTo>
                      <a:pt x="93" y="569"/>
                      <a:pt x="119" y="585"/>
                      <a:pt x="147" y="585"/>
                    </a:cubicBezTo>
                    <a:cubicBezTo>
                      <a:pt x="190" y="585"/>
                      <a:pt x="236" y="550"/>
                      <a:pt x="226" y="494"/>
                    </a:cubicBezTo>
                    <a:cubicBezTo>
                      <a:pt x="199" y="348"/>
                      <a:pt x="173" y="201"/>
                      <a:pt x="146" y="54"/>
                    </a:cubicBezTo>
                    <a:cubicBezTo>
                      <a:pt x="140" y="17"/>
                      <a:pt x="114" y="1"/>
                      <a:pt x="86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7"/>
              <p:cNvSpPr/>
              <p:nvPr/>
            </p:nvSpPr>
            <p:spPr>
              <a:xfrm>
                <a:off x="2106132" y="2800607"/>
                <a:ext cx="10920" cy="3647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81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410"/>
                    </a:lnTo>
                    <a:cubicBezTo>
                      <a:pt x="0" y="457"/>
                      <a:pt x="36" y="480"/>
                      <a:pt x="72" y="480"/>
                    </a:cubicBezTo>
                    <a:cubicBezTo>
                      <a:pt x="107" y="480"/>
                      <a:pt x="143" y="457"/>
                      <a:pt x="143" y="410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7"/>
              <p:cNvSpPr/>
              <p:nvPr/>
            </p:nvSpPr>
            <p:spPr>
              <a:xfrm>
                <a:off x="2179540" y="2541558"/>
                <a:ext cx="17366" cy="57331"/>
              </a:xfrm>
              <a:custGeom>
                <a:avLst/>
                <a:gdLst/>
                <a:ahLst/>
                <a:cxnLst/>
                <a:rect l="l" t="t" r="r" b="b"/>
                <a:pathLst>
                  <a:path w="229" h="756" extrusionOk="0">
                    <a:moveTo>
                      <a:pt x="160" y="0"/>
                    </a:moveTo>
                    <a:cubicBezTo>
                      <a:pt x="123" y="0"/>
                      <a:pt x="84" y="23"/>
                      <a:pt x="77" y="69"/>
                    </a:cubicBezTo>
                    <a:cubicBezTo>
                      <a:pt x="54" y="275"/>
                      <a:pt x="31" y="482"/>
                      <a:pt x="7" y="688"/>
                    </a:cubicBezTo>
                    <a:cubicBezTo>
                      <a:pt x="1" y="733"/>
                      <a:pt x="34" y="755"/>
                      <a:pt x="70" y="755"/>
                    </a:cubicBezTo>
                    <a:cubicBezTo>
                      <a:pt x="106" y="755"/>
                      <a:pt x="145" y="733"/>
                      <a:pt x="150" y="688"/>
                    </a:cubicBezTo>
                    <a:cubicBezTo>
                      <a:pt x="174" y="482"/>
                      <a:pt x="197" y="275"/>
                      <a:pt x="224" y="69"/>
                    </a:cubicBezTo>
                    <a:cubicBezTo>
                      <a:pt x="229" y="23"/>
                      <a:pt x="196" y="0"/>
                      <a:pt x="160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7"/>
              <p:cNvSpPr/>
              <p:nvPr/>
            </p:nvSpPr>
            <p:spPr>
              <a:xfrm>
                <a:off x="2204565" y="2608823"/>
                <a:ext cx="10920" cy="5740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57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0"/>
                    </a:cubicBezTo>
                    <a:lnTo>
                      <a:pt x="0" y="686"/>
                    </a:lnTo>
                    <a:cubicBezTo>
                      <a:pt x="0" y="733"/>
                      <a:pt x="36" y="756"/>
                      <a:pt x="72" y="756"/>
                    </a:cubicBezTo>
                    <a:cubicBezTo>
                      <a:pt x="107" y="756"/>
                      <a:pt x="143" y="733"/>
                      <a:pt x="143" y="686"/>
                    </a:cubicBezTo>
                    <a:lnTo>
                      <a:pt x="143" y="70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7"/>
              <p:cNvSpPr/>
              <p:nvPr/>
            </p:nvSpPr>
            <p:spPr>
              <a:xfrm>
                <a:off x="1314423" y="4329119"/>
                <a:ext cx="29045" cy="4656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614" extrusionOk="0">
                    <a:moveTo>
                      <a:pt x="88" y="0"/>
                    </a:moveTo>
                    <a:cubicBezTo>
                      <a:pt x="43" y="0"/>
                      <a:pt x="0" y="33"/>
                      <a:pt x="23" y="84"/>
                    </a:cubicBezTo>
                    <a:cubicBezTo>
                      <a:pt x="90" y="247"/>
                      <a:pt x="156" y="406"/>
                      <a:pt x="222" y="566"/>
                    </a:cubicBezTo>
                    <a:cubicBezTo>
                      <a:pt x="237" y="599"/>
                      <a:pt x="267" y="613"/>
                      <a:pt x="296" y="613"/>
                    </a:cubicBezTo>
                    <a:cubicBezTo>
                      <a:pt x="340" y="613"/>
                      <a:pt x="382" y="579"/>
                      <a:pt x="362" y="526"/>
                    </a:cubicBezTo>
                    <a:cubicBezTo>
                      <a:pt x="296" y="366"/>
                      <a:pt x="230" y="207"/>
                      <a:pt x="162" y="47"/>
                    </a:cubicBezTo>
                    <a:cubicBezTo>
                      <a:pt x="148" y="14"/>
                      <a:pt x="117" y="0"/>
                      <a:pt x="88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7"/>
              <p:cNvSpPr/>
              <p:nvPr/>
            </p:nvSpPr>
            <p:spPr>
              <a:xfrm>
                <a:off x="1360834" y="4344286"/>
                <a:ext cx="24191" cy="4785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631" extrusionOk="0">
                    <a:moveTo>
                      <a:pt x="91" y="0"/>
                    </a:moveTo>
                    <a:cubicBezTo>
                      <a:pt x="63" y="0"/>
                      <a:pt x="36" y="16"/>
                      <a:pt x="30" y="54"/>
                    </a:cubicBezTo>
                    <a:cubicBezTo>
                      <a:pt x="0" y="257"/>
                      <a:pt x="50" y="443"/>
                      <a:pt x="173" y="606"/>
                    </a:cubicBezTo>
                    <a:cubicBezTo>
                      <a:pt x="186" y="624"/>
                      <a:pt x="203" y="631"/>
                      <a:pt x="219" y="631"/>
                    </a:cubicBezTo>
                    <a:cubicBezTo>
                      <a:pt x="270" y="631"/>
                      <a:pt x="319" y="558"/>
                      <a:pt x="276" y="503"/>
                    </a:cubicBezTo>
                    <a:cubicBezTo>
                      <a:pt x="186" y="386"/>
                      <a:pt x="146" y="237"/>
                      <a:pt x="169" y="90"/>
                    </a:cubicBezTo>
                    <a:cubicBezTo>
                      <a:pt x="179" y="36"/>
                      <a:pt x="133" y="0"/>
                      <a:pt x="91" y="0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7"/>
              <p:cNvSpPr/>
              <p:nvPr/>
            </p:nvSpPr>
            <p:spPr>
              <a:xfrm>
                <a:off x="1564676" y="4266480"/>
                <a:ext cx="10996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145" h="450" extrusionOk="0">
                    <a:moveTo>
                      <a:pt x="73" y="1"/>
                    </a:moveTo>
                    <a:cubicBezTo>
                      <a:pt x="37" y="1"/>
                      <a:pt x="1" y="24"/>
                      <a:pt x="1" y="71"/>
                    </a:cubicBezTo>
                    <a:lnTo>
                      <a:pt x="1" y="381"/>
                    </a:lnTo>
                    <a:cubicBezTo>
                      <a:pt x="1" y="426"/>
                      <a:pt x="37" y="449"/>
                      <a:pt x="74" y="449"/>
                    </a:cubicBezTo>
                    <a:cubicBezTo>
                      <a:pt x="109" y="449"/>
                      <a:pt x="145" y="427"/>
                      <a:pt x="145" y="381"/>
                    </a:cubicBezTo>
                    <a:lnTo>
                      <a:pt x="145" y="71"/>
                    </a:lnTo>
                    <a:cubicBezTo>
                      <a:pt x="145" y="24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7"/>
              <p:cNvSpPr/>
              <p:nvPr/>
            </p:nvSpPr>
            <p:spPr>
              <a:xfrm>
                <a:off x="1598346" y="4266480"/>
                <a:ext cx="11148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7" h="5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517"/>
                    </a:lnTo>
                    <a:cubicBezTo>
                      <a:pt x="0" y="563"/>
                      <a:pt x="37" y="587"/>
                      <a:pt x="73" y="587"/>
                    </a:cubicBezTo>
                    <a:cubicBezTo>
                      <a:pt x="110" y="587"/>
                      <a:pt x="146" y="563"/>
                      <a:pt x="146" y="517"/>
                    </a:cubicBezTo>
                    <a:lnTo>
                      <a:pt x="146" y="71"/>
                    </a:lnTo>
                    <a:cubicBezTo>
                      <a:pt x="146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7"/>
              <p:cNvSpPr/>
              <p:nvPr/>
            </p:nvSpPr>
            <p:spPr>
              <a:xfrm>
                <a:off x="1578250" y="4442415"/>
                <a:ext cx="16456" cy="44743"/>
              </a:xfrm>
              <a:custGeom>
                <a:avLst/>
                <a:gdLst/>
                <a:ahLst/>
                <a:cxnLst/>
                <a:rect l="l" t="t" r="r" b="b"/>
                <a:pathLst>
                  <a:path w="217" h="590" extrusionOk="0">
                    <a:moveTo>
                      <a:pt x="90" y="1"/>
                    </a:moveTo>
                    <a:cubicBezTo>
                      <a:pt x="48" y="1"/>
                      <a:pt x="0" y="37"/>
                      <a:pt x="9" y="91"/>
                    </a:cubicBezTo>
                    <a:cubicBezTo>
                      <a:pt x="29" y="241"/>
                      <a:pt x="49" y="387"/>
                      <a:pt x="69" y="537"/>
                    </a:cubicBezTo>
                    <a:cubicBezTo>
                      <a:pt x="74" y="574"/>
                      <a:pt x="99" y="590"/>
                      <a:pt x="126" y="590"/>
                    </a:cubicBezTo>
                    <a:cubicBezTo>
                      <a:pt x="168" y="590"/>
                      <a:pt x="216" y="553"/>
                      <a:pt x="208" y="497"/>
                    </a:cubicBezTo>
                    <a:cubicBezTo>
                      <a:pt x="188" y="350"/>
                      <a:pt x="168" y="201"/>
                      <a:pt x="148" y="54"/>
                    </a:cubicBezTo>
                    <a:cubicBezTo>
                      <a:pt x="143" y="17"/>
                      <a:pt x="117" y="1"/>
                      <a:pt x="90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7"/>
              <p:cNvSpPr/>
              <p:nvPr/>
            </p:nvSpPr>
            <p:spPr>
              <a:xfrm>
                <a:off x="1613968" y="4432329"/>
                <a:ext cx="10920" cy="4959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72" y="1"/>
                    </a:moveTo>
                    <a:cubicBezTo>
                      <a:pt x="36" y="1"/>
                      <a:pt x="0" y="24"/>
                      <a:pt x="0" y="71"/>
                    </a:cubicBezTo>
                    <a:lnTo>
                      <a:pt x="0" y="583"/>
                    </a:lnTo>
                    <a:cubicBezTo>
                      <a:pt x="0" y="630"/>
                      <a:pt x="36" y="653"/>
                      <a:pt x="72" y="653"/>
                    </a:cubicBezTo>
                    <a:cubicBezTo>
                      <a:pt x="107" y="653"/>
                      <a:pt x="143" y="630"/>
                      <a:pt x="143" y="583"/>
                    </a:cubicBezTo>
                    <a:lnTo>
                      <a:pt x="143" y="71"/>
                    </a:lnTo>
                    <a:cubicBezTo>
                      <a:pt x="143" y="24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9EB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7"/>
              <p:cNvSpPr/>
              <p:nvPr/>
            </p:nvSpPr>
            <p:spPr>
              <a:xfrm>
                <a:off x="754008" y="3701971"/>
                <a:ext cx="1092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19" extrusionOk="0">
                    <a:moveTo>
                      <a:pt x="72" y="0"/>
                    </a:moveTo>
                    <a:cubicBezTo>
                      <a:pt x="37" y="0"/>
                      <a:pt x="1" y="23"/>
                      <a:pt x="1" y="70"/>
                    </a:cubicBezTo>
                    <a:lnTo>
                      <a:pt x="1" y="649"/>
                    </a:lnTo>
                    <a:cubicBezTo>
                      <a:pt x="1" y="696"/>
                      <a:pt x="37" y="719"/>
                      <a:pt x="72" y="719"/>
                    </a:cubicBezTo>
                    <a:cubicBezTo>
                      <a:pt x="108" y="719"/>
                      <a:pt x="144" y="696"/>
                      <a:pt x="144" y="649"/>
                    </a:cubicBezTo>
                    <a:lnTo>
                      <a:pt x="144" y="70"/>
                    </a:lnTo>
                    <a:cubicBezTo>
                      <a:pt x="144" y="23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7"/>
              <p:cNvSpPr/>
              <p:nvPr/>
            </p:nvSpPr>
            <p:spPr>
              <a:xfrm>
                <a:off x="779792" y="3722598"/>
                <a:ext cx="11148" cy="52099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87" extrusionOk="0">
                    <a:moveTo>
                      <a:pt x="73" y="1"/>
                    </a:moveTo>
                    <a:cubicBezTo>
                      <a:pt x="37" y="1"/>
                      <a:pt x="0" y="24"/>
                      <a:pt x="0" y="71"/>
                    </a:cubicBezTo>
                    <a:lnTo>
                      <a:pt x="0" y="616"/>
                    </a:lnTo>
                    <a:cubicBezTo>
                      <a:pt x="0" y="663"/>
                      <a:pt x="37" y="687"/>
                      <a:pt x="73" y="687"/>
                    </a:cubicBezTo>
                    <a:cubicBezTo>
                      <a:pt x="110" y="687"/>
                      <a:pt x="147" y="663"/>
                      <a:pt x="147" y="616"/>
                    </a:cubicBezTo>
                    <a:lnTo>
                      <a:pt x="147" y="71"/>
                    </a:lnTo>
                    <a:cubicBezTo>
                      <a:pt x="147" y="24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7"/>
              <p:cNvSpPr/>
              <p:nvPr/>
            </p:nvSpPr>
            <p:spPr>
              <a:xfrm>
                <a:off x="1044074" y="3409176"/>
                <a:ext cx="11148" cy="47018"/>
              </a:xfrm>
              <a:custGeom>
                <a:avLst/>
                <a:gdLst/>
                <a:ahLst/>
                <a:cxnLst/>
                <a:rect l="l" t="t" r="r" b="b"/>
                <a:pathLst>
                  <a:path w="147" h="620" extrusionOk="0">
                    <a:moveTo>
                      <a:pt x="73" y="0"/>
                    </a:moveTo>
                    <a:cubicBezTo>
                      <a:pt x="37" y="0"/>
                      <a:pt x="0" y="24"/>
                      <a:pt x="0" y="70"/>
                    </a:cubicBezTo>
                    <a:lnTo>
                      <a:pt x="0" y="550"/>
                    </a:lnTo>
                    <a:cubicBezTo>
                      <a:pt x="0" y="596"/>
                      <a:pt x="37" y="620"/>
                      <a:pt x="73" y="620"/>
                    </a:cubicBezTo>
                    <a:cubicBezTo>
                      <a:pt x="110" y="620"/>
                      <a:pt x="147" y="596"/>
                      <a:pt x="147" y="550"/>
                    </a:cubicBezTo>
                    <a:lnTo>
                      <a:pt x="147" y="70"/>
                    </a:lnTo>
                    <a:cubicBezTo>
                      <a:pt x="147" y="24"/>
                      <a:pt x="110" y="0"/>
                      <a:pt x="7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7"/>
              <p:cNvSpPr/>
              <p:nvPr/>
            </p:nvSpPr>
            <p:spPr>
              <a:xfrm>
                <a:off x="1072512" y="3430030"/>
                <a:ext cx="10996" cy="44363"/>
              </a:xfrm>
              <a:custGeom>
                <a:avLst/>
                <a:gdLst/>
                <a:ahLst/>
                <a:cxnLst/>
                <a:rect l="l" t="t" r="r" b="b"/>
                <a:pathLst>
                  <a:path w="145" h="585" extrusionOk="0">
                    <a:moveTo>
                      <a:pt x="73" y="1"/>
                    </a:moveTo>
                    <a:cubicBezTo>
                      <a:pt x="37" y="1"/>
                      <a:pt x="1" y="23"/>
                      <a:pt x="1" y="68"/>
                    </a:cubicBezTo>
                    <a:lnTo>
                      <a:pt x="1" y="514"/>
                    </a:lnTo>
                    <a:cubicBezTo>
                      <a:pt x="1" y="561"/>
                      <a:pt x="37" y="584"/>
                      <a:pt x="73" y="584"/>
                    </a:cubicBezTo>
                    <a:cubicBezTo>
                      <a:pt x="109" y="584"/>
                      <a:pt x="145" y="561"/>
                      <a:pt x="145" y="514"/>
                    </a:cubicBezTo>
                    <a:lnTo>
                      <a:pt x="145" y="68"/>
                    </a:lnTo>
                    <a:cubicBezTo>
                      <a:pt x="145" y="23"/>
                      <a:pt x="109" y="1"/>
                      <a:pt x="73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7"/>
              <p:cNvSpPr/>
              <p:nvPr/>
            </p:nvSpPr>
            <p:spPr>
              <a:xfrm>
                <a:off x="1888488" y="4460843"/>
                <a:ext cx="10920" cy="4428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4" extrusionOk="0">
                    <a:moveTo>
                      <a:pt x="72" y="1"/>
                    </a:moveTo>
                    <a:cubicBezTo>
                      <a:pt x="37" y="1"/>
                      <a:pt x="1" y="24"/>
                      <a:pt x="1" y="70"/>
                    </a:cubicBezTo>
                    <a:lnTo>
                      <a:pt x="1" y="514"/>
                    </a:lnTo>
                    <a:cubicBezTo>
                      <a:pt x="1" y="560"/>
                      <a:pt x="37" y="583"/>
                      <a:pt x="72" y="583"/>
                    </a:cubicBezTo>
                    <a:cubicBezTo>
                      <a:pt x="108" y="583"/>
                      <a:pt x="144" y="560"/>
                      <a:pt x="144" y="514"/>
                    </a:cubicBezTo>
                    <a:lnTo>
                      <a:pt x="144" y="70"/>
                    </a:lnTo>
                    <a:cubicBezTo>
                      <a:pt x="144" y="24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7"/>
              <p:cNvSpPr/>
              <p:nvPr/>
            </p:nvSpPr>
            <p:spPr>
              <a:xfrm>
                <a:off x="1919580" y="4473735"/>
                <a:ext cx="10920" cy="4451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87" extrusionOk="0">
                    <a:moveTo>
                      <a:pt x="72" y="0"/>
                    </a:moveTo>
                    <a:cubicBezTo>
                      <a:pt x="36" y="0"/>
                      <a:pt x="1" y="24"/>
                      <a:pt x="1" y="71"/>
                    </a:cubicBezTo>
                    <a:lnTo>
                      <a:pt x="1" y="516"/>
                    </a:lnTo>
                    <a:cubicBezTo>
                      <a:pt x="1" y="563"/>
                      <a:pt x="36" y="586"/>
                      <a:pt x="72" y="586"/>
                    </a:cubicBezTo>
                    <a:cubicBezTo>
                      <a:pt x="108" y="586"/>
                      <a:pt x="144" y="563"/>
                      <a:pt x="144" y="516"/>
                    </a:cubicBezTo>
                    <a:lnTo>
                      <a:pt x="144" y="71"/>
                    </a:lnTo>
                    <a:cubicBezTo>
                      <a:pt x="144" y="24"/>
                      <a:pt x="108" y="0"/>
                      <a:pt x="72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7"/>
              <p:cNvSpPr/>
              <p:nvPr/>
            </p:nvSpPr>
            <p:spPr>
              <a:xfrm>
                <a:off x="984696" y="4500049"/>
                <a:ext cx="22144" cy="31017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9" extrusionOk="0">
                    <a:moveTo>
                      <a:pt x="103" y="0"/>
                    </a:moveTo>
                    <a:cubicBezTo>
                      <a:pt x="51" y="0"/>
                      <a:pt x="0" y="52"/>
                      <a:pt x="37" y="103"/>
                    </a:cubicBezTo>
                    <a:cubicBezTo>
                      <a:pt x="94" y="183"/>
                      <a:pt x="128" y="263"/>
                      <a:pt x="144" y="356"/>
                    </a:cubicBezTo>
                    <a:cubicBezTo>
                      <a:pt x="151" y="393"/>
                      <a:pt x="176" y="409"/>
                      <a:pt x="204" y="409"/>
                    </a:cubicBezTo>
                    <a:cubicBezTo>
                      <a:pt x="246" y="409"/>
                      <a:pt x="292" y="373"/>
                      <a:pt x="284" y="319"/>
                    </a:cubicBezTo>
                    <a:cubicBezTo>
                      <a:pt x="264" y="212"/>
                      <a:pt x="224" y="120"/>
                      <a:pt x="164" y="33"/>
                    </a:cubicBezTo>
                    <a:cubicBezTo>
                      <a:pt x="148" y="10"/>
                      <a:pt x="126" y="0"/>
                      <a:pt x="103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7"/>
              <p:cNvSpPr/>
              <p:nvPr/>
            </p:nvSpPr>
            <p:spPr>
              <a:xfrm>
                <a:off x="1019125" y="4515519"/>
                <a:ext cx="21234" cy="38979"/>
              </a:xfrm>
              <a:custGeom>
                <a:avLst/>
                <a:gdLst/>
                <a:ahLst/>
                <a:cxnLst/>
                <a:rect l="l" t="t" r="r" b="b"/>
                <a:pathLst>
                  <a:path w="280" h="514" extrusionOk="0">
                    <a:moveTo>
                      <a:pt x="85" y="0"/>
                    </a:moveTo>
                    <a:cubicBezTo>
                      <a:pt x="43" y="0"/>
                      <a:pt x="1" y="35"/>
                      <a:pt x="16" y="88"/>
                    </a:cubicBezTo>
                    <a:cubicBezTo>
                      <a:pt x="53" y="212"/>
                      <a:pt x="90" y="338"/>
                      <a:pt x="126" y="461"/>
                    </a:cubicBezTo>
                    <a:cubicBezTo>
                      <a:pt x="137" y="498"/>
                      <a:pt x="165" y="513"/>
                      <a:pt x="194" y="513"/>
                    </a:cubicBezTo>
                    <a:cubicBezTo>
                      <a:pt x="237" y="513"/>
                      <a:pt x="280" y="478"/>
                      <a:pt x="265" y="425"/>
                    </a:cubicBezTo>
                    <a:cubicBezTo>
                      <a:pt x="226" y="298"/>
                      <a:pt x="190" y="175"/>
                      <a:pt x="153" y="52"/>
                    </a:cubicBezTo>
                    <a:cubicBezTo>
                      <a:pt x="142" y="16"/>
                      <a:pt x="113" y="0"/>
                      <a:pt x="85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7"/>
              <p:cNvSpPr/>
              <p:nvPr/>
            </p:nvSpPr>
            <p:spPr>
              <a:xfrm>
                <a:off x="1043164" y="4440140"/>
                <a:ext cx="14939" cy="23736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13" extrusionOk="0">
                    <a:moveTo>
                      <a:pt x="89" y="0"/>
                    </a:moveTo>
                    <a:cubicBezTo>
                      <a:pt x="47" y="0"/>
                      <a:pt x="0" y="36"/>
                      <a:pt x="12" y="91"/>
                    </a:cubicBezTo>
                    <a:cubicBezTo>
                      <a:pt x="22" y="148"/>
                      <a:pt x="36" y="204"/>
                      <a:pt x="45" y="260"/>
                    </a:cubicBezTo>
                    <a:cubicBezTo>
                      <a:pt x="53" y="297"/>
                      <a:pt x="81" y="312"/>
                      <a:pt x="109" y="312"/>
                    </a:cubicBezTo>
                    <a:cubicBezTo>
                      <a:pt x="152" y="312"/>
                      <a:pt x="197" y="278"/>
                      <a:pt x="185" y="224"/>
                    </a:cubicBezTo>
                    <a:cubicBezTo>
                      <a:pt x="175" y="164"/>
                      <a:pt x="162" y="108"/>
                      <a:pt x="148" y="51"/>
                    </a:cubicBezTo>
                    <a:cubicBezTo>
                      <a:pt x="142" y="15"/>
                      <a:pt x="116" y="0"/>
                      <a:pt x="89" y="0"/>
                    </a:cubicBez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01" name="Google Shape;1201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75" y="1356525"/>
            <a:ext cx="2417226" cy="14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3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0100" y="1600338"/>
            <a:ext cx="237172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3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40575" y="3098325"/>
            <a:ext cx="227647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37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23725" y="3623750"/>
            <a:ext cx="3342324" cy="4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38"/>
          <p:cNvSpPr/>
          <p:nvPr/>
        </p:nvSpPr>
        <p:spPr>
          <a:xfrm rot="5775702">
            <a:off x="2063166" y="3580064"/>
            <a:ext cx="566244" cy="520250"/>
          </a:xfrm>
          <a:custGeom>
            <a:avLst/>
            <a:gdLst/>
            <a:ahLst/>
            <a:cxnLst/>
            <a:rect l="l" t="t" r="r" b="b"/>
            <a:pathLst>
              <a:path w="53013" h="48707" extrusionOk="0">
                <a:moveTo>
                  <a:pt x="29511" y="0"/>
                </a:moveTo>
                <a:cubicBezTo>
                  <a:pt x="22393" y="0"/>
                  <a:pt x="15511" y="3785"/>
                  <a:pt x="12497" y="11343"/>
                </a:cubicBezTo>
                <a:cubicBezTo>
                  <a:pt x="11401" y="14099"/>
                  <a:pt x="10716" y="17045"/>
                  <a:pt x="9193" y="19614"/>
                </a:cubicBezTo>
                <a:cubicBezTo>
                  <a:pt x="7673" y="22172"/>
                  <a:pt x="5157" y="23883"/>
                  <a:pt x="3448" y="26294"/>
                </a:cubicBezTo>
                <a:cubicBezTo>
                  <a:pt x="1" y="31167"/>
                  <a:pt x="702" y="38058"/>
                  <a:pt x="4650" y="42421"/>
                </a:cubicBezTo>
                <a:cubicBezTo>
                  <a:pt x="9049" y="47279"/>
                  <a:pt x="15885" y="48707"/>
                  <a:pt x="22317" y="48707"/>
                </a:cubicBezTo>
                <a:cubicBezTo>
                  <a:pt x="23680" y="48707"/>
                  <a:pt x="25025" y="48643"/>
                  <a:pt x="26325" y="48533"/>
                </a:cubicBezTo>
                <a:cubicBezTo>
                  <a:pt x="32798" y="47985"/>
                  <a:pt x="39368" y="45567"/>
                  <a:pt x="43476" y="40313"/>
                </a:cubicBezTo>
                <a:cubicBezTo>
                  <a:pt x="53013" y="28111"/>
                  <a:pt x="52792" y="6316"/>
                  <a:pt x="35620" y="939"/>
                </a:cubicBezTo>
                <a:cubicBezTo>
                  <a:pt x="33622" y="313"/>
                  <a:pt x="31556" y="0"/>
                  <a:pt x="295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38"/>
          <p:cNvSpPr/>
          <p:nvPr/>
        </p:nvSpPr>
        <p:spPr>
          <a:xfrm rot="5775702">
            <a:off x="2063166" y="2379689"/>
            <a:ext cx="566244" cy="520250"/>
          </a:xfrm>
          <a:custGeom>
            <a:avLst/>
            <a:gdLst/>
            <a:ahLst/>
            <a:cxnLst/>
            <a:rect l="l" t="t" r="r" b="b"/>
            <a:pathLst>
              <a:path w="53013" h="48707" extrusionOk="0">
                <a:moveTo>
                  <a:pt x="29511" y="0"/>
                </a:moveTo>
                <a:cubicBezTo>
                  <a:pt x="22393" y="0"/>
                  <a:pt x="15511" y="3785"/>
                  <a:pt x="12497" y="11343"/>
                </a:cubicBezTo>
                <a:cubicBezTo>
                  <a:pt x="11401" y="14099"/>
                  <a:pt x="10716" y="17045"/>
                  <a:pt x="9193" y="19614"/>
                </a:cubicBezTo>
                <a:cubicBezTo>
                  <a:pt x="7673" y="22172"/>
                  <a:pt x="5157" y="23883"/>
                  <a:pt x="3448" y="26294"/>
                </a:cubicBezTo>
                <a:cubicBezTo>
                  <a:pt x="1" y="31167"/>
                  <a:pt x="702" y="38058"/>
                  <a:pt x="4650" y="42421"/>
                </a:cubicBezTo>
                <a:cubicBezTo>
                  <a:pt x="9049" y="47279"/>
                  <a:pt x="15885" y="48707"/>
                  <a:pt x="22317" y="48707"/>
                </a:cubicBezTo>
                <a:cubicBezTo>
                  <a:pt x="23680" y="48707"/>
                  <a:pt x="25025" y="48643"/>
                  <a:pt x="26325" y="48533"/>
                </a:cubicBezTo>
                <a:cubicBezTo>
                  <a:pt x="32798" y="47985"/>
                  <a:pt x="39368" y="45567"/>
                  <a:pt x="43476" y="40313"/>
                </a:cubicBezTo>
                <a:cubicBezTo>
                  <a:pt x="53013" y="28111"/>
                  <a:pt x="52792" y="6316"/>
                  <a:pt x="35620" y="939"/>
                </a:cubicBezTo>
                <a:cubicBezTo>
                  <a:pt x="33622" y="313"/>
                  <a:pt x="31556" y="0"/>
                  <a:pt x="295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38"/>
          <p:cNvSpPr/>
          <p:nvPr/>
        </p:nvSpPr>
        <p:spPr>
          <a:xfrm rot="5775702">
            <a:off x="6508629" y="1165743"/>
            <a:ext cx="566244" cy="520250"/>
          </a:xfrm>
          <a:custGeom>
            <a:avLst/>
            <a:gdLst/>
            <a:ahLst/>
            <a:cxnLst/>
            <a:rect l="l" t="t" r="r" b="b"/>
            <a:pathLst>
              <a:path w="53013" h="48707" extrusionOk="0">
                <a:moveTo>
                  <a:pt x="29511" y="0"/>
                </a:moveTo>
                <a:cubicBezTo>
                  <a:pt x="22393" y="0"/>
                  <a:pt x="15511" y="3785"/>
                  <a:pt x="12497" y="11343"/>
                </a:cubicBezTo>
                <a:cubicBezTo>
                  <a:pt x="11401" y="14099"/>
                  <a:pt x="10716" y="17045"/>
                  <a:pt x="9193" y="19614"/>
                </a:cubicBezTo>
                <a:cubicBezTo>
                  <a:pt x="7673" y="22172"/>
                  <a:pt x="5157" y="23883"/>
                  <a:pt x="3448" y="26294"/>
                </a:cubicBezTo>
                <a:cubicBezTo>
                  <a:pt x="1" y="31167"/>
                  <a:pt x="702" y="38058"/>
                  <a:pt x="4650" y="42421"/>
                </a:cubicBezTo>
                <a:cubicBezTo>
                  <a:pt x="9049" y="47279"/>
                  <a:pt x="15885" y="48707"/>
                  <a:pt x="22317" y="48707"/>
                </a:cubicBezTo>
                <a:cubicBezTo>
                  <a:pt x="23680" y="48707"/>
                  <a:pt x="25025" y="48643"/>
                  <a:pt x="26325" y="48533"/>
                </a:cubicBezTo>
                <a:cubicBezTo>
                  <a:pt x="32798" y="47985"/>
                  <a:pt x="39368" y="45567"/>
                  <a:pt x="43476" y="40313"/>
                </a:cubicBezTo>
                <a:cubicBezTo>
                  <a:pt x="53013" y="28111"/>
                  <a:pt x="52792" y="6316"/>
                  <a:pt x="35620" y="939"/>
                </a:cubicBezTo>
                <a:cubicBezTo>
                  <a:pt x="33622" y="313"/>
                  <a:pt x="31556" y="0"/>
                  <a:pt x="295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38"/>
          <p:cNvSpPr/>
          <p:nvPr/>
        </p:nvSpPr>
        <p:spPr>
          <a:xfrm rot="5775702">
            <a:off x="2063166" y="1165743"/>
            <a:ext cx="566244" cy="520250"/>
          </a:xfrm>
          <a:custGeom>
            <a:avLst/>
            <a:gdLst/>
            <a:ahLst/>
            <a:cxnLst/>
            <a:rect l="l" t="t" r="r" b="b"/>
            <a:pathLst>
              <a:path w="53013" h="48707" extrusionOk="0">
                <a:moveTo>
                  <a:pt x="29511" y="0"/>
                </a:moveTo>
                <a:cubicBezTo>
                  <a:pt x="22393" y="0"/>
                  <a:pt x="15511" y="3785"/>
                  <a:pt x="12497" y="11343"/>
                </a:cubicBezTo>
                <a:cubicBezTo>
                  <a:pt x="11401" y="14099"/>
                  <a:pt x="10716" y="17045"/>
                  <a:pt x="9193" y="19614"/>
                </a:cubicBezTo>
                <a:cubicBezTo>
                  <a:pt x="7673" y="22172"/>
                  <a:pt x="5157" y="23883"/>
                  <a:pt x="3448" y="26294"/>
                </a:cubicBezTo>
                <a:cubicBezTo>
                  <a:pt x="1" y="31167"/>
                  <a:pt x="702" y="38058"/>
                  <a:pt x="4650" y="42421"/>
                </a:cubicBezTo>
                <a:cubicBezTo>
                  <a:pt x="9049" y="47279"/>
                  <a:pt x="15885" y="48707"/>
                  <a:pt x="22317" y="48707"/>
                </a:cubicBezTo>
                <a:cubicBezTo>
                  <a:pt x="23680" y="48707"/>
                  <a:pt x="25025" y="48643"/>
                  <a:pt x="26325" y="48533"/>
                </a:cubicBezTo>
                <a:cubicBezTo>
                  <a:pt x="32798" y="47985"/>
                  <a:pt x="39368" y="45567"/>
                  <a:pt x="43476" y="40313"/>
                </a:cubicBezTo>
                <a:cubicBezTo>
                  <a:pt x="53013" y="28111"/>
                  <a:pt x="52792" y="6316"/>
                  <a:pt x="35620" y="939"/>
                </a:cubicBezTo>
                <a:cubicBezTo>
                  <a:pt x="33622" y="313"/>
                  <a:pt x="31556" y="0"/>
                  <a:pt x="295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38"/>
          <p:cNvSpPr txBox="1">
            <a:spLocks noGrp="1"/>
          </p:cNvSpPr>
          <p:nvPr>
            <p:ph type="title" idx="15"/>
          </p:nvPr>
        </p:nvSpPr>
        <p:spPr>
          <a:xfrm>
            <a:off x="726600" y="395375"/>
            <a:ext cx="7684500" cy="16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When will I know my child’s results?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We will let you know as soon as we are notified!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214" name="Google Shape;1214;p38"/>
          <p:cNvGrpSpPr/>
          <p:nvPr/>
        </p:nvGrpSpPr>
        <p:grpSpPr>
          <a:xfrm>
            <a:off x="2416300" y="1678716"/>
            <a:ext cx="2846100" cy="3348784"/>
            <a:chOff x="5191550" y="1382691"/>
            <a:chExt cx="2846100" cy="3348784"/>
          </a:xfrm>
        </p:grpSpPr>
        <p:sp>
          <p:nvSpPr>
            <p:cNvPr id="1215" name="Google Shape;1215;p38"/>
            <p:cNvSpPr/>
            <p:nvPr/>
          </p:nvSpPr>
          <p:spPr>
            <a:xfrm>
              <a:off x="5191550" y="4216074"/>
              <a:ext cx="2846100" cy="515400"/>
            </a:xfrm>
            <a:prstGeom prst="ellipse">
              <a:avLst/>
            </a:prstGeom>
            <a:solidFill>
              <a:schemeClr val="dk1">
                <a:alpha val="517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5606945" y="3016568"/>
              <a:ext cx="536832" cy="1290694"/>
            </a:xfrm>
            <a:custGeom>
              <a:avLst/>
              <a:gdLst/>
              <a:ahLst/>
              <a:cxnLst/>
              <a:rect l="l" t="t" r="r" b="b"/>
              <a:pathLst>
                <a:path w="6498" h="15623" extrusionOk="0">
                  <a:moveTo>
                    <a:pt x="3944" y="0"/>
                  </a:moveTo>
                  <a:cubicBezTo>
                    <a:pt x="3944" y="0"/>
                    <a:pt x="1" y="11464"/>
                    <a:pt x="327" y="15500"/>
                  </a:cubicBezTo>
                  <a:cubicBezTo>
                    <a:pt x="767" y="15585"/>
                    <a:pt x="1184" y="15622"/>
                    <a:pt x="1576" y="15622"/>
                  </a:cubicBezTo>
                  <a:cubicBezTo>
                    <a:pt x="4083" y="15622"/>
                    <a:pt x="5590" y="14113"/>
                    <a:pt x="5590" y="14113"/>
                  </a:cubicBezTo>
                  <a:lnTo>
                    <a:pt x="6497" y="918"/>
                  </a:lnTo>
                  <a:lnTo>
                    <a:pt x="3944" y="0"/>
                  </a:ln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7131274" y="3461780"/>
              <a:ext cx="757332" cy="879602"/>
            </a:xfrm>
            <a:custGeom>
              <a:avLst/>
              <a:gdLst/>
              <a:ahLst/>
              <a:cxnLst/>
              <a:rect l="l" t="t" r="r" b="b"/>
              <a:pathLst>
                <a:path w="9167" h="10647" extrusionOk="0">
                  <a:moveTo>
                    <a:pt x="7983" y="0"/>
                  </a:moveTo>
                  <a:lnTo>
                    <a:pt x="7983" y="0"/>
                  </a:lnTo>
                  <a:cubicBezTo>
                    <a:pt x="7450" y="62"/>
                    <a:pt x="7262" y="833"/>
                    <a:pt x="7164" y="1258"/>
                  </a:cubicBezTo>
                  <a:cubicBezTo>
                    <a:pt x="7052" y="1741"/>
                    <a:pt x="7065" y="2248"/>
                    <a:pt x="7136" y="2737"/>
                  </a:cubicBezTo>
                  <a:cubicBezTo>
                    <a:pt x="7282" y="3733"/>
                    <a:pt x="7664" y="4675"/>
                    <a:pt x="7963" y="5630"/>
                  </a:cubicBezTo>
                  <a:cubicBezTo>
                    <a:pt x="9020" y="8976"/>
                    <a:pt x="5901" y="9137"/>
                    <a:pt x="5291" y="9137"/>
                  </a:cubicBezTo>
                  <a:cubicBezTo>
                    <a:pt x="5225" y="9137"/>
                    <a:pt x="5189" y="9135"/>
                    <a:pt x="5189" y="9135"/>
                  </a:cubicBezTo>
                  <a:cubicBezTo>
                    <a:pt x="5189" y="9135"/>
                    <a:pt x="0" y="10135"/>
                    <a:pt x="5189" y="10618"/>
                  </a:cubicBezTo>
                  <a:cubicBezTo>
                    <a:pt x="5385" y="10636"/>
                    <a:pt x="5585" y="10646"/>
                    <a:pt x="5786" y="10646"/>
                  </a:cubicBezTo>
                  <a:cubicBezTo>
                    <a:pt x="6962" y="10646"/>
                    <a:pt x="8157" y="10295"/>
                    <a:pt x="8718" y="9159"/>
                  </a:cubicBezTo>
                  <a:cubicBezTo>
                    <a:pt x="9166" y="8251"/>
                    <a:pt x="9126" y="7153"/>
                    <a:pt x="8952" y="6181"/>
                  </a:cubicBezTo>
                  <a:cubicBezTo>
                    <a:pt x="8745" y="5005"/>
                    <a:pt x="8109" y="3954"/>
                    <a:pt x="7871" y="2781"/>
                  </a:cubicBezTo>
                  <a:cubicBezTo>
                    <a:pt x="7684" y="1860"/>
                    <a:pt x="7674" y="887"/>
                    <a:pt x="7983" y="0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5907250" y="2900246"/>
              <a:ext cx="1778288" cy="1610084"/>
            </a:xfrm>
            <a:custGeom>
              <a:avLst/>
              <a:gdLst/>
              <a:ahLst/>
              <a:cxnLst/>
              <a:rect l="l" t="t" r="r" b="b"/>
              <a:pathLst>
                <a:path w="21525" h="19489" extrusionOk="0">
                  <a:moveTo>
                    <a:pt x="4550" y="1"/>
                  </a:moveTo>
                  <a:cubicBezTo>
                    <a:pt x="3418" y="1"/>
                    <a:pt x="2488" y="382"/>
                    <a:pt x="2023" y="1401"/>
                  </a:cubicBezTo>
                  <a:cubicBezTo>
                    <a:pt x="1687" y="2136"/>
                    <a:pt x="1404" y="3146"/>
                    <a:pt x="1173" y="4305"/>
                  </a:cubicBezTo>
                  <a:cubicBezTo>
                    <a:pt x="337" y="8429"/>
                    <a:pt x="92" y="14450"/>
                    <a:pt x="24" y="16793"/>
                  </a:cubicBezTo>
                  <a:cubicBezTo>
                    <a:pt x="3" y="17411"/>
                    <a:pt x="0" y="17775"/>
                    <a:pt x="0" y="17775"/>
                  </a:cubicBezTo>
                  <a:cubicBezTo>
                    <a:pt x="0" y="17775"/>
                    <a:pt x="717" y="17663"/>
                    <a:pt x="1737" y="17530"/>
                  </a:cubicBezTo>
                  <a:cubicBezTo>
                    <a:pt x="1891" y="17510"/>
                    <a:pt x="2051" y="17490"/>
                    <a:pt x="2217" y="17466"/>
                  </a:cubicBezTo>
                  <a:cubicBezTo>
                    <a:pt x="3691" y="17281"/>
                    <a:pt x="5602" y="17081"/>
                    <a:pt x="6969" y="17081"/>
                  </a:cubicBezTo>
                  <a:cubicBezTo>
                    <a:pt x="7994" y="17081"/>
                    <a:pt x="8714" y="17194"/>
                    <a:pt x="8714" y="17510"/>
                  </a:cubicBezTo>
                  <a:cubicBezTo>
                    <a:pt x="5457" y="17642"/>
                    <a:pt x="4773" y="19489"/>
                    <a:pt x="4773" y="19489"/>
                  </a:cubicBezTo>
                  <a:cubicBezTo>
                    <a:pt x="4773" y="19489"/>
                    <a:pt x="15398" y="19183"/>
                    <a:pt x="21524" y="19183"/>
                  </a:cubicBezTo>
                  <a:cubicBezTo>
                    <a:pt x="21396" y="8741"/>
                    <a:pt x="14623" y="8575"/>
                    <a:pt x="14074" y="8575"/>
                  </a:cubicBezTo>
                  <a:cubicBezTo>
                    <a:pt x="14056" y="8575"/>
                    <a:pt x="14045" y="8575"/>
                    <a:pt x="14041" y="8575"/>
                  </a:cubicBezTo>
                  <a:cubicBezTo>
                    <a:pt x="13909" y="8575"/>
                    <a:pt x="13076" y="3380"/>
                    <a:pt x="13076" y="3380"/>
                  </a:cubicBezTo>
                  <a:cubicBezTo>
                    <a:pt x="13076" y="3380"/>
                    <a:pt x="7919" y="1"/>
                    <a:pt x="4550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7693882" y="3275235"/>
              <a:ext cx="260816" cy="255859"/>
            </a:xfrm>
            <a:custGeom>
              <a:avLst/>
              <a:gdLst/>
              <a:ahLst/>
              <a:cxnLst/>
              <a:rect l="l" t="t" r="r" b="b"/>
              <a:pathLst>
                <a:path w="3157" h="3097" extrusionOk="0">
                  <a:moveTo>
                    <a:pt x="838" y="0"/>
                  </a:moveTo>
                  <a:cubicBezTo>
                    <a:pt x="833" y="0"/>
                    <a:pt x="828" y="0"/>
                    <a:pt x="823" y="1"/>
                  </a:cubicBezTo>
                  <a:cubicBezTo>
                    <a:pt x="0" y="28"/>
                    <a:pt x="602" y="2748"/>
                    <a:pt x="602" y="2748"/>
                  </a:cubicBezTo>
                  <a:cubicBezTo>
                    <a:pt x="602" y="2748"/>
                    <a:pt x="1601" y="3097"/>
                    <a:pt x="2242" y="3097"/>
                  </a:cubicBezTo>
                  <a:cubicBezTo>
                    <a:pt x="2562" y="3097"/>
                    <a:pt x="2793" y="3010"/>
                    <a:pt x="2764" y="2748"/>
                  </a:cubicBezTo>
                  <a:cubicBezTo>
                    <a:pt x="2726" y="2381"/>
                    <a:pt x="2477" y="2283"/>
                    <a:pt x="2224" y="2283"/>
                  </a:cubicBezTo>
                  <a:cubicBezTo>
                    <a:pt x="1984" y="2283"/>
                    <a:pt x="1741" y="2370"/>
                    <a:pt x="1668" y="2399"/>
                  </a:cubicBezTo>
                  <a:lnTo>
                    <a:pt x="1668" y="2399"/>
                  </a:lnTo>
                  <a:cubicBezTo>
                    <a:pt x="1854" y="2323"/>
                    <a:pt x="3156" y="1775"/>
                    <a:pt x="2904" y="1374"/>
                  </a:cubicBezTo>
                  <a:cubicBezTo>
                    <a:pt x="2862" y="1308"/>
                    <a:pt x="2795" y="1280"/>
                    <a:pt x="2713" y="1280"/>
                  </a:cubicBezTo>
                  <a:cubicBezTo>
                    <a:pt x="2451" y="1280"/>
                    <a:pt x="2027" y="1567"/>
                    <a:pt x="1717" y="1808"/>
                  </a:cubicBezTo>
                  <a:lnTo>
                    <a:pt x="1717" y="1808"/>
                  </a:lnTo>
                  <a:cubicBezTo>
                    <a:pt x="2108" y="1445"/>
                    <a:pt x="2607" y="857"/>
                    <a:pt x="2264" y="467"/>
                  </a:cubicBezTo>
                  <a:cubicBezTo>
                    <a:pt x="2205" y="399"/>
                    <a:pt x="2142" y="369"/>
                    <a:pt x="2075" y="369"/>
                  </a:cubicBezTo>
                  <a:cubicBezTo>
                    <a:pt x="1544" y="369"/>
                    <a:pt x="823" y="2258"/>
                    <a:pt x="823" y="2258"/>
                  </a:cubicBezTo>
                  <a:cubicBezTo>
                    <a:pt x="823" y="2258"/>
                    <a:pt x="1633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7024784" y="3461945"/>
              <a:ext cx="149285" cy="162999"/>
            </a:xfrm>
            <a:custGeom>
              <a:avLst/>
              <a:gdLst/>
              <a:ahLst/>
              <a:cxnLst/>
              <a:rect l="l" t="t" r="r" b="b"/>
              <a:pathLst>
                <a:path w="1807" h="1973" extrusionOk="0">
                  <a:moveTo>
                    <a:pt x="990" y="1"/>
                  </a:moveTo>
                  <a:cubicBezTo>
                    <a:pt x="691" y="1"/>
                    <a:pt x="1" y="1651"/>
                    <a:pt x="1" y="1651"/>
                  </a:cubicBezTo>
                  <a:lnTo>
                    <a:pt x="327" y="1973"/>
                  </a:lnTo>
                  <a:cubicBezTo>
                    <a:pt x="327" y="1973"/>
                    <a:pt x="1806" y="780"/>
                    <a:pt x="1626" y="617"/>
                  </a:cubicBezTo>
                  <a:cubicBezTo>
                    <a:pt x="1615" y="607"/>
                    <a:pt x="1599" y="602"/>
                    <a:pt x="1581" y="602"/>
                  </a:cubicBezTo>
                  <a:cubicBezTo>
                    <a:pt x="1307" y="602"/>
                    <a:pt x="327" y="1651"/>
                    <a:pt x="327" y="1651"/>
                  </a:cubicBezTo>
                  <a:cubicBezTo>
                    <a:pt x="327" y="1651"/>
                    <a:pt x="1289" y="39"/>
                    <a:pt x="1000" y="2"/>
                  </a:cubicBezTo>
                  <a:cubicBezTo>
                    <a:pt x="997" y="1"/>
                    <a:pt x="993" y="1"/>
                    <a:pt x="990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5909151" y="3250038"/>
              <a:ext cx="616391" cy="1104149"/>
            </a:xfrm>
            <a:custGeom>
              <a:avLst/>
              <a:gdLst/>
              <a:ahLst/>
              <a:cxnLst/>
              <a:rect l="l" t="t" r="r" b="b"/>
              <a:pathLst>
                <a:path w="7461" h="13365" extrusionOk="0">
                  <a:moveTo>
                    <a:pt x="1710" y="1"/>
                  </a:moveTo>
                  <a:cubicBezTo>
                    <a:pt x="1522" y="1"/>
                    <a:pt x="1334" y="26"/>
                    <a:pt x="1150" y="71"/>
                  </a:cubicBezTo>
                  <a:cubicBezTo>
                    <a:pt x="314" y="4195"/>
                    <a:pt x="69" y="10216"/>
                    <a:pt x="1" y="12559"/>
                  </a:cubicBezTo>
                  <a:lnTo>
                    <a:pt x="1714" y="13296"/>
                  </a:lnTo>
                  <a:lnTo>
                    <a:pt x="1877" y="13364"/>
                  </a:lnTo>
                  <a:lnTo>
                    <a:pt x="2194" y="13232"/>
                  </a:lnTo>
                  <a:lnTo>
                    <a:pt x="7460" y="11053"/>
                  </a:lnTo>
                  <a:lnTo>
                    <a:pt x="7460" y="11053"/>
                  </a:lnTo>
                  <a:cubicBezTo>
                    <a:pt x="7459" y="11053"/>
                    <a:pt x="7457" y="11053"/>
                    <a:pt x="7456" y="11053"/>
                  </a:cubicBezTo>
                  <a:cubicBezTo>
                    <a:pt x="7353" y="11053"/>
                    <a:pt x="6630" y="9967"/>
                    <a:pt x="6576" y="9890"/>
                  </a:cubicBezTo>
                  <a:cubicBezTo>
                    <a:pt x="5889" y="8911"/>
                    <a:pt x="5264" y="7887"/>
                    <a:pt x="4852" y="6766"/>
                  </a:cubicBezTo>
                  <a:cubicBezTo>
                    <a:pt x="4346" y="5463"/>
                    <a:pt x="4278" y="4097"/>
                    <a:pt x="4033" y="2733"/>
                  </a:cubicBezTo>
                  <a:cubicBezTo>
                    <a:pt x="3850" y="1710"/>
                    <a:pt x="3445" y="524"/>
                    <a:pt x="2374" y="119"/>
                  </a:cubicBezTo>
                  <a:cubicBezTo>
                    <a:pt x="2159" y="37"/>
                    <a:pt x="1935" y="1"/>
                    <a:pt x="1710" y="1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5583400" y="3536700"/>
              <a:ext cx="1074986" cy="1084404"/>
            </a:xfrm>
            <a:custGeom>
              <a:avLst/>
              <a:gdLst/>
              <a:ahLst/>
              <a:cxnLst/>
              <a:rect l="l" t="t" r="r" b="b"/>
              <a:pathLst>
                <a:path w="13012" h="13126" extrusionOk="0">
                  <a:moveTo>
                    <a:pt x="8119" y="0"/>
                  </a:moveTo>
                  <a:cubicBezTo>
                    <a:pt x="8119" y="0"/>
                    <a:pt x="7490" y="6269"/>
                    <a:pt x="7177" y="8146"/>
                  </a:cubicBezTo>
                  <a:cubicBezTo>
                    <a:pt x="1387" y="9656"/>
                    <a:pt x="0" y="12426"/>
                    <a:pt x="449" y="12508"/>
                  </a:cubicBezTo>
                  <a:cubicBezTo>
                    <a:pt x="470" y="12512"/>
                    <a:pt x="492" y="12514"/>
                    <a:pt x="515" y="12514"/>
                  </a:cubicBezTo>
                  <a:cubicBezTo>
                    <a:pt x="834" y="12514"/>
                    <a:pt x="1261" y="12143"/>
                    <a:pt x="1484" y="11926"/>
                  </a:cubicBezTo>
                  <a:lnTo>
                    <a:pt x="1484" y="11926"/>
                  </a:lnTo>
                  <a:cubicBezTo>
                    <a:pt x="1229" y="12201"/>
                    <a:pt x="766" y="12764"/>
                    <a:pt x="1102" y="12916"/>
                  </a:cubicBezTo>
                  <a:cubicBezTo>
                    <a:pt x="1134" y="12931"/>
                    <a:pt x="1171" y="12938"/>
                    <a:pt x="1212" y="12938"/>
                  </a:cubicBezTo>
                  <a:cubicBezTo>
                    <a:pt x="1699" y="12938"/>
                    <a:pt x="2711" y="11957"/>
                    <a:pt x="2842" y="11828"/>
                  </a:cubicBezTo>
                  <a:lnTo>
                    <a:pt x="2842" y="11828"/>
                  </a:lnTo>
                  <a:cubicBezTo>
                    <a:pt x="2701" y="11968"/>
                    <a:pt x="1551" y="13126"/>
                    <a:pt x="2015" y="13126"/>
                  </a:cubicBezTo>
                  <a:cubicBezTo>
                    <a:pt x="2162" y="13126"/>
                    <a:pt x="2469" y="13010"/>
                    <a:pt x="3019" y="12712"/>
                  </a:cubicBezTo>
                  <a:cubicBezTo>
                    <a:pt x="5426" y="11407"/>
                    <a:pt x="13011" y="9285"/>
                    <a:pt x="13011" y="9285"/>
                  </a:cubicBezTo>
                  <a:lnTo>
                    <a:pt x="12195" y="3087"/>
                  </a:lnTo>
                  <a:lnTo>
                    <a:pt x="8119" y="0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 rot="-282614">
              <a:off x="6847603" y="3130026"/>
              <a:ext cx="589929" cy="620864"/>
            </a:xfrm>
            <a:custGeom>
              <a:avLst/>
              <a:gdLst/>
              <a:ahLst/>
              <a:cxnLst/>
              <a:rect l="l" t="t" r="r" b="b"/>
              <a:pathLst>
                <a:path w="10307" h="10847" extrusionOk="0">
                  <a:moveTo>
                    <a:pt x="3452" y="1"/>
                  </a:moveTo>
                  <a:lnTo>
                    <a:pt x="3452" y="1"/>
                  </a:lnTo>
                  <a:cubicBezTo>
                    <a:pt x="3452" y="1"/>
                    <a:pt x="1" y="9142"/>
                    <a:pt x="5143" y="10531"/>
                  </a:cubicBezTo>
                  <a:cubicBezTo>
                    <a:pt x="5960" y="10751"/>
                    <a:pt x="6651" y="10847"/>
                    <a:pt x="7232" y="10847"/>
                  </a:cubicBezTo>
                  <a:cubicBezTo>
                    <a:pt x="10307" y="10847"/>
                    <a:pt x="10286" y="8160"/>
                    <a:pt x="9429" y="7059"/>
                  </a:cubicBezTo>
                  <a:cubicBezTo>
                    <a:pt x="8408" y="5755"/>
                    <a:pt x="8082" y="4041"/>
                    <a:pt x="7389" y="2037"/>
                  </a:cubicBezTo>
                  <a:cubicBezTo>
                    <a:pt x="6694" y="33"/>
                    <a:pt x="3452" y="1"/>
                    <a:pt x="3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 rot="-282614">
              <a:off x="7065230" y="3138288"/>
              <a:ext cx="391436" cy="306339"/>
            </a:xfrm>
            <a:custGeom>
              <a:avLst/>
              <a:gdLst/>
              <a:ahLst/>
              <a:cxnLst/>
              <a:rect l="l" t="t" r="r" b="b"/>
              <a:pathLst>
                <a:path w="6839" h="5352" extrusionOk="0">
                  <a:moveTo>
                    <a:pt x="1264" y="0"/>
                  </a:moveTo>
                  <a:lnTo>
                    <a:pt x="1264" y="0"/>
                  </a:lnTo>
                  <a:cubicBezTo>
                    <a:pt x="1264" y="0"/>
                    <a:pt x="1" y="5352"/>
                    <a:pt x="3962" y="5352"/>
                  </a:cubicBezTo>
                  <a:cubicBezTo>
                    <a:pt x="4017" y="5352"/>
                    <a:pt x="4073" y="5351"/>
                    <a:pt x="4130" y="5349"/>
                  </a:cubicBezTo>
                  <a:cubicBezTo>
                    <a:pt x="6838" y="5249"/>
                    <a:pt x="5008" y="2566"/>
                    <a:pt x="3261" y="1015"/>
                  </a:cubicBezTo>
                  <a:cubicBezTo>
                    <a:pt x="2322" y="183"/>
                    <a:pt x="1264" y="0"/>
                    <a:pt x="1264" y="0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 rot="-8261296" flipH="1">
              <a:off x="6337344" y="2937843"/>
              <a:ext cx="404484" cy="1332228"/>
            </a:xfrm>
            <a:custGeom>
              <a:avLst/>
              <a:gdLst/>
              <a:ahLst/>
              <a:cxnLst/>
              <a:rect l="l" t="t" r="r" b="b"/>
              <a:pathLst>
                <a:path w="4711" h="13231" extrusionOk="0">
                  <a:moveTo>
                    <a:pt x="4124" y="1"/>
                  </a:moveTo>
                  <a:cubicBezTo>
                    <a:pt x="1" y="5881"/>
                    <a:pt x="2633" y="13104"/>
                    <a:pt x="2633" y="13104"/>
                  </a:cubicBezTo>
                  <a:lnTo>
                    <a:pt x="4414" y="13230"/>
                  </a:lnTo>
                  <a:cubicBezTo>
                    <a:pt x="310" y="7683"/>
                    <a:pt x="4569" y="656"/>
                    <a:pt x="4708" y="656"/>
                  </a:cubicBezTo>
                  <a:cubicBezTo>
                    <a:pt x="4709" y="656"/>
                    <a:pt x="4710" y="656"/>
                    <a:pt x="4710" y="657"/>
                  </a:cubicBezTo>
                  <a:lnTo>
                    <a:pt x="41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 rot="-282614">
              <a:off x="7321310" y="3356224"/>
              <a:ext cx="34341" cy="34171"/>
            </a:xfrm>
            <a:custGeom>
              <a:avLst/>
              <a:gdLst/>
              <a:ahLst/>
              <a:cxnLst/>
              <a:rect l="l" t="t" r="r" b="b"/>
              <a:pathLst>
                <a:path w="600" h="597" extrusionOk="0">
                  <a:moveTo>
                    <a:pt x="300" y="0"/>
                  </a:moveTo>
                  <a:cubicBezTo>
                    <a:pt x="137" y="0"/>
                    <a:pt x="0" y="133"/>
                    <a:pt x="0" y="297"/>
                  </a:cubicBezTo>
                  <a:cubicBezTo>
                    <a:pt x="0" y="463"/>
                    <a:pt x="137" y="596"/>
                    <a:pt x="300" y="596"/>
                  </a:cubicBezTo>
                  <a:cubicBezTo>
                    <a:pt x="466" y="596"/>
                    <a:pt x="600" y="463"/>
                    <a:pt x="600" y="297"/>
                  </a:cubicBezTo>
                  <a:cubicBezTo>
                    <a:pt x="600" y="133"/>
                    <a:pt x="466" y="0"/>
                    <a:pt x="300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5633960" y="4141784"/>
              <a:ext cx="569383" cy="442155"/>
            </a:xfrm>
            <a:custGeom>
              <a:avLst/>
              <a:gdLst/>
              <a:ahLst/>
              <a:cxnLst/>
              <a:rect l="l" t="t" r="r" b="b"/>
              <a:pathLst>
                <a:path w="6892" h="5352" extrusionOk="0">
                  <a:moveTo>
                    <a:pt x="1921" y="0"/>
                  </a:moveTo>
                  <a:cubicBezTo>
                    <a:pt x="142" y="0"/>
                    <a:pt x="0" y="1880"/>
                    <a:pt x="0" y="1880"/>
                  </a:cubicBezTo>
                  <a:cubicBezTo>
                    <a:pt x="0" y="1880"/>
                    <a:pt x="3386" y="3634"/>
                    <a:pt x="4406" y="5144"/>
                  </a:cubicBezTo>
                  <a:cubicBezTo>
                    <a:pt x="4517" y="5288"/>
                    <a:pt x="4619" y="5352"/>
                    <a:pt x="4698" y="5352"/>
                  </a:cubicBezTo>
                  <a:cubicBezTo>
                    <a:pt x="4909" y="5352"/>
                    <a:pt x="4956" y="4893"/>
                    <a:pt x="4569" y="4294"/>
                  </a:cubicBezTo>
                  <a:lnTo>
                    <a:pt x="4569" y="4294"/>
                  </a:lnTo>
                  <a:cubicBezTo>
                    <a:pt x="5220" y="4968"/>
                    <a:pt x="5389" y="5178"/>
                    <a:pt x="5521" y="5178"/>
                  </a:cubicBezTo>
                  <a:cubicBezTo>
                    <a:pt x="5596" y="5178"/>
                    <a:pt x="5658" y="5110"/>
                    <a:pt x="5790" y="5021"/>
                  </a:cubicBezTo>
                  <a:cubicBezTo>
                    <a:pt x="5868" y="4969"/>
                    <a:pt x="5889" y="4897"/>
                    <a:pt x="5874" y="4816"/>
                  </a:cubicBezTo>
                  <a:lnTo>
                    <a:pt x="5874" y="4816"/>
                  </a:lnTo>
                  <a:cubicBezTo>
                    <a:pt x="5973" y="4878"/>
                    <a:pt x="6080" y="4917"/>
                    <a:pt x="6191" y="4917"/>
                  </a:cubicBezTo>
                  <a:cubicBezTo>
                    <a:pt x="6234" y="4917"/>
                    <a:pt x="6277" y="4911"/>
                    <a:pt x="6321" y="4899"/>
                  </a:cubicBezTo>
                  <a:cubicBezTo>
                    <a:pt x="6892" y="4736"/>
                    <a:pt x="5069" y="643"/>
                    <a:pt x="2621" y="85"/>
                  </a:cubicBezTo>
                  <a:cubicBezTo>
                    <a:pt x="2363" y="26"/>
                    <a:pt x="2131" y="0"/>
                    <a:pt x="1921" y="0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6479029" y="3951687"/>
              <a:ext cx="532371" cy="422658"/>
            </a:xfrm>
            <a:custGeom>
              <a:avLst/>
              <a:gdLst/>
              <a:ahLst/>
              <a:cxnLst/>
              <a:rect l="l" t="t" r="r" b="b"/>
              <a:pathLst>
                <a:path w="6444" h="5116" extrusionOk="0">
                  <a:moveTo>
                    <a:pt x="6302" y="1"/>
                  </a:moveTo>
                  <a:cubicBezTo>
                    <a:pt x="4294" y="1"/>
                    <a:pt x="489" y="3127"/>
                    <a:pt x="1" y="5116"/>
                  </a:cubicBezTo>
                  <a:cubicBezTo>
                    <a:pt x="845" y="4819"/>
                    <a:pt x="1558" y="4795"/>
                    <a:pt x="1764" y="4795"/>
                  </a:cubicBezTo>
                  <a:cubicBezTo>
                    <a:pt x="1803" y="4795"/>
                    <a:pt x="1824" y="4796"/>
                    <a:pt x="1824" y="4796"/>
                  </a:cubicBezTo>
                  <a:cubicBezTo>
                    <a:pt x="1824" y="4796"/>
                    <a:pt x="2415" y="516"/>
                    <a:pt x="6444" y="6"/>
                  </a:cubicBezTo>
                  <a:cubicBezTo>
                    <a:pt x="6397" y="3"/>
                    <a:pt x="6350" y="1"/>
                    <a:pt x="6302" y="1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5743177" y="4166899"/>
              <a:ext cx="166056" cy="55022"/>
            </a:xfrm>
            <a:custGeom>
              <a:avLst/>
              <a:gdLst/>
              <a:ahLst/>
              <a:cxnLst/>
              <a:rect l="l" t="t" r="r" b="b"/>
              <a:pathLst>
                <a:path w="2010" h="666" extrusionOk="0">
                  <a:moveTo>
                    <a:pt x="1695" y="0"/>
                  </a:moveTo>
                  <a:cubicBezTo>
                    <a:pt x="1371" y="0"/>
                    <a:pt x="802" y="110"/>
                    <a:pt x="1" y="665"/>
                  </a:cubicBezTo>
                  <a:lnTo>
                    <a:pt x="2010" y="46"/>
                  </a:lnTo>
                  <a:cubicBezTo>
                    <a:pt x="2010" y="46"/>
                    <a:pt x="1903" y="0"/>
                    <a:pt x="1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6624018" y="3690128"/>
              <a:ext cx="15779" cy="43538"/>
            </a:xfrm>
            <a:custGeom>
              <a:avLst/>
              <a:gdLst/>
              <a:ahLst/>
              <a:cxnLst/>
              <a:rect l="l" t="t" r="r" b="b"/>
              <a:pathLst>
                <a:path w="191" h="527" extrusionOk="0">
                  <a:moveTo>
                    <a:pt x="96" y="0"/>
                  </a:moveTo>
                  <a:cubicBezTo>
                    <a:pt x="48" y="0"/>
                    <a:pt x="0" y="31"/>
                    <a:pt x="0" y="92"/>
                  </a:cubicBezTo>
                  <a:lnTo>
                    <a:pt x="0" y="435"/>
                  </a:lnTo>
                  <a:cubicBezTo>
                    <a:pt x="0" y="496"/>
                    <a:pt x="48" y="527"/>
                    <a:pt x="96" y="527"/>
                  </a:cubicBezTo>
                  <a:cubicBezTo>
                    <a:pt x="143" y="527"/>
                    <a:pt x="191" y="496"/>
                    <a:pt x="191" y="435"/>
                  </a:cubicBezTo>
                  <a:lnTo>
                    <a:pt x="191" y="92"/>
                  </a:lnTo>
                  <a:cubicBezTo>
                    <a:pt x="191" y="31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6668630" y="3531589"/>
              <a:ext cx="20075" cy="38168"/>
            </a:xfrm>
            <a:custGeom>
              <a:avLst/>
              <a:gdLst/>
              <a:ahLst/>
              <a:cxnLst/>
              <a:rect l="l" t="t" r="r" b="b"/>
              <a:pathLst>
                <a:path w="243" h="462" extrusionOk="0">
                  <a:moveTo>
                    <a:pt x="116" y="0"/>
                  </a:moveTo>
                  <a:cubicBezTo>
                    <a:pt x="59" y="0"/>
                    <a:pt x="1" y="46"/>
                    <a:pt x="21" y="117"/>
                  </a:cubicBezTo>
                  <a:cubicBezTo>
                    <a:pt x="45" y="192"/>
                    <a:pt x="56" y="263"/>
                    <a:pt x="42" y="342"/>
                  </a:cubicBezTo>
                  <a:cubicBezTo>
                    <a:pt x="31" y="414"/>
                    <a:pt x="94" y="462"/>
                    <a:pt x="149" y="462"/>
                  </a:cubicBezTo>
                  <a:cubicBezTo>
                    <a:pt x="186" y="462"/>
                    <a:pt x="219" y="441"/>
                    <a:pt x="225" y="392"/>
                  </a:cubicBezTo>
                  <a:cubicBezTo>
                    <a:pt x="243" y="281"/>
                    <a:pt x="239" y="175"/>
                    <a:pt x="205" y="66"/>
                  </a:cubicBezTo>
                  <a:cubicBezTo>
                    <a:pt x="191" y="20"/>
                    <a:pt x="154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6736953" y="3616600"/>
              <a:ext cx="19662" cy="43455"/>
            </a:xfrm>
            <a:custGeom>
              <a:avLst/>
              <a:gdLst/>
              <a:ahLst/>
              <a:cxnLst/>
              <a:rect l="l" t="t" r="r" b="b"/>
              <a:pathLst>
                <a:path w="238" h="526" extrusionOk="0">
                  <a:moveTo>
                    <a:pt x="91" y="1"/>
                  </a:moveTo>
                  <a:cubicBezTo>
                    <a:pt x="44" y="1"/>
                    <a:pt x="0" y="30"/>
                    <a:pt x="7" y="91"/>
                  </a:cubicBezTo>
                  <a:cubicBezTo>
                    <a:pt x="17" y="207"/>
                    <a:pt x="31" y="319"/>
                    <a:pt x="41" y="435"/>
                  </a:cubicBezTo>
                  <a:cubicBezTo>
                    <a:pt x="48" y="495"/>
                    <a:pt x="99" y="525"/>
                    <a:pt x="147" y="525"/>
                  </a:cubicBezTo>
                  <a:cubicBezTo>
                    <a:pt x="194" y="525"/>
                    <a:pt x="238" y="496"/>
                    <a:pt x="232" y="435"/>
                  </a:cubicBezTo>
                  <a:cubicBezTo>
                    <a:pt x="221" y="319"/>
                    <a:pt x="208" y="207"/>
                    <a:pt x="197" y="91"/>
                  </a:cubicBezTo>
                  <a:cubicBezTo>
                    <a:pt x="190" y="31"/>
                    <a:pt x="139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7288325" y="3868163"/>
              <a:ext cx="15779" cy="46430"/>
            </a:xfrm>
            <a:custGeom>
              <a:avLst/>
              <a:gdLst/>
              <a:ahLst/>
              <a:cxnLst/>
              <a:rect l="l" t="t" r="r" b="b"/>
              <a:pathLst>
                <a:path w="191" h="562" extrusionOk="0">
                  <a:moveTo>
                    <a:pt x="95" y="0"/>
                  </a:moveTo>
                  <a:cubicBezTo>
                    <a:pt x="48" y="0"/>
                    <a:pt x="0" y="31"/>
                    <a:pt x="0" y="92"/>
                  </a:cubicBezTo>
                  <a:lnTo>
                    <a:pt x="0" y="470"/>
                  </a:lnTo>
                  <a:cubicBezTo>
                    <a:pt x="0" y="531"/>
                    <a:pt x="48" y="562"/>
                    <a:pt x="95" y="562"/>
                  </a:cubicBezTo>
                  <a:cubicBezTo>
                    <a:pt x="143" y="562"/>
                    <a:pt x="190" y="531"/>
                    <a:pt x="190" y="470"/>
                  </a:cubicBezTo>
                  <a:lnTo>
                    <a:pt x="190" y="92"/>
                  </a:lnTo>
                  <a:cubicBezTo>
                    <a:pt x="190" y="31"/>
                    <a:pt x="143" y="0"/>
                    <a:pt x="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7352022" y="3822890"/>
              <a:ext cx="23628" cy="43621"/>
            </a:xfrm>
            <a:custGeom>
              <a:avLst/>
              <a:gdLst/>
              <a:ahLst/>
              <a:cxnLst/>
              <a:rect l="l" t="t" r="r" b="b"/>
              <a:pathLst>
                <a:path w="286" h="528" extrusionOk="0">
                  <a:moveTo>
                    <a:pt x="116" y="0"/>
                  </a:moveTo>
                  <a:cubicBezTo>
                    <a:pt x="60" y="0"/>
                    <a:pt x="0" y="47"/>
                    <a:pt x="14" y="120"/>
                  </a:cubicBezTo>
                  <a:cubicBezTo>
                    <a:pt x="38" y="232"/>
                    <a:pt x="62" y="348"/>
                    <a:pt x="86" y="460"/>
                  </a:cubicBezTo>
                  <a:cubicBezTo>
                    <a:pt x="97" y="507"/>
                    <a:pt x="132" y="528"/>
                    <a:pt x="170" y="528"/>
                  </a:cubicBezTo>
                  <a:cubicBezTo>
                    <a:pt x="226" y="528"/>
                    <a:pt x="286" y="481"/>
                    <a:pt x="270" y="409"/>
                  </a:cubicBezTo>
                  <a:cubicBezTo>
                    <a:pt x="245" y="297"/>
                    <a:pt x="221" y="182"/>
                    <a:pt x="198" y="69"/>
                  </a:cubicBezTo>
                  <a:cubicBezTo>
                    <a:pt x="188" y="21"/>
                    <a:pt x="153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7341860" y="3989772"/>
              <a:ext cx="15862" cy="52047"/>
            </a:xfrm>
            <a:custGeom>
              <a:avLst/>
              <a:gdLst/>
              <a:ahLst/>
              <a:cxnLst/>
              <a:rect l="l" t="t" r="r" b="b"/>
              <a:pathLst>
                <a:path w="192" h="630" extrusionOk="0">
                  <a:moveTo>
                    <a:pt x="96" y="0"/>
                  </a:moveTo>
                  <a:cubicBezTo>
                    <a:pt x="49" y="0"/>
                    <a:pt x="1" y="31"/>
                    <a:pt x="1" y="92"/>
                  </a:cubicBezTo>
                  <a:lnTo>
                    <a:pt x="1" y="538"/>
                  </a:lnTo>
                  <a:cubicBezTo>
                    <a:pt x="1" y="599"/>
                    <a:pt x="49" y="629"/>
                    <a:pt x="96" y="629"/>
                  </a:cubicBezTo>
                  <a:cubicBezTo>
                    <a:pt x="144" y="629"/>
                    <a:pt x="192" y="599"/>
                    <a:pt x="192" y="538"/>
                  </a:cubicBezTo>
                  <a:lnTo>
                    <a:pt x="192" y="92"/>
                  </a:lnTo>
                  <a:cubicBezTo>
                    <a:pt x="192" y="31"/>
                    <a:pt x="144" y="0"/>
                    <a:pt x="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6824855" y="4295117"/>
              <a:ext cx="15532" cy="49156"/>
            </a:xfrm>
            <a:custGeom>
              <a:avLst/>
              <a:gdLst/>
              <a:ahLst/>
              <a:cxnLst/>
              <a:rect l="l" t="t" r="r" b="b"/>
              <a:pathLst>
                <a:path w="188" h="595" extrusionOk="0">
                  <a:moveTo>
                    <a:pt x="94" y="1"/>
                  </a:moveTo>
                  <a:cubicBezTo>
                    <a:pt x="47" y="1"/>
                    <a:pt x="1" y="31"/>
                    <a:pt x="1" y="92"/>
                  </a:cubicBezTo>
                  <a:lnTo>
                    <a:pt x="1" y="504"/>
                  </a:lnTo>
                  <a:cubicBezTo>
                    <a:pt x="1" y="564"/>
                    <a:pt x="48" y="594"/>
                    <a:pt x="95" y="594"/>
                  </a:cubicBezTo>
                  <a:cubicBezTo>
                    <a:pt x="141" y="594"/>
                    <a:pt x="187" y="564"/>
                    <a:pt x="187" y="504"/>
                  </a:cubicBezTo>
                  <a:lnTo>
                    <a:pt x="187" y="92"/>
                  </a:lnTo>
                  <a:cubicBezTo>
                    <a:pt x="187" y="31"/>
                    <a:pt x="141" y="1"/>
                    <a:pt x="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6877398" y="4224151"/>
              <a:ext cx="21067" cy="38086"/>
            </a:xfrm>
            <a:custGeom>
              <a:avLst/>
              <a:gdLst/>
              <a:ahLst/>
              <a:cxnLst/>
              <a:rect l="l" t="t" r="r" b="b"/>
              <a:pathLst>
                <a:path w="255" h="461" extrusionOk="0">
                  <a:moveTo>
                    <a:pt x="96" y="0"/>
                  </a:moveTo>
                  <a:cubicBezTo>
                    <a:pt x="60" y="0"/>
                    <a:pt x="25" y="21"/>
                    <a:pt x="17" y="70"/>
                  </a:cubicBezTo>
                  <a:cubicBezTo>
                    <a:pt x="0" y="183"/>
                    <a:pt x="7" y="288"/>
                    <a:pt x="48" y="397"/>
                  </a:cubicBezTo>
                  <a:cubicBezTo>
                    <a:pt x="64" y="441"/>
                    <a:pt x="102" y="461"/>
                    <a:pt x="140" y="461"/>
                  </a:cubicBezTo>
                  <a:cubicBezTo>
                    <a:pt x="198" y="461"/>
                    <a:pt x="254" y="416"/>
                    <a:pt x="228" y="346"/>
                  </a:cubicBezTo>
                  <a:cubicBezTo>
                    <a:pt x="201" y="271"/>
                    <a:pt x="190" y="200"/>
                    <a:pt x="201" y="122"/>
                  </a:cubicBezTo>
                  <a:cubicBezTo>
                    <a:pt x="213" y="48"/>
                    <a:pt x="152" y="0"/>
                    <a:pt x="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5776058" y="3684427"/>
              <a:ext cx="15862" cy="40564"/>
            </a:xfrm>
            <a:custGeom>
              <a:avLst/>
              <a:gdLst/>
              <a:ahLst/>
              <a:cxnLst/>
              <a:rect l="l" t="t" r="r" b="b"/>
              <a:pathLst>
                <a:path w="192" h="491" extrusionOk="0">
                  <a:moveTo>
                    <a:pt x="96" y="1"/>
                  </a:moveTo>
                  <a:cubicBezTo>
                    <a:pt x="48" y="1"/>
                    <a:pt x="0" y="31"/>
                    <a:pt x="0" y="93"/>
                  </a:cubicBezTo>
                  <a:lnTo>
                    <a:pt x="0" y="399"/>
                  </a:lnTo>
                  <a:cubicBezTo>
                    <a:pt x="0" y="460"/>
                    <a:pt x="48" y="490"/>
                    <a:pt x="96" y="490"/>
                  </a:cubicBezTo>
                  <a:cubicBezTo>
                    <a:pt x="143" y="490"/>
                    <a:pt x="191" y="460"/>
                    <a:pt x="191" y="399"/>
                  </a:cubicBezTo>
                  <a:lnTo>
                    <a:pt x="191" y="93"/>
                  </a:lnTo>
                  <a:cubicBezTo>
                    <a:pt x="191" y="31"/>
                    <a:pt x="143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5813978" y="3622136"/>
              <a:ext cx="20819" cy="52047"/>
            </a:xfrm>
            <a:custGeom>
              <a:avLst/>
              <a:gdLst/>
              <a:ahLst/>
              <a:cxnLst/>
              <a:rect l="l" t="t" r="r" b="b"/>
              <a:pathLst>
                <a:path w="252" h="630" extrusionOk="0">
                  <a:moveTo>
                    <a:pt x="118" y="1"/>
                  </a:moveTo>
                  <a:cubicBezTo>
                    <a:pt x="61" y="1"/>
                    <a:pt x="1" y="48"/>
                    <a:pt x="18" y="120"/>
                  </a:cubicBezTo>
                  <a:cubicBezTo>
                    <a:pt x="51" y="258"/>
                    <a:pt x="62" y="395"/>
                    <a:pt x="54" y="537"/>
                  </a:cubicBezTo>
                  <a:cubicBezTo>
                    <a:pt x="50" y="599"/>
                    <a:pt x="95" y="629"/>
                    <a:pt x="142" y="629"/>
                  </a:cubicBezTo>
                  <a:cubicBezTo>
                    <a:pt x="189" y="629"/>
                    <a:pt x="238" y="599"/>
                    <a:pt x="242" y="537"/>
                  </a:cubicBezTo>
                  <a:cubicBezTo>
                    <a:pt x="252" y="381"/>
                    <a:pt x="238" y="225"/>
                    <a:pt x="201" y="68"/>
                  </a:cubicBezTo>
                  <a:cubicBezTo>
                    <a:pt x="190" y="21"/>
                    <a:pt x="155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 rot="-322221">
              <a:off x="6172933" y="4180531"/>
              <a:ext cx="290723" cy="68224"/>
            </a:xfrm>
            <a:custGeom>
              <a:avLst/>
              <a:gdLst/>
              <a:ahLst/>
              <a:cxnLst/>
              <a:rect l="l" t="t" r="r" b="b"/>
              <a:pathLst>
                <a:path w="2520" h="732" extrusionOk="0">
                  <a:moveTo>
                    <a:pt x="871" y="1"/>
                  </a:moveTo>
                  <a:cubicBezTo>
                    <a:pt x="359" y="1"/>
                    <a:pt x="0" y="177"/>
                    <a:pt x="0" y="177"/>
                  </a:cubicBezTo>
                  <a:lnTo>
                    <a:pt x="2519" y="732"/>
                  </a:lnTo>
                  <a:cubicBezTo>
                    <a:pt x="1948" y="152"/>
                    <a:pt x="1344" y="1"/>
                    <a:pt x="871" y="1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 rot="-282614">
              <a:off x="7050223" y="3052059"/>
              <a:ext cx="159058" cy="80878"/>
            </a:xfrm>
            <a:custGeom>
              <a:avLst/>
              <a:gdLst/>
              <a:ahLst/>
              <a:cxnLst/>
              <a:rect l="l" t="t" r="r" b="b"/>
              <a:pathLst>
                <a:path w="2779" h="1413" extrusionOk="0">
                  <a:moveTo>
                    <a:pt x="1876" y="0"/>
                  </a:moveTo>
                  <a:cubicBezTo>
                    <a:pt x="1129" y="0"/>
                    <a:pt x="1" y="1407"/>
                    <a:pt x="1" y="1407"/>
                  </a:cubicBezTo>
                  <a:cubicBezTo>
                    <a:pt x="39" y="1411"/>
                    <a:pt x="78" y="1412"/>
                    <a:pt x="119" y="1412"/>
                  </a:cubicBezTo>
                  <a:cubicBezTo>
                    <a:pt x="1108" y="1412"/>
                    <a:pt x="2778" y="356"/>
                    <a:pt x="2082" y="43"/>
                  </a:cubicBezTo>
                  <a:cubicBezTo>
                    <a:pt x="2018" y="13"/>
                    <a:pt x="1948" y="0"/>
                    <a:pt x="1876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5478313" y="1382691"/>
              <a:ext cx="2204994" cy="2020680"/>
            </a:xfrm>
            <a:custGeom>
              <a:avLst/>
              <a:gdLst/>
              <a:ahLst/>
              <a:cxnLst/>
              <a:rect l="l" t="t" r="r" b="b"/>
              <a:pathLst>
                <a:path w="26690" h="24459" extrusionOk="0">
                  <a:moveTo>
                    <a:pt x="14327" y="0"/>
                  </a:moveTo>
                  <a:cubicBezTo>
                    <a:pt x="13645" y="0"/>
                    <a:pt x="12998" y="26"/>
                    <a:pt x="12386" y="76"/>
                  </a:cubicBezTo>
                  <a:cubicBezTo>
                    <a:pt x="11200" y="164"/>
                    <a:pt x="10139" y="341"/>
                    <a:pt x="9184" y="578"/>
                  </a:cubicBezTo>
                  <a:lnTo>
                    <a:pt x="9469" y="3751"/>
                  </a:lnTo>
                  <a:cubicBezTo>
                    <a:pt x="9469" y="3751"/>
                    <a:pt x="8630" y="1738"/>
                    <a:pt x="8242" y="851"/>
                  </a:cubicBezTo>
                  <a:cubicBezTo>
                    <a:pt x="7174" y="1163"/>
                    <a:pt x="6250" y="1612"/>
                    <a:pt x="5443" y="2156"/>
                  </a:cubicBezTo>
                  <a:cubicBezTo>
                    <a:pt x="5321" y="2241"/>
                    <a:pt x="5199" y="2326"/>
                    <a:pt x="5080" y="2414"/>
                  </a:cubicBezTo>
                  <a:cubicBezTo>
                    <a:pt x="3836" y="3336"/>
                    <a:pt x="2904" y="4495"/>
                    <a:pt x="2211" y="5730"/>
                  </a:cubicBezTo>
                  <a:cubicBezTo>
                    <a:pt x="2129" y="5872"/>
                    <a:pt x="2051" y="6022"/>
                    <a:pt x="1976" y="6168"/>
                  </a:cubicBezTo>
                  <a:cubicBezTo>
                    <a:pt x="1" y="10020"/>
                    <a:pt x="201" y="14412"/>
                    <a:pt x="375" y="14698"/>
                  </a:cubicBezTo>
                  <a:lnTo>
                    <a:pt x="3431" y="13600"/>
                  </a:lnTo>
                  <a:lnTo>
                    <a:pt x="912" y="15518"/>
                  </a:lnTo>
                  <a:cubicBezTo>
                    <a:pt x="1983" y="17040"/>
                    <a:pt x="3479" y="18608"/>
                    <a:pt x="5134" y="20009"/>
                  </a:cubicBezTo>
                  <a:cubicBezTo>
                    <a:pt x="5284" y="20131"/>
                    <a:pt x="5434" y="20257"/>
                    <a:pt x="5583" y="20379"/>
                  </a:cubicBezTo>
                  <a:cubicBezTo>
                    <a:pt x="5851" y="20597"/>
                    <a:pt x="6127" y="20814"/>
                    <a:pt x="6399" y="21021"/>
                  </a:cubicBezTo>
                  <a:cubicBezTo>
                    <a:pt x="6491" y="21090"/>
                    <a:pt x="6582" y="21161"/>
                    <a:pt x="6675" y="21225"/>
                  </a:cubicBezTo>
                  <a:cubicBezTo>
                    <a:pt x="6858" y="21365"/>
                    <a:pt x="7045" y="21501"/>
                    <a:pt x="7235" y="21630"/>
                  </a:cubicBezTo>
                  <a:cubicBezTo>
                    <a:pt x="7276" y="21661"/>
                    <a:pt x="7320" y="21691"/>
                    <a:pt x="7365" y="21722"/>
                  </a:cubicBezTo>
                  <a:cubicBezTo>
                    <a:pt x="8038" y="22195"/>
                    <a:pt x="8718" y="22626"/>
                    <a:pt x="9391" y="23007"/>
                  </a:cubicBezTo>
                  <a:cubicBezTo>
                    <a:pt x="9503" y="23075"/>
                    <a:pt x="9615" y="23133"/>
                    <a:pt x="9731" y="23197"/>
                  </a:cubicBezTo>
                  <a:cubicBezTo>
                    <a:pt x="10417" y="23571"/>
                    <a:pt x="11087" y="23888"/>
                    <a:pt x="11734" y="24139"/>
                  </a:cubicBezTo>
                  <a:cubicBezTo>
                    <a:pt x="12128" y="23136"/>
                    <a:pt x="13138" y="20767"/>
                    <a:pt x="13521" y="19872"/>
                  </a:cubicBezTo>
                  <a:cubicBezTo>
                    <a:pt x="13613" y="19651"/>
                    <a:pt x="13671" y="19522"/>
                    <a:pt x="13671" y="19522"/>
                  </a:cubicBezTo>
                  <a:lnTo>
                    <a:pt x="13671" y="24459"/>
                  </a:lnTo>
                  <a:cubicBezTo>
                    <a:pt x="15293" y="23898"/>
                    <a:pt x="20689" y="21770"/>
                    <a:pt x="22966" y="20865"/>
                  </a:cubicBezTo>
                  <a:lnTo>
                    <a:pt x="22823" y="18438"/>
                  </a:lnTo>
                  <a:lnTo>
                    <a:pt x="24003" y="20427"/>
                  </a:lnTo>
                  <a:cubicBezTo>
                    <a:pt x="24139" y="19730"/>
                    <a:pt x="26689" y="6368"/>
                    <a:pt x="20179" y="1642"/>
                  </a:cubicBezTo>
                  <a:lnTo>
                    <a:pt x="16499" y="5672"/>
                  </a:lnTo>
                  <a:cubicBezTo>
                    <a:pt x="16499" y="5672"/>
                    <a:pt x="17693" y="2054"/>
                    <a:pt x="18210" y="599"/>
                  </a:cubicBezTo>
                  <a:cubicBezTo>
                    <a:pt x="17221" y="239"/>
                    <a:pt x="16088" y="24"/>
                    <a:pt x="14786" y="4"/>
                  </a:cubicBezTo>
                  <a:cubicBezTo>
                    <a:pt x="14631" y="1"/>
                    <a:pt x="14478" y="0"/>
                    <a:pt x="14327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6490843" y="1382691"/>
              <a:ext cx="1095227" cy="2020680"/>
            </a:xfrm>
            <a:custGeom>
              <a:avLst/>
              <a:gdLst/>
              <a:ahLst/>
              <a:cxnLst/>
              <a:rect l="l" t="t" r="r" b="b"/>
              <a:pathLst>
                <a:path w="13257" h="24459" extrusionOk="0">
                  <a:moveTo>
                    <a:pt x="2071" y="0"/>
                  </a:moveTo>
                  <a:cubicBezTo>
                    <a:pt x="1389" y="0"/>
                    <a:pt x="742" y="26"/>
                    <a:pt x="130" y="76"/>
                  </a:cubicBezTo>
                  <a:cubicBezTo>
                    <a:pt x="222" y="395"/>
                    <a:pt x="392" y="724"/>
                    <a:pt x="460" y="949"/>
                  </a:cubicBezTo>
                  <a:cubicBezTo>
                    <a:pt x="926" y="2551"/>
                    <a:pt x="898" y="4298"/>
                    <a:pt x="347" y="5876"/>
                  </a:cubicBezTo>
                  <a:cubicBezTo>
                    <a:pt x="191" y="6318"/>
                    <a:pt x="1" y="6817"/>
                    <a:pt x="201" y="7242"/>
                  </a:cubicBezTo>
                  <a:cubicBezTo>
                    <a:pt x="331" y="7517"/>
                    <a:pt x="606" y="7694"/>
                    <a:pt x="868" y="7854"/>
                  </a:cubicBezTo>
                  <a:cubicBezTo>
                    <a:pt x="1494" y="8239"/>
                    <a:pt x="2126" y="8606"/>
                    <a:pt x="2768" y="8959"/>
                  </a:cubicBezTo>
                  <a:cubicBezTo>
                    <a:pt x="3366" y="9282"/>
                    <a:pt x="3982" y="9602"/>
                    <a:pt x="4458" y="10088"/>
                  </a:cubicBezTo>
                  <a:cubicBezTo>
                    <a:pt x="5158" y="10795"/>
                    <a:pt x="5498" y="11821"/>
                    <a:pt x="5451" y="12814"/>
                  </a:cubicBezTo>
                  <a:cubicBezTo>
                    <a:pt x="5400" y="13811"/>
                    <a:pt x="4982" y="14770"/>
                    <a:pt x="4353" y="15541"/>
                  </a:cubicBezTo>
                  <a:cubicBezTo>
                    <a:pt x="3744" y="16279"/>
                    <a:pt x="2785" y="16309"/>
                    <a:pt x="2404" y="17180"/>
                  </a:cubicBezTo>
                  <a:cubicBezTo>
                    <a:pt x="1983" y="18142"/>
                    <a:pt x="1415" y="19522"/>
                    <a:pt x="1415" y="19522"/>
                  </a:cubicBezTo>
                  <a:lnTo>
                    <a:pt x="1415" y="24459"/>
                  </a:lnTo>
                  <a:cubicBezTo>
                    <a:pt x="1902" y="24292"/>
                    <a:pt x="2721" y="23987"/>
                    <a:pt x="3693" y="23612"/>
                  </a:cubicBezTo>
                  <a:cubicBezTo>
                    <a:pt x="3846" y="23555"/>
                    <a:pt x="4006" y="23494"/>
                    <a:pt x="4166" y="23432"/>
                  </a:cubicBezTo>
                  <a:cubicBezTo>
                    <a:pt x="5304" y="22994"/>
                    <a:pt x="6600" y="22487"/>
                    <a:pt x="7793" y="22018"/>
                  </a:cubicBezTo>
                  <a:cubicBezTo>
                    <a:pt x="7973" y="21950"/>
                    <a:pt x="8150" y="21878"/>
                    <a:pt x="8320" y="21810"/>
                  </a:cubicBezTo>
                  <a:cubicBezTo>
                    <a:pt x="9255" y="21443"/>
                    <a:pt x="10095" y="21114"/>
                    <a:pt x="10710" y="20865"/>
                  </a:cubicBezTo>
                  <a:lnTo>
                    <a:pt x="10567" y="18438"/>
                  </a:lnTo>
                  <a:lnTo>
                    <a:pt x="11747" y="20427"/>
                  </a:lnTo>
                  <a:cubicBezTo>
                    <a:pt x="12627" y="18479"/>
                    <a:pt x="13257" y="15501"/>
                    <a:pt x="13114" y="12369"/>
                  </a:cubicBezTo>
                  <a:cubicBezTo>
                    <a:pt x="13107" y="12250"/>
                    <a:pt x="13104" y="12132"/>
                    <a:pt x="13097" y="12012"/>
                  </a:cubicBezTo>
                  <a:cubicBezTo>
                    <a:pt x="13076" y="11733"/>
                    <a:pt x="13053" y="11454"/>
                    <a:pt x="13022" y="11173"/>
                  </a:cubicBezTo>
                  <a:cubicBezTo>
                    <a:pt x="13008" y="11040"/>
                    <a:pt x="12991" y="10904"/>
                    <a:pt x="12971" y="10768"/>
                  </a:cubicBezTo>
                  <a:cubicBezTo>
                    <a:pt x="12638" y="8221"/>
                    <a:pt x="11744" y="5678"/>
                    <a:pt x="10020" y="3605"/>
                  </a:cubicBezTo>
                  <a:cubicBezTo>
                    <a:pt x="9891" y="3448"/>
                    <a:pt x="9755" y="3295"/>
                    <a:pt x="9616" y="3142"/>
                  </a:cubicBezTo>
                  <a:cubicBezTo>
                    <a:pt x="9116" y="2601"/>
                    <a:pt x="8552" y="2099"/>
                    <a:pt x="7923" y="1642"/>
                  </a:cubicBezTo>
                  <a:lnTo>
                    <a:pt x="4243" y="5672"/>
                  </a:lnTo>
                  <a:cubicBezTo>
                    <a:pt x="4243" y="5672"/>
                    <a:pt x="5437" y="2054"/>
                    <a:pt x="5954" y="599"/>
                  </a:cubicBezTo>
                  <a:cubicBezTo>
                    <a:pt x="4965" y="239"/>
                    <a:pt x="3832" y="24"/>
                    <a:pt x="2530" y="4"/>
                  </a:cubicBezTo>
                  <a:cubicBezTo>
                    <a:pt x="2375" y="1"/>
                    <a:pt x="2222" y="0"/>
                    <a:pt x="2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5916503" y="1941416"/>
              <a:ext cx="1292925" cy="885633"/>
            </a:xfrm>
            <a:custGeom>
              <a:avLst/>
              <a:gdLst/>
              <a:ahLst/>
              <a:cxnLst/>
              <a:rect l="l" t="t" r="r" b="b"/>
              <a:pathLst>
                <a:path w="15650" h="10720" extrusionOk="0">
                  <a:moveTo>
                    <a:pt x="7732" y="0"/>
                  </a:moveTo>
                  <a:cubicBezTo>
                    <a:pt x="7506" y="0"/>
                    <a:pt x="7282" y="11"/>
                    <a:pt x="7062" y="31"/>
                  </a:cubicBezTo>
                  <a:cubicBezTo>
                    <a:pt x="3577" y="337"/>
                    <a:pt x="674" y="3059"/>
                    <a:pt x="269" y="6670"/>
                  </a:cubicBezTo>
                  <a:cubicBezTo>
                    <a:pt x="1" y="9074"/>
                    <a:pt x="4953" y="10641"/>
                    <a:pt x="9227" y="10716"/>
                  </a:cubicBezTo>
                  <a:cubicBezTo>
                    <a:pt x="9342" y="10718"/>
                    <a:pt x="9456" y="10720"/>
                    <a:pt x="9570" y="10720"/>
                  </a:cubicBezTo>
                  <a:cubicBezTo>
                    <a:pt x="12487" y="10720"/>
                    <a:pt x="15004" y="9999"/>
                    <a:pt x="15190" y="8343"/>
                  </a:cubicBezTo>
                  <a:cubicBezTo>
                    <a:pt x="15650" y="4222"/>
                    <a:pt x="12685" y="510"/>
                    <a:pt x="8568" y="48"/>
                  </a:cubicBezTo>
                  <a:cubicBezTo>
                    <a:pt x="8288" y="16"/>
                    <a:pt x="8008" y="0"/>
                    <a:pt x="7732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6136920" y="2255683"/>
              <a:ext cx="172583" cy="208851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6143695" y="2471391"/>
              <a:ext cx="116983" cy="116900"/>
            </a:xfrm>
            <a:custGeom>
              <a:avLst/>
              <a:gdLst/>
              <a:ahLst/>
              <a:cxnLst/>
              <a:rect l="l" t="t" r="r" b="b"/>
              <a:pathLst>
                <a:path w="1416" h="1415" extrusionOk="0">
                  <a:moveTo>
                    <a:pt x="708" y="0"/>
                  </a:moveTo>
                  <a:cubicBezTo>
                    <a:pt x="317" y="0"/>
                    <a:pt x="0" y="316"/>
                    <a:pt x="0" y="708"/>
                  </a:cubicBezTo>
                  <a:cubicBezTo>
                    <a:pt x="0" y="1099"/>
                    <a:pt x="317" y="1414"/>
                    <a:pt x="708" y="1414"/>
                  </a:cubicBezTo>
                  <a:cubicBezTo>
                    <a:pt x="1099" y="1414"/>
                    <a:pt x="1415" y="1099"/>
                    <a:pt x="1415" y="708"/>
                  </a:cubicBezTo>
                  <a:cubicBezTo>
                    <a:pt x="1415" y="316"/>
                    <a:pt x="1099" y="0"/>
                    <a:pt x="7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7023875" y="1907874"/>
              <a:ext cx="390025" cy="315341"/>
            </a:xfrm>
            <a:custGeom>
              <a:avLst/>
              <a:gdLst/>
              <a:ahLst/>
              <a:cxnLst/>
              <a:rect l="l" t="t" r="r" b="b"/>
              <a:pathLst>
                <a:path w="4721" h="3817" extrusionOk="0">
                  <a:moveTo>
                    <a:pt x="2948" y="1"/>
                  </a:moveTo>
                  <a:cubicBezTo>
                    <a:pt x="1495" y="1"/>
                    <a:pt x="0" y="1548"/>
                    <a:pt x="876" y="2976"/>
                  </a:cubicBezTo>
                  <a:cubicBezTo>
                    <a:pt x="1096" y="3336"/>
                    <a:pt x="1369" y="3710"/>
                    <a:pt x="1810" y="3785"/>
                  </a:cubicBezTo>
                  <a:cubicBezTo>
                    <a:pt x="1937" y="3806"/>
                    <a:pt x="2069" y="3816"/>
                    <a:pt x="2203" y="3816"/>
                  </a:cubicBezTo>
                  <a:cubicBezTo>
                    <a:pt x="2570" y="3816"/>
                    <a:pt x="2952" y="3741"/>
                    <a:pt x="3276" y="3612"/>
                  </a:cubicBezTo>
                  <a:cubicBezTo>
                    <a:pt x="3779" y="3412"/>
                    <a:pt x="4221" y="3037"/>
                    <a:pt x="4449" y="2544"/>
                  </a:cubicBezTo>
                  <a:cubicBezTo>
                    <a:pt x="4520" y="2388"/>
                    <a:pt x="4571" y="2225"/>
                    <a:pt x="4605" y="2055"/>
                  </a:cubicBezTo>
                  <a:cubicBezTo>
                    <a:pt x="4721" y="1507"/>
                    <a:pt x="4650" y="858"/>
                    <a:pt x="4231" y="450"/>
                  </a:cubicBezTo>
                  <a:cubicBezTo>
                    <a:pt x="3915" y="137"/>
                    <a:pt x="3453" y="15"/>
                    <a:pt x="3010" y="2"/>
                  </a:cubicBezTo>
                  <a:cubicBezTo>
                    <a:pt x="2990" y="1"/>
                    <a:pt x="2969" y="1"/>
                    <a:pt x="2948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7138297" y="1986689"/>
              <a:ext cx="201085" cy="161678"/>
            </a:xfrm>
            <a:custGeom>
              <a:avLst/>
              <a:gdLst/>
              <a:ahLst/>
              <a:cxnLst/>
              <a:rect l="l" t="t" r="r" b="b"/>
              <a:pathLst>
                <a:path w="2434" h="1957" extrusionOk="0">
                  <a:moveTo>
                    <a:pt x="1590" y="0"/>
                  </a:moveTo>
                  <a:cubicBezTo>
                    <a:pt x="973" y="0"/>
                    <a:pt x="1" y="1740"/>
                    <a:pt x="1" y="1740"/>
                  </a:cubicBezTo>
                  <a:cubicBezTo>
                    <a:pt x="272" y="1894"/>
                    <a:pt x="579" y="1956"/>
                    <a:pt x="880" y="1956"/>
                  </a:cubicBezTo>
                  <a:cubicBezTo>
                    <a:pt x="1676" y="1956"/>
                    <a:pt x="2433" y="1519"/>
                    <a:pt x="2383" y="1176"/>
                  </a:cubicBezTo>
                  <a:cubicBezTo>
                    <a:pt x="2350" y="948"/>
                    <a:pt x="2111" y="889"/>
                    <a:pt x="1874" y="889"/>
                  </a:cubicBezTo>
                  <a:cubicBezTo>
                    <a:pt x="1623" y="889"/>
                    <a:pt x="1374" y="955"/>
                    <a:pt x="1374" y="955"/>
                  </a:cubicBezTo>
                  <a:cubicBezTo>
                    <a:pt x="1374" y="955"/>
                    <a:pt x="2272" y="166"/>
                    <a:pt x="1666" y="10"/>
                  </a:cubicBezTo>
                  <a:cubicBezTo>
                    <a:pt x="1641" y="3"/>
                    <a:pt x="1616" y="0"/>
                    <a:pt x="1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6499848" y="1941333"/>
              <a:ext cx="675625" cy="885715"/>
            </a:xfrm>
            <a:custGeom>
              <a:avLst/>
              <a:gdLst/>
              <a:ahLst/>
              <a:cxnLst/>
              <a:rect l="l" t="t" r="r" b="b"/>
              <a:pathLst>
                <a:path w="8178" h="10721" extrusionOk="0">
                  <a:moveTo>
                    <a:pt x="671" y="1"/>
                  </a:moveTo>
                  <a:cubicBezTo>
                    <a:pt x="446" y="1"/>
                    <a:pt x="222" y="11"/>
                    <a:pt x="1" y="32"/>
                  </a:cubicBezTo>
                  <a:cubicBezTo>
                    <a:pt x="1228" y="559"/>
                    <a:pt x="3618" y="2133"/>
                    <a:pt x="3251" y="6032"/>
                  </a:cubicBezTo>
                  <a:cubicBezTo>
                    <a:pt x="3037" y="8296"/>
                    <a:pt x="2595" y="9776"/>
                    <a:pt x="2166" y="10717"/>
                  </a:cubicBezTo>
                  <a:cubicBezTo>
                    <a:pt x="2282" y="10717"/>
                    <a:pt x="2397" y="10721"/>
                    <a:pt x="2510" y="10721"/>
                  </a:cubicBezTo>
                  <a:cubicBezTo>
                    <a:pt x="5427" y="10721"/>
                    <a:pt x="7943" y="10000"/>
                    <a:pt x="8129" y="8344"/>
                  </a:cubicBezTo>
                  <a:cubicBezTo>
                    <a:pt x="8160" y="8058"/>
                    <a:pt x="8178" y="7777"/>
                    <a:pt x="8178" y="7494"/>
                  </a:cubicBezTo>
                  <a:cubicBezTo>
                    <a:pt x="8173" y="3727"/>
                    <a:pt x="5338" y="480"/>
                    <a:pt x="1507" y="49"/>
                  </a:cubicBezTo>
                  <a:cubicBezTo>
                    <a:pt x="1225" y="18"/>
                    <a:pt x="946" y="1"/>
                    <a:pt x="671" y="1"/>
                  </a:cubicBezTo>
                  <a:close/>
                </a:path>
              </a:pathLst>
            </a:custGeom>
            <a:solidFill>
              <a:srgbClr val="F8AF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6793957" y="2349204"/>
              <a:ext cx="163826" cy="182579"/>
            </a:xfrm>
            <a:custGeom>
              <a:avLst/>
              <a:gdLst/>
              <a:ahLst/>
              <a:cxnLst/>
              <a:rect l="l" t="t" r="r" b="b"/>
              <a:pathLst>
                <a:path w="1983" h="2210" extrusionOk="0">
                  <a:moveTo>
                    <a:pt x="191" y="0"/>
                  </a:moveTo>
                  <a:cubicBezTo>
                    <a:pt x="55" y="371"/>
                    <a:pt x="0" y="765"/>
                    <a:pt x="41" y="1177"/>
                  </a:cubicBezTo>
                  <a:cubicBezTo>
                    <a:pt x="61" y="1381"/>
                    <a:pt x="116" y="1591"/>
                    <a:pt x="235" y="1799"/>
                  </a:cubicBezTo>
                  <a:cubicBezTo>
                    <a:pt x="269" y="1850"/>
                    <a:pt x="306" y="1901"/>
                    <a:pt x="347" y="1949"/>
                  </a:cubicBezTo>
                  <a:cubicBezTo>
                    <a:pt x="395" y="1993"/>
                    <a:pt x="446" y="2037"/>
                    <a:pt x="500" y="2077"/>
                  </a:cubicBezTo>
                  <a:cubicBezTo>
                    <a:pt x="558" y="2115"/>
                    <a:pt x="623" y="2139"/>
                    <a:pt x="687" y="2166"/>
                  </a:cubicBezTo>
                  <a:cubicBezTo>
                    <a:pt x="748" y="2193"/>
                    <a:pt x="816" y="2193"/>
                    <a:pt x="880" y="2203"/>
                  </a:cubicBezTo>
                  <a:cubicBezTo>
                    <a:pt x="905" y="2208"/>
                    <a:pt x="928" y="2210"/>
                    <a:pt x="951" y="2210"/>
                  </a:cubicBezTo>
                  <a:cubicBezTo>
                    <a:pt x="993" y="2210"/>
                    <a:pt x="1033" y="2203"/>
                    <a:pt x="1075" y="2197"/>
                  </a:cubicBezTo>
                  <a:cubicBezTo>
                    <a:pt x="1139" y="2190"/>
                    <a:pt x="1204" y="2183"/>
                    <a:pt x="1265" y="2153"/>
                  </a:cubicBezTo>
                  <a:cubicBezTo>
                    <a:pt x="1390" y="2108"/>
                    <a:pt x="1500" y="2030"/>
                    <a:pt x="1588" y="1942"/>
                  </a:cubicBezTo>
                  <a:cubicBezTo>
                    <a:pt x="1762" y="1758"/>
                    <a:pt x="1847" y="1547"/>
                    <a:pt x="1891" y="1343"/>
                  </a:cubicBezTo>
                  <a:cubicBezTo>
                    <a:pt x="1982" y="935"/>
                    <a:pt x="1958" y="530"/>
                    <a:pt x="1843" y="153"/>
                  </a:cubicBezTo>
                  <a:cubicBezTo>
                    <a:pt x="1748" y="535"/>
                    <a:pt x="1656" y="902"/>
                    <a:pt x="1517" y="1217"/>
                  </a:cubicBezTo>
                  <a:cubicBezTo>
                    <a:pt x="1442" y="1371"/>
                    <a:pt x="1364" y="1517"/>
                    <a:pt x="1255" y="1595"/>
                  </a:cubicBezTo>
                  <a:cubicBezTo>
                    <a:pt x="1168" y="1670"/>
                    <a:pt x="1064" y="1701"/>
                    <a:pt x="956" y="1701"/>
                  </a:cubicBezTo>
                  <a:cubicBezTo>
                    <a:pt x="946" y="1701"/>
                    <a:pt x="936" y="1701"/>
                    <a:pt x="925" y="1701"/>
                  </a:cubicBezTo>
                  <a:cubicBezTo>
                    <a:pt x="806" y="1693"/>
                    <a:pt x="721" y="1649"/>
                    <a:pt x="632" y="1534"/>
                  </a:cubicBezTo>
                  <a:cubicBezTo>
                    <a:pt x="544" y="1421"/>
                    <a:pt x="486" y="1262"/>
                    <a:pt x="425" y="1098"/>
                  </a:cubicBezTo>
                  <a:cubicBezTo>
                    <a:pt x="323" y="759"/>
                    <a:pt x="262" y="388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6808002" y="2565738"/>
              <a:ext cx="117148" cy="116900"/>
            </a:xfrm>
            <a:custGeom>
              <a:avLst/>
              <a:gdLst/>
              <a:ahLst/>
              <a:cxnLst/>
              <a:rect l="l" t="t" r="r" b="b"/>
              <a:pathLst>
                <a:path w="1418" h="1415" extrusionOk="0">
                  <a:moveTo>
                    <a:pt x="707" y="1"/>
                  </a:moveTo>
                  <a:cubicBezTo>
                    <a:pt x="316" y="1"/>
                    <a:pt x="1" y="317"/>
                    <a:pt x="1" y="708"/>
                  </a:cubicBezTo>
                  <a:cubicBezTo>
                    <a:pt x="1" y="1099"/>
                    <a:pt x="316" y="1415"/>
                    <a:pt x="707" y="1415"/>
                  </a:cubicBezTo>
                  <a:cubicBezTo>
                    <a:pt x="1098" y="1415"/>
                    <a:pt x="1418" y="1099"/>
                    <a:pt x="1418" y="708"/>
                  </a:cubicBezTo>
                  <a:cubicBezTo>
                    <a:pt x="1418" y="317"/>
                    <a:pt x="109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6444248" y="2174721"/>
              <a:ext cx="249497" cy="331617"/>
            </a:xfrm>
            <a:custGeom>
              <a:avLst/>
              <a:gdLst/>
              <a:ahLst/>
              <a:cxnLst/>
              <a:rect l="l" t="t" r="r" b="b"/>
              <a:pathLst>
                <a:path w="3020" h="4014" extrusionOk="0">
                  <a:moveTo>
                    <a:pt x="1921" y="0"/>
                  </a:moveTo>
                  <a:cubicBezTo>
                    <a:pt x="1010" y="0"/>
                    <a:pt x="1" y="3452"/>
                    <a:pt x="1" y="3452"/>
                  </a:cubicBezTo>
                  <a:cubicBezTo>
                    <a:pt x="1" y="3452"/>
                    <a:pt x="1613" y="4014"/>
                    <a:pt x="2627" y="4014"/>
                  </a:cubicBezTo>
                  <a:cubicBezTo>
                    <a:pt x="2772" y="4014"/>
                    <a:pt x="2905" y="4002"/>
                    <a:pt x="3020" y="3976"/>
                  </a:cubicBezTo>
                  <a:cubicBezTo>
                    <a:pt x="3020" y="3976"/>
                    <a:pt x="2863" y="62"/>
                    <a:pt x="1945" y="1"/>
                  </a:cubicBezTo>
                  <a:cubicBezTo>
                    <a:pt x="1937" y="1"/>
                    <a:pt x="1929" y="0"/>
                    <a:pt x="1921" y="0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6329909" y="2489814"/>
              <a:ext cx="461900" cy="268912"/>
            </a:xfrm>
            <a:custGeom>
              <a:avLst/>
              <a:gdLst/>
              <a:ahLst/>
              <a:cxnLst/>
              <a:rect l="l" t="t" r="r" b="b"/>
              <a:pathLst>
                <a:path w="5591" h="3255" extrusionOk="0">
                  <a:moveTo>
                    <a:pt x="2278" y="0"/>
                  </a:moveTo>
                  <a:cubicBezTo>
                    <a:pt x="1982" y="0"/>
                    <a:pt x="1577" y="138"/>
                    <a:pt x="1085" y="641"/>
                  </a:cubicBezTo>
                  <a:cubicBezTo>
                    <a:pt x="1" y="1750"/>
                    <a:pt x="735" y="2871"/>
                    <a:pt x="1320" y="2953"/>
                  </a:cubicBezTo>
                  <a:cubicBezTo>
                    <a:pt x="1375" y="2961"/>
                    <a:pt x="1427" y="2964"/>
                    <a:pt x="1479" y="2964"/>
                  </a:cubicBezTo>
                  <a:cubicBezTo>
                    <a:pt x="2385" y="2964"/>
                    <a:pt x="2830" y="1868"/>
                    <a:pt x="2830" y="1868"/>
                  </a:cubicBezTo>
                  <a:cubicBezTo>
                    <a:pt x="2830" y="1868"/>
                    <a:pt x="2976" y="3255"/>
                    <a:pt x="4058" y="3255"/>
                  </a:cubicBezTo>
                  <a:cubicBezTo>
                    <a:pt x="4131" y="3255"/>
                    <a:pt x="4209" y="3248"/>
                    <a:pt x="4291" y="3235"/>
                  </a:cubicBezTo>
                  <a:cubicBezTo>
                    <a:pt x="5590" y="3024"/>
                    <a:pt x="4781" y="522"/>
                    <a:pt x="3703" y="294"/>
                  </a:cubicBezTo>
                  <a:cubicBezTo>
                    <a:pt x="3203" y="190"/>
                    <a:pt x="2979" y="162"/>
                    <a:pt x="2883" y="162"/>
                  </a:cubicBezTo>
                  <a:cubicBezTo>
                    <a:pt x="2812" y="162"/>
                    <a:pt x="2810" y="177"/>
                    <a:pt x="2817" y="188"/>
                  </a:cubicBezTo>
                  <a:lnTo>
                    <a:pt x="2817" y="188"/>
                  </a:lnTo>
                  <a:cubicBezTo>
                    <a:pt x="2769" y="146"/>
                    <a:pt x="2581" y="0"/>
                    <a:pt x="2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6410293" y="2439006"/>
              <a:ext cx="290722" cy="127640"/>
            </a:xfrm>
            <a:custGeom>
              <a:avLst/>
              <a:gdLst/>
              <a:ahLst/>
              <a:cxnLst/>
              <a:rect l="l" t="t" r="r" b="b"/>
              <a:pathLst>
                <a:path w="3519" h="1545" extrusionOk="0">
                  <a:moveTo>
                    <a:pt x="691" y="0"/>
                  </a:moveTo>
                  <a:cubicBezTo>
                    <a:pt x="606" y="0"/>
                    <a:pt x="527" y="17"/>
                    <a:pt x="459" y="55"/>
                  </a:cubicBezTo>
                  <a:cubicBezTo>
                    <a:pt x="0" y="321"/>
                    <a:pt x="1989" y="1545"/>
                    <a:pt x="1989" y="1545"/>
                  </a:cubicBezTo>
                  <a:cubicBezTo>
                    <a:pt x="1989" y="1545"/>
                    <a:pt x="3519" y="902"/>
                    <a:pt x="3427" y="535"/>
                  </a:cubicBezTo>
                  <a:cubicBezTo>
                    <a:pt x="3397" y="415"/>
                    <a:pt x="3220" y="374"/>
                    <a:pt x="2995" y="374"/>
                  </a:cubicBezTo>
                  <a:cubicBezTo>
                    <a:pt x="2533" y="374"/>
                    <a:pt x="1870" y="545"/>
                    <a:pt x="1870" y="545"/>
                  </a:cubicBezTo>
                  <a:cubicBezTo>
                    <a:pt x="1870" y="545"/>
                    <a:pt x="1179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6423429" y="2698004"/>
              <a:ext cx="9666" cy="9666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59" y="1"/>
                  </a:moveTo>
                  <a:cubicBezTo>
                    <a:pt x="28" y="1"/>
                    <a:pt x="1" y="28"/>
                    <a:pt x="1" y="59"/>
                  </a:cubicBezTo>
                  <a:cubicBezTo>
                    <a:pt x="1" y="90"/>
                    <a:pt x="28" y="116"/>
                    <a:pt x="59" y="116"/>
                  </a:cubicBezTo>
                  <a:cubicBezTo>
                    <a:pt x="90" y="116"/>
                    <a:pt x="116" y="90"/>
                    <a:pt x="116" y="59"/>
                  </a:cubicBezTo>
                  <a:cubicBezTo>
                    <a:pt x="116" y="28"/>
                    <a:pt x="90" y="1"/>
                    <a:pt x="59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6428221" y="2614893"/>
              <a:ext cx="9666" cy="9418"/>
            </a:xfrm>
            <a:custGeom>
              <a:avLst/>
              <a:gdLst/>
              <a:ahLst/>
              <a:cxnLst/>
              <a:rect l="l" t="t" r="r" b="b"/>
              <a:pathLst>
                <a:path w="117" h="114" extrusionOk="0">
                  <a:moveTo>
                    <a:pt x="58" y="1"/>
                  </a:moveTo>
                  <a:cubicBezTo>
                    <a:pt x="28" y="1"/>
                    <a:pt x="1" y="24"/>
                    <a:pt x="1" y="55"/>
                  </a:cubicBezTo>
                  <a:cubicBezTo>
                    <a:pt x="1" y="89"/>
                    <a:pt x="28" y="113"/>
                    <a:pt x="58" y="113"/>
                  </a:cubicBezTo>
                  <a:cubicBezTo>
                    <a:pt x="89" y="113"/>
                    <a:pt x="116" y="89"/>
                    <a:pt x="116" y="55"/>
                  </a:cubicBezTo>
                  <a:cubicBezTo>
                    <a:pt x="116" y="24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6481920" y="2631499"/>
              <a:ext cx="9583" cy="9666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58" y="0"/>
                  </a:moveTo>
                  <a:cubicBezTo>
                    <a:pt x="27" y="0"/>
                    <a:pt x="0" y="27"/>
                    <a:pt x="0" y="58"/>
                  </a:cubicBezTo>
                  <a:cubicBezTo>
                    <a:pt x="0" y="88"/>
                    <a:pt x="27" y="116"/>
                    <a:pt x="58" y="116"/>
                  </a:cubicBezTo>
                  <a:cubicBezTo>
                    <a:pt x="88" y="116"/>
                    <a:pt x="116" y="88"/>
                    <a:pt x="116" y="58"/>
                  </a:cubicBezTo>
                  <a:cubicBezTo>
                    <a:pt x="116" y="27"/>
                    <a:pt x="88" y="0"/>
                    <a:pt x="58" y="0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6660782" y="2605310"/>
              <a:ext cx="9666" cy="9666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58" y="1"/>
                  </a:moveTo>
                  <a:cubicBezTo>
                    <a:pt x="28" y="1"/>
                    <a:pt x="1" y="28"/>
                    <a:pt x="1" y="59"/>
                  </a:cubicBezTo>
                  <a:cubicBezTo>
                    <a:pt x="1" y="90"/>
                    <a:pt x="28" y="117"/>
                    <a:pt x="58" y="117"/>
                  </a:cubicBezTo>
                  <a:cubicBezTo>
                    <a:pt x="89" y="117"/>
                    <a:pt x="116" y="90"/>
                    <a:pt x="116" y="59"/>
                  </a:cubicBezTo>
                  <a:cubicBezTo>
                    <a:pt x="116" y="28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6618400" y="2673302"/>
              <a:ext cx="9335" cy="933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58" y="1"/>
                  </a:moveTo>
                  <a:cubicBezTo>
                    <a:pt x="24" y="1"/>
                    <a:pt x="0" y="25"/>
                    <a:pt x="0" y="59"/>
                  </a:cubicBezTo>
                  <a:cubicBezTo>
                    <a:pt x="0" y="89"/>
                    <a:pt x="24" y="113"/>
                    <a:pt x="58" y="113"/>
                  </a:cubicBezTo>
                  <a:cubicBezTo>
                    <a:pt x="88" y="113"/>
                    <a:pt x="113" y="89"/>
                    <a:pt x="113" y="59"/>
                  </a:cubicBezTo>
                  <a:cubicBezTo>
                    <a:pt x="113" y="25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6665574" y="2693295"/>
              <a:ext cx="9418" cy="9583"/>
            </a:xfrm>
            <a:custGeom>
              <a:avLst/>
              <a:gdLst/>
              <a:ahLst/>
              <a:cxnLst/>
              <a:rect l="l" t="t" r="r" b="b"/>
              <a:pathLst>
                <a:path w="114" h="116" extrusionOk="0">
                  <a:moveTo>
                    <a:pt x="58" y="1"/>
                  </a:moveTo>
                  <a:cubicBezTo>
                    <a:pt x="24" y="1"/>
                    <a:pt x="0" y="27"/>
                    <a:pt x="0" y="58"/>
                  </a:cubicBezTo>
                  <a:cubicBezTo>
                    <a:pt x="0" y="89"/>
                    <a:pt x="24" y="116"/>
                    <a:pt x="58" y="116"/>
                  </a:cubicBezTo>
                  <a:cubicBezTo>
                    <a:pt x="89" y="116"/>
                    <a:pt x="113" y="89"/>
                    <a:pt x="113" y="58"/>
                  </a:cubicBezTo>
                  <a:cubicBezTo>
                    <a:pt x="113" y="27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6335031" y="1833438"/>
              <a:ext cx="204472" cy="159943"/>
            </a:xfrm>
            <a:custGeom>
              <a:avLst/>
              <a:gdLst/>
              <a:ahLst/>
              <a:cxnLst/>
              <a:rect l="l" t="t" r="r" b="b"/>
              <a:pathLst>
                <a:path w="2475" h="1936" extrusionOk="0">
                  <a:moveTo>
                    <a:pt x="1937" y="0"/>
                  </a:moveTo>
                  <a:cubicBezTo>
                    <a:pt x="1550" y="0"/>
                    <a:pt x="1781" y="1457"/>
                    <a:pt x="1781" y="1457"/>
                  </a:cubicBezTo>
                  <a:cubicBezTo>
                    <a:pt x="1781" y="1457"/>
                    <a:pt x="1418" y="200"/>
                    <a:pt x="986" y="200"/>
                  </a:cubicBezTo>
                  <a:cubicBezTo>
                    <a:pt x="976" y="200"/>
                    <a:pt x="966" y="200"/>
                    <a:pt x="956" y="202"/>
                  </a:cubicBezTo>
                  <a:cubicBezTo>
                    <a:pt x="623" y="250"/>
                    <a:pt x="1194" y="1025"/>
                    <a:pt x="1505" y="1416"/>
                  </a:cubicBezTo>
                  <a:lnTo>
                    <a:pt x="1505" y="1416"/>
                  </a:lnTo>
                  <a:cubicBezTo>
                    <a:pt x="1284" y="1165"/>
                    <a:pt x="904" y="792"/>
                    <a:pt x="595" y="792"/>
                  </a:cubicBezTo>
                  <a:cubicBezTo>
                    <a:pt x="550" y="792"/>
                    <a:pt x="507" y="800"/>
                    <a:pt x="466" y="817"/>
                  </a:cubicBezTo>
                  <a:cubicBezTo>
                    <a:pt x="0" y="1014"/>
                    <a:pt x="1894" y="1936"/>
                    <a:pt x="1894" y="1936"/>
                  </a:cubicBezTo>
                  <a:lnTo>
                    <a:pt x="1996" y="1338"/>
                  </a:lnTo>
                  <a:cubicBezTo>
                    <a:pt x="1996" y="1338"/>
                    <a:pt x="2475" y="172"/>
                    <a:pt x="1999" y="12"/>
                  </a:cubicBezTo>
                  <a:cubicBezTo>
                    <a:pt x="1977" y="4"/>
                    <a:pt x="1956" y="0"/>
                    <a:pt x="1937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6254068" y="3187333"/>
              <a:ext cx="78815" cy="111861"/>
            </a:xfrm>
            <a:custGeom>
              <a:avLst/>
              <a:gdLst/>
              <a:ahLst/>
              <a:cxnLst/>
              <a:rect l="l" t="t" r="r" b="b"/>
              <a:pathLst>
                <a:path w="954" h="1354" extrusionOk="0">
                  <a:moveTo>
                    <a:pt x="953" y="1"/>
                  </a:moveTo>
                  <a:lnTo>
                    <a:pt x="1" y="1163"/>
                  </a:lnTo>
                  <a:cubicBezTo>
                    <a:pt x="113" y="1231"/>
                    <a:pt x="225" y="1289"/>
                    <a:pt x="341" y="1353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6029686" y="2937918"/>
              <a:ext cx="194145" cy="231818"/>
            </a:xfrm>
            <a:custGeom>
              <a:avLst/>
              <a:gdLst/>
              <a:ahLst/>
              <a:cxnLst/>
              <a:rect l="l" t="t" r="r" b="b"/>
              <a:pathLst>
                <a:path w="2350" h="2806" extrusionOk="0">
                  <a:moveTo>
                    <a:pt x="2350" y="1"/>
                  </a:moveTo>
                  <a:lnTo>
                    <a:pt x="1" y="2400"/>
                  </a:lnTo>
                  <a:cubicBezTo>
                    <a:pt x="184" y="2540"/>
                    <a:pt x="371" y="2676"/>
                    <a:pt x="561" y="2805"/>
                  </a:cubicBezTo>
                  <a:lnTo>
                    <a:pt x="2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5902459" y="2905946"/>
              <a:ext cx="206785" cy="160438"/>
            </a:xfrm>
            <a:custGeom>
              <a:avLst/>
              <a:gdLst/>
              <a:ahLst/>
              <a:cxnLst/>
              <a:rect l="l" t="t" r="r" b="b"/>
              <a:pathLst>
                <a:path w="2503" h="1942" extrusionOk="0">
                  <a:moveTo>
                    <a:pt x="2503" y="0"/>
                  </a:moveTo>
                  <a:lnTo>
                    <a:pt x="0" y="1571"/>
                  </a:lnTo>
                  <a:cubicBezTo>
                    <a:pt x="150" y="1693"/>
                    <a:pt x="300" y="1819"/>
                    <a:pt x="449" y="1941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5641478" y="1855992"/>
              <a:ext cx="211907" cy="129871"/>
            </a:xfrm>
            <a:custGeom>
              <a:avLst/>
              <a:gdLst/>
              <a:ahLst/>
              <a:cxnLst/>
              <a:rect l="l" t="t" r="r" b="b"/>
              <a:pathLst>
                <a:path w="2565" h="1572" extrusionOk="0">
                  <a:moveTo>
                    <a:pt x="236" y="1"/>
                  </a:moveTo>
                  <a:cubicBezTo>
                    <a:pt x="154" y="143"/>
                    <a:pt x="76" y="293"/>
                    <a:pt x="1" y="439"/>
                  </a:cubicBezTo>
                  <a:cubicBezTo>
                    <a:pt x="851" y="809"/>
                    <a:pt x="2384" y="1482"/>
                    <a:pt x="2564" y="1571"/>
                  </a:cubicBezTo>
                  <a:cubicBezTo>
                    <a:pt x="2395" y="1476"/>
                    <a:pt x="953" y="490"/>
                    <a:pt x="2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5897998" y="1560809"/>
              <a:ext cx="137141" cy="171674"/>
            </a:xfrm>
            <a:custGeom>
              <a:avLst/>
              <a:gdLst/>
              <a:ahLst/>
              <a:cxnLst/>
              <a:rect l="l" t="t" r="r" b="b"/>
              <a:pathLst>
                <a:path w="1660" h="2078" extrusionOk="0">
                  <a:moveTo>
                    <a:pt x="363" y="0"/>
                  </a:moveTo>
                  <a:cubicBezTo>
                    <a:pt x="241" y="82"/>
                    <a:pt x="119" y="170"/>
                    <a:pt x="0" y="258"/>
                  </a:cubicBezTo>
                  <a:cubicBezTo>
                    <a:pt x="537" y="840"/>
                    <a:pt x="1571" y="1982"/>
                    <a:pt x="1659" y="2077"/>
                  </a:cubicBezTo>
                  <a:lnTo>
                    <a:pt x="3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5786385" y="1810802"/>
              <a:ext cx="388621" cy="285765"/>
            </a:xfrm>
            <a:custGeom>
              <a:avLst/>
              <a:gdLst/>
              <a:ahLst/>
              <a:cxnLst/>
              <a:rect l="l" t="t" r="r" b="b"/>
              <a:pathLst>
                <a:path w="4704" h="3459" extrusionOk="0">
                  <a:moveTo>
                    <a:pt x="2425" y="0"/>
                  </a:moveTo>
                  <a:cubicBezTo>
                    <a:pt x="1959" y="0"/>
                    <a:pt x="1504" y="146"/>
                    <a:pt x="1096" y="374"/>
                  </a:cubicBezTo>
                  <a:cubicBezTo>
                    <a:pt x="647" y="619"/>
                    <a:pt x="233" y="1000"/>
                    <a:pt x="123" y="1499"/>
                  </a:cubicBezTo>
                  <a:cubicBezTo>
                    <a:pt x="1" y="2064"/>
                    <a:pt x="317" y="2655"/>
                    <a:pt x="783" y="2992"/>
                  </a:cubicBezTo>
                  <a:cubicBezTo>
                    <a:pt x="1253" y="3325"/>
                    <a:pt x="1844" y="3441"/>
                    <a:pt x="2419" y="3457"/>
                  </a:cubicBezTo>
                  <a:cubicBezTo>
                    <a:pt x="2439" y="3458"/>
                    <a:pt x="2460" y="3458"/>
                    <a:pt x="2480" y="3458"/>
                  </a:cubicBezTo>
                  <a:cubicBezTo>
                    <a:pt x="3074" y="3458"/>
                    <a:pt x="3654" y="3174"/>
                    <a:pt x="3975" y="2662"/>
                  </a:cubicBezTo>
                  <a:cubicBezTo>
                    <a:pt x="4703" y="1496"/>
                    <a:pt x="3748" y="3"/>
                    <a:pt x="2425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5857599" y="1871689"/>
              <a:ext cx="199680" cy="152590"/>
            </a:xfrm>
            <a:custGeom>
              <a:avLst/>
              <a:gdLst/>
              <a:ahLst/>
              <a:cxnLst/>
              <a:rect l="l" t="t" r="r" b="b"/>
              <a:pathLst>
                <a:path w="2417" h="1847" extrusionOk="0">
                  <a:moveTo>
                    <a:pt x="1644" y="1"/>
                  </a:moveTo>
                  <a:cubicBezTo>
                    <a:pt x="1625" y="1"/>
                    <a:pt x="1606" y="2"/>
                    <a:pt x="1587" y="4"/>
                  </a:cubicBezTo>
                  <a:cubicBezTo>
                    <a:pt x="758" y="93"/>
                    <a:pt x="1301" y="994"/>
                    <a:pt x="1301" y="994"/>
                  </a:cubicBezTo>
                  <a:cubicBezTo>
                    <a:pt x="1301" y="994"/>
                    <a:pt x="948" y="834"/>
                    <a:pt x="627" y="834"/>
                  </a:cubicBezTo>
                  <a:cubicBezTo>
                    <a:pt x="510" y="834"/>
                    <a:pt x="398" y="855"/>
                    <a:pt x="309" y="912"/>
                  </a:cubicBezTo>
                  <a:cubicBezTo>
                    <a:pt x="0" y="1106"/>
                    <a:pt x="84" y="1847"/>
                    <a:pt x="1783" y="1847"/>
                  </a:cubicBezTo>
                  <a:cubicBezTo>
                    <a:pt x="1956" y="1847"/>
                    <a:pt x="2145" y="1839"/>
                    <a:pt x="2352" y="1823"/>
                  </a:cubicBezTo>
                  <a:cubicBezTo>
                    <a:pt x="2352" y="1823"/>
                    <a:pt x="2417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6791396" y="3066302"/>
              <a:ext cx="43621" cy="267094"/>
            </a:xfrm>
            <a:custGeom>
              <a:avLst/>
              <a:gdLst/>
              <a:ahLst/>
              <a:cxnLst/>
              <a:rect l="l" t="t" r="r" b="b"/>
              <a:pathLst>
                <a:path w="528" h="3233" extrusionOk="0">
                  <a:moveTo>
                    <a:pt x="1" y="0"/>
                  </a:moveTo>
                  <a:lnTo>
                    <a:pt x="55" y="3233"/>
                  </a:lnTo>
                  <a:cubicBezTo>
                    <a:pt x="208" y="3176"/>
                    <a:pt x="368" y="3115"/>
                    <a:pt x="528" y="30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7112438" y="3003019"/>
              <a:ext cx="65762" cy="198689"/>
            </a:xfrm>
            <a:custGeom>
              <a:avLst/>
              <a:gdLst/>
              <a:ahLst/>
              <a:cxnLst/>
              <a:rect l="l" t="t" r="r" b="b"/>
              <a:pathLst>
                <a:path w="796" h="2405" extrusionOk="0">
                  <a:moveTo>
                    <a:pt x="0" y="1"/>
                  </a:moveTo>
                  <a:cubicBezTo>
                    <a:pt x="0" y="1"/>
                    <a:pt x="181" y="1694"/>
                    <a:pt x="269" y="2405"/>
                  </a:cubicBezTo>
                  <a:cubicBezTo>
                    <a:pt x="449" y="2337"/>
                    <a:pt x="626" y="2265"/>
                    <a:pt x="796" y="21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7301792" y="2272289"/>
              <a:ext cx="264946" cy="68240"/>
            </a:xfrm>
            <a:custGeom>
              <a:avLst/>
              <a:gdLst/>
              <a:ahLst/>
              <a:cxnLst/>
              <a:rect l="l" t="t" r="r" b="b"/>
              <a:pathLst>
                <a:path w="3207" h="826" extrusionOk="0">
                  <a:moveTo>
                    <a:pt x="3155" y="0"/>
                  </a:moveTo>
                  <a:lnTo>
                    <a:pt x="0" y="826"/>
                  </a:lnTo>
                  <a:lnTo>
                    <a:pt x="3206" y="405"/>
                  </a:lnTo>
                  <a:cubicBezTo>
                    <a:pt x="3192" y="272"/>
                    <a:pt x="3175" y="136"/>
                    <a:pt x="3155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7408530" y="2375062"/>
              <a:ext cx="165726" cy="29494"/>
            </a:xfrm>
            <a:custGeom>
              <a:avLst/>
              <a:gdLst/>
              <a:ahLst/>
              <a:cxnLst/>
              <a:rect l="l" t="t" r="r" b="b"/>
              <a:pathLst>
                <a:path w="2006" h="357" extrusionOk="0">
                  <a:moveTo>
                    <a:pt x="1989" y="0"/>
                  </a:moveTo>
                  <a:lnTo>
                    <a:pt x="0" y="217"/>
                  </a:lnTo>
                  <a:lnTo>
                    <a:pt x="2006" y="357"/>
                  </a:lnTo>
                  <a:cubicBezTo>
                    <a:pt x="1999" y="238"/>
                    <a:pt x="1996" y="120"/>
                    <a:pt x="198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7138627" y="1642267"/>
              <a:ext cx="180101" cy="168865"/>
            </a:xfrm>
            <a:custGeom>
              <a:avLst/>
              <a:gdLst/>
              <a:ahLst/>
              <a:cxnLst/>
              <a:rect l="l" t="t" r="r" b="b"/>
              <a:pathLst>
                <a:path w="2180" h="2044" extrusionOk="0">
                  <a:moveTo>
                    <a:pt x="1775" y="0"/>
                  </a:moveTo>
                  <a:lnTo>
                    <a:pt x="0" y="2043"/>
                  </a:lnTo>
                  <a:lnTo>
                    <a:pt x="2179" y="463"/>
                  </a:lnTo>
                  <a:cubicBezTo>
                    <a:pt x="2050" y="306"/>
                    <a:pt x="1914" y="153"/>
                    <a:pt x="1775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38"/>
          <p:cNvSpPr txBox="1"/>
          <p:nvPr/>
        </p:nvSpPr>
        <p:spPr>
          <a:xfrm>
            <a:off x="5905775" y="4225825"/>
            <a:ext cx="26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Titan One"/>
                <a:ea typeface="Titan One"/>
                <a:cs typeface="Titan One"/>
                <a:sym typeface="Titan One"/>
              </a:rPr>
              <a:t>Thank you for coming!!</a:t>
            </a:r>
            <a:endParaRPr>
              <a:solidFill>
                <a:srgbClr val="0000FF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1275" name="Google Shape;1275;p38"/>
          <p:cNvSpPr txBox="1"/>
          <p:nvPr/>
        </p:nvSpPr>
        <p:spPr>
          <a:xfrm>
            <a:off x="6083400" y="2560650"/>
            <a:ext cx="216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itan One"/>
                <a:ea typeface="Titan One"/>
                <a:cs typeface="Titan One"/>
                <a:sym typeface="Titan One"/>
              </a:rPr>
              <a:t>Questions?</a:t>
            </a:r>
            <a:endParaRPr sz="1800">
              <a:latin typeface="Titan One"/>
              <a:ea typeface="Titan One"/>
              <a:cs typeface="Titan One"/>
              <a:sym typeface="Titan One"/>
            </a:endParaRPr>
          </a:p>
        </p:txBody>
      </p:sp>
      <p:pic>
        <p:nvPicPr>
          <p:cNvPr id="1276" name="Google Shape;1276;p3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300" y="3345150"/>
            <a:ext cx="1272874" cy="88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38"/>
          <p:cNvSpPr txBox="1"/>
          <p:nvPr/>
        </p:nvSpPr>
        <p:spPr>
          <a:xfrm>
            <a:off x="577275" y="2652450"/>
            <a:ext cx="1272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tamaran"/>
                <a:ea typeface="Catamaran"/>
                <a:cs typeface="Catamaran"/>
                <a:sym typeface="Catamaran"/>
              </a:rPr>
              <a:t>Please complete our survey...click for the link</a:t>
            </a:r>
            <a:endParaRPr sz="1100"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39"/>
          <p:cNvSpPr txBox="1">
            <a:spLocks noGrp="1"/>
          </p:cNvSpPr>
          <p:nvPr>
            <p:ph type="title"/>
          </p:nvPr>
        </p:nvSpPr>
        <p:spPr>
          <a:xfrm>
            <a:off x="1156200" y="395375"/>
            <a:ext cx="68316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1283" name="Google Shape;1283;p39"/>
          <p:cNvGrpSpPr/>
          <p:nvPr/>
        </p:nvGrpSpPr>
        <p:grpSpPr>
          <a:xfrm>
            <a:off x="2240452" y="1341201"/>
            <a:ext cx="1257115" cy="1574799"/>
            <a:chOff x="2839479" y="401407"/>
            <a:chExt cx="3465036" cy="4340680"/>
          </a:xfrm>
        </p:grpSpPr>
        <p:sp>
          <p:nvSpPr>
            <p:cNvPr id="1284" name="Google Shape;1284;p39"/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9"/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9"/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9"/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826555" y="1544135"/>
            <a:ext cx="967704" cy="1337002"/>
            <a:chOff x="686918" y="1188470"/>
            <a:chExt cx="1342169" cy="1854372"/>
          </a:xfrm>
        </p:grpSpPr>
        <p:sp>
          <p:nvSpPr>
            <p:cNvPr id="1391" name="Google Shape;1391;p39"/>
            <p:cNvSpPr/>
            <p:nvPr/>
          </p:nvSpPr>
          <p:spPr>
            <a:xfrm>
              <a:off x="715491" y="1822199"/>
              <a:ext cx="374695" cy="509432"/>
            </a:xfrm>
            <a:custGeom>
              <a:avLst/>
              <a:gdLst/>
              <a:ahLst/>
              <a:cxnLst/>
              <a:rect l="l" t="t" r="r" b="b"/>
              <a:pathLst>
                <a:path w="7147" h="9717" extrusionOk="0">
                  <a:moveTo>
                    <a:pt x="6324" y="1"/>
                  </a:moveTo>
                  <a:lnTo>
                    <a:pt x="1844" y="1136"/>
                  </a:lnTo>
                  <a:cubicBezTo>
                    <a:pt x="1844" y="1136"/>
                    <a:pt x="640" y="2660"/>
                    <a:pt x="1" y="4506"/>
                  </a:cubicBezTo>
                  <a:cubicBezTo>
                    <a:pt x="47" y="4504"/>
                    <a:pt x="96" y="4502"/>
                    <a:pt x="147" y="4502"/>
                  </a:cubicBezTo>
                  <a:cubicBezTo>
                    <a:pt x="1121" y="4502"/>
                    <a:pt x="2686" y="5132"/>
                    <a:pt x="1781" y="9503"/>
                  </a:cubicBezTo>
                  <a:cubicBezTo>
                    <a:pt x="2348" y="9663"/>
                    <a:pt x="2959" y="9717"/>
                    <a:pt x="3521" y="9717"/>
                  </a:cubicBezTo>
                  <a:cubicBezTo>
                    <a:pt x="4637" y="9717"/>
                    <a:pt x="5558" y="9506"/>
                    <a:pt x="5558" y="9506"/>
                  </a:cubicBezTo>
                  <a:lnTo>
                    <a:pt x="7146" y="829"/>
                  </a:lnTo>
                  <a:lnTo>
                    <a:pt x="6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704691" y="1794465"/>
              <a:ext cx="382507" cy="142496"/>
            </a:xfrm>
            <a:custGeom>
              <a:avLst/>
              <a:gdLst/>
              <a:ahLst/>
              <a:cxnLst/>
              <a:rect l="l" t="t" r="r" b="b"/>
              <a:pathLst>
                <a:path w="7296" h="2718" extrusionOk="0">
                  <a:moveTo>
                    <a:pt x="4625" y="1"/>
                  </a:moveTo>
                  <a:cubicBezTo>
                    <a:pt x="3246" y="1"/>
                    <a:pt x="1512" y="482"/>
                    <a:pt x="1" y="2364"/>
                  </a:cubicBezTo>
                  <a:cubicBezTo>
                    <a:pt x="691" y="2585"/>
                    <a:pt x="1542" y="2718"/>
                    <a:pt x="2430" y="2718"/>
                  </a:cubicBezTo>
                  <a:cubicBezTo>
                    <a:pt x="4277" y="2718"/>
                    <a:pt x="6278" y="2143"/>
                    <a:pt x="7296" y="596"/>
                  </a:cubicBezTo>
                  <a:lnTo>
                    <a:pt x="7126" y="530"/>
                  </a:lnTo>
                  <a:cubicBezTo>
                    <a:pt x="7126" y="530"/>
                    <a:pt x="6071" y="1"/>
                    <a:pt x="4625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686918" y="2058170"/>
              <a:ext cx="169444" cy="262239"/>
            </a:xfrm>
            <a:custGeom>
              <a:avLst/>
              <a:gdLst/>
              <a:ahLst/>
              <a:cxnLst/>
              <a:rect l="l" t="t" r="r" b="b"/>
              <a:pathLst>
                <a:path w="3232" h="5002" extrusionOk="0">
                  <a:moveTo>
                    <a:pt x="692" y="1"/>
                  </a:moveTo>
                  <a:cubicBezTo>
                    <a:pt x="641" y="1"/>
                    <a:pt x="592" y="3"/>
                    <a:pt x="546" y="5"/>
                  </a:cubicBezTo>
                  <a:cubicBezTo>
                    <a:pt x="180" y="1061"/>
                    <a:pt x="0" y="2219"/>
                    <a:pt x="340" y="3257"/>
                  </a:cubicBezTo>
                  <a:cubicBezTo>
                    <a:pt x="659" y="4239"/>
                    <a:pt x="1438" y="4752"/>
                    <a:pt x="2326" y="5002"/>
                  </a:cubicBezTo>
                  <a:cubicBezTo>
                    <a:pt x="3231" y="631"/>
                    <a:pt x="1666" y="1"/>
                    <a:pt x="692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110890" y="2795126"/>
              <a:ext cx="220088" cy="53108"/>
            </a:xfrm>
            <a:custGeom>
              <a:avLst/>
              <a:gdLst/>
              <a:ahLst/>
              <a:cxnLst/>
              <a:rect l="l" t="t" r="r" b="b"/>
              <a:pathLst>
                <a:path w="4198" h="1013" extrusionOk="0">
                  <a:moveTo>
                    <a:pt x="3201" y="0"/>
                  </a:moveTo>
                  <a:cubicBezTo>
                    <a:pt x="1815" y="0"/>
                    <a:pt x="1" y="400"/>
                    <a:pt x="1" y="400"/>
                  </a:cubicBezTo>
                  <a:lnTo>
                    <a:pt x="87" y="583"/>
                  </a:lnTo>
                  <a:cubicBezTo>
                    <a:pt x="87" y="583"/>
                    <a:pt x="439" y="549"/>
                    <a:pt x="423" y="532"/>
                  </a:cubicBezTo>
                  <a:lnTo>
                    <a:pt x="423" y="532"/>
                  </a:lnTo>
                  <a:cubicBezTo>
                    <a:pt x="510" y="566"/>
                    <a:pt x="1767" y="1012"/>
                    <a:pt x="1767" y="1012"/>
                  </a:cubicBezTo>
                  <a:lnTo>
                    <a:pt x="3938" y="956"/>
                  </a:lnTo>
                  <a:lnTo>
                    <a:pt x="4197" y="107"/>
                  </a:lnTo>
                  <a:cubicBezTo>
                    <a:pt x="3928" y="30"/>
                    <a:pt x="3580" y="0"/>
                    <a:pt x="320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1392314" y="2800631"/>
              <a:ext cx="177360" cy="44615"/>
            </a:xfrm>
            <a:custGeom>
              <a:avLst/>
              <a:gdLst/>
              <a:ahLst/>
              <a:cxnLst/>
              <a:rect l="l" t="t" r="r" b="b"/>
              <a:pathLst>
                <a:path w="3383" h="851" extrusionOk="0">
                  <a:moveTo>
                    <a:pt x="476" y="1"/>
                  </a:moveTo>
                  <a:cubicBezTo>
                    <a:pt x="287" y="1"/>
                    <a:pt x="123" y="19"/>
                    <a:pt x="1" y="61"/>
                  </a:cubicBezTo>
                  <a:cubicBezTo>
                    <a:pt x="141" y="740"/>
                    <a:pt x="1898" y="851"/>
                    <a:pt x="1898" y="851"/>
                  </a:cubicBezTo>
                  <a:lnTo>
                    <a:pt x="2809" y="820"/>
                  </a:lnTo>
                  <a:lnTo>
                    <a:pt x="3382" y="557"/>
                  </a:lnTo>
                  <a:cubicBezTo>
                    <a:pt x="3382" y="557"/>
                    <a:pt x="1528" y="1"/>
                    <a:pt x="476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984909" y="2409531"/>
              <a:ext cx="690829" cy="474201"/>
            </a:xfrm>
            <a:custGeom>
              <a:avLst/>
              <a:gdLst/>
              <a:ahLst/>
              <a:cxnLst/>
              <a:rect l="l" t="t" r="r" b="b"/>
              <a:pathLst>
                <a:path w="13177" h="9045" extrusionOk="0">
                  <a:moveTo>
                    <a:pt x="8462" y="1"/>
                  </a:moveTo>
                  <a:cubicBezTo>
                    <a:pt x="4719" y="1"/>
                    <a:pt x="0" y="912"/>
                    <a:pt x="0" y="912"/>
                  </a:cubicBezTo>
                  <a:cubicBezTo>
                    <a:pt x="0" y="912"/>
                    <a:pt x="709" y="7545"/>
                    <a:pt x="4174" y="8907"/>
                  </a:cubicBezTo>
                  <a:cubicBezTo>
                    <a:pt x="4415" y="8954"/>
                    <a:pt x="4658" y="8973"/>
                    <a:pt x="4891" y="8973"/>
                  </a:cubicBezTo>
                  <a:cubicBezTo>
                    <a:pt x="5731" y="8973"/>
                    <a:pt x="6437" y="8730"/>
                    <a:pt x="6437" y="8730"/>
                  </a:cubicBezTo>
                  <a:lnTo>
                    <a:pt x="6075" y="3195"/>
                  </a:lnTo>
                  <a:lnTo>
                    <a:pt x="7439" y="3328"/>
                  </a:lnTo>
                  <a:lnTo>
                    <a:pt x="8167" y="8597"/>
                  </a:lnTo>
                  <a:cubicBezTo>
                    <a:pt x="8167" y="8597"/>
                    <a:pt x="8940" y="9044"/>
                    <a:pt x="9751" y="9044"/>
                  </a:cubicBezTo>
                  <a:cubicBezTo>
                    <a:pt x="9926" y="9044"/>
                    <a:pt x="10103" y="9024"/>
                    <a:pt x="10275" y="8973"/>
                  </a:cubicBezTo>
                  <a:cubicBezTo>
                    <a:pt x="11040" y="8144"/>
                    <a:pt x="13176" y="4776"/>
                    <a:pt x="12957" y="1615"/>
                  </a:cubicBezTo>
                  <a:cubicBezTo>
                    <a:pt x="12871" y="377"/>
                    <a:pt x="10868" y="1"/>
                    <a:pt x="846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081583" y="2883622"/>
              <a:ext cx="234872" cy="159220"/>
            </a:xfrm>
            <a:custGeom>
              <a:avLst/>
              <a:gdLst/>
              <a:ahLst/>
              <a:cxnLst/>
              <a:rect l="l" t="t" r="r" b="b"/>
              <a:pathLst>
                <a:path w="4480" h="3037" extrusionOk="0">
                  <a:moveTo>
                    <a:pt x="1870" y="0"/>
                  </a:moveTo>
                  <a:cubicBezTo>
                    <a:pt x="1870" y="0"/>
                    <a:pt x="0" y="1501"/>
                    <a:pt x="476" y="2030"/>
                  </a:cubicBezTo>
                  <a:cubicBezTo>
                    <a:pt x="558" y="2121"/>
                    <a:pt x="643" y="2159"/>
                    <a:pt x="727" y="2159"/>
                  </a:cubicBezTo>
                  <a:cubicBezTo>
                    <a:pt x="1129" y="2159"/>
                    <a:pt x="1515" y="1288"/>
                    <a:pt x="1515" y="1288"/>
                  </a:cubicBezTo>
                  <a:lnTo>
                    <a:pt x="1515" y="1288"/>
                  </a:lnTo>
                  <a:cubicBezTo>
                    <a:pt x="1515" y="1288"/>
                    <a:pt x="985" y="2629"/>
                    <a:pt x="1621" y="2736"/>
                  </a:cubicBezTo>
                  <a:cubicBezTo>
                    <a:pt x="1643" y="2740"/>
                    <a:pt x="1665" y="2741"/>
                    <a:pt x="1686" y="2741"/>
                  </a:cubicBezTo>
                  <a:cubicBezTo>
                    <a:pt x="2278" y="2741"/>
                    <a:pt x="2566" y="1368"/>
                    <a:pt x="2566" y="1368"/>
                  </a:cubicBezTo>
                  <a:lnTo>
                    <a:pt x="2566" y="1368"/>
                  </a:lnTo>
                  <a:cubicBezTo>
                    <a:pt x="2566" y="1368"/>
                    <a:pt x="2348" y="3037"/>
                    <a:pt x="3319" y="3037"/>
                  </a:cubicBezTo>
                  <a:cubicBezTo>
                    <a:pt x="3365" y="3037"/>
                    <a:pt x="3413" y="3033"/>
                    <a:pt x="3465" y="3025"/>
                  </a:cubicBezTo>
                  <a:cubicBezTo>
                    <a:pt x="4480" y="2868"/>
                    <a:pt x="4231" y="156"/>
                    <a:pt x="4231" y="156"/>
                  </a:cubicBezTo>
                  <a:lnTo>
                    <a:pt x="1870" y="0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1396141" y="2875233"/>
              <a:ext cx="221346" cy="158801"/>
            </a:xfrm>
            <a:custGeom>
              <a:avLst/>
              <a:gdLst/>
              <a:ahLst/>
              <a:cxnLst/>
              <a:rect l="l" t="t" r="r" b="b"/>
              <a:pathLst>
                <a:path w="4222" h="3029" extrusionOk="0">
                  <a:moveTo>
                    <a:pt x="1" y="0"/>
                  </a:moveTo>
                  <a:cubicBezTo>
                    <a:pt x="1" y="0"/>
                    <a:pt x="224" y="1790"/>
                    <a:pt x="803" y="2619"/>
                  </a:cubicBezTo>
                  <a:cubicBezTo>
                    <a:pt x="978" y="2868"/>
                    <a:pt x="1186" y="3029"/>
                    <a:pt x="1429" y="3029"/>
                  </a:cubicBezTo>
                  <a:cubicBezTo>
                    <a:pt x="1450" y="3029"/>
                    <a:pt x="1471" y="3028"/>
                    <a:pt x="1492" y="3025"/>
                  </a:cubicBezTo>
                  <a:cubicBezTo>
                    <a:pt x="1954" y="2969"/>
                    <a:pt x="2131" y="2739"/>
                    <a:pt x="2177" y="2492"/>
                  </a:cubicBezTo>
                  <a:cubicBezTo>
                    <a:pt x="2214" y="2317"/>
                    <a:pt x="2185" y="2137"/>
                    <a:pt x="2148" y="2004"/>
                  </a:cubicBezTo>
                  <a:lnTo>
                    <a:pt x="2148" y="2004"/>
                  </a:lnTo>
                  <a:cubicBezTo>
                    <a:pt x="2228" y="2210"/>
                    <a:pt x="2380" y="2532"/>
                    <a:pt x="2600" y="2739"/>
                  </a:cubicBezTo>
                  <a:cubicBezTo>
                    <a:pt x="2725" y="2856"/>
                    <a:pt x="2871" y="2935"/>
                    <a:pt x="3039" y="2935"/>
                  </a:cubicBezTo>
                  <a:cubicBezTo>
                    <a:pt x="3081" y="2935"/>
                    <a:pt x="3125" y="2930"/>
                    <a:pt x="3169" y="2919"/>
                  </a:cubicBezTo>
                  <a:cubicBezTo>
                    <a:pt x="3389" y="2869"/>
                    <a:pt x="3475" y="2749"/>
                    <a:pt x="3482" y="2603"/>
                  </a:cubicBezTo>
                  <a:cubicBezTo>
                    <a:pt x="3492" y="2483"/>
                    <a:pt x="3449" y="2350"/>
                    <a:pt x="3389" y="2230"/>
                  </a:cubicBezTo>
                  <a:lnTo>
                    <a:pt x="3389" y="2230"/>
                  </a:lnTo>
                  <a:cubicBezTo>
                    <a:pt x="3482" y="2350"/>
                    <a:pt x="3598" y="2469"/>
                    <a:pt x="3732" y="2536"/>
                  </a:cubicBezTo>
                  <a:cubicBezTo>
                    <a:pt x="3793" y="2567"/>
                    <a:pt x="3857" y="2585"/>
                    <a:pt x="3923" y="2585"/>
                  </a:cubicBezTo>
                  <a:cubicBezTo>
                    <a:pt x="3979" y="2585"/>
                    <a:pt x="4036" y="2572"/>
                    <a:pt x="4094" y="2543"/>
                  </a:cubicBezTo>
                  <a:cubicBezTo>
                    <a:pt x="4221" y="2480"/>
                    <a:pt x="4174" y="2286"/>
                    <a:pt x="4034" y="2037"/>
                  </a:cubicBezTo>
                  <a:lnTo>
                    <a:pt x="4031" y="2037"/>
                  </a:lnTo>
                  <a:cubicBezTo>
                    <a:pt x="3625" y="1311"/>
                    <a:pt x="2431" y="90"/>
                    <a:pt x="2431" y="9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109841" y="2800683"/>
              <a:ext cx="233352" cy="122469"/>
            </a:xfrm>
            <a:custGeom>
              <a:avLst/>
              <a:gdLst/>
              <a:ahLst/>
              <a:cxnLst/>
              <a:rect l="l" t="t" r="r" b="b"/>
              <a:pathLst>
                <a:path w="4451" h="2336" extrusionOk="0">
                  <a:moveTo>
                    <a:pt x="4217" y="1"/>
                  </a:moveTo>
                  <a:lnTo>
                    <a:pt x="4217" y="1"/>
                  </a:lnTo>
                  <a:cubicBezTo>
                    <a:pt x="3798" y="368"/>
                    <a:pt x="2955" y="472"/>
                    <a:pt x="2134" y="472"/>
                  </a:cubicBezTo>
                  <a:cubicBezTo>
                    <a:pt x="1058" y="472"/>
                    <a:pt x="21" y="294"/>
                    <a:pt x="21" y="294"/>
                  </a:cubicBezTo>
                  <a:lnTo>
                    <a:pt x="21" y="294"/>
                  </a:lnTo>
                  <a:cubicBezTo>
                    <a:pt x="21" y="294"/>
                    <a:pt x="1" y="1139"/>
                    <a:pt x="783" y="1888"/>
                  </a:cubicBezTo>
                  <a:cubicBezTo>
                    <a:pt x="1833" y="2241"/>
                    <a:pt x="2622" y="2335"/>
                    <a:pt x="3167" y="2335"/>
                  </a:cubicBezTo>
                  <a:cubicBezTo>
                    <a:pt x="3800" y="2335"/>
                    <a:pt x="4104" y="2208"/>
                    <a:pt x="4104" y="2208"/>
                  </a:cubicBezTo>
                  <a:cubicBezTo>
                    <a:pt x="4104" y="2208"/>
                    <a:pt x="4450" y="1522"/>
                    <a:pt x="421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1379784" y="2803829"/>
              <a:ext cx="189890" cy="100188"/>
            </a:xfrm>
            <a:custGeom>
              <a:avLst/>
              <a:gdLst/>
              <a:ahLst/>
              <a:cxnLst/>
              <a:rect l="l" t="t" r="r" b="b"/>
              <a:pathLst>
                <a:path w="3622" h="1911" extrusionOk="0">
                  <a:moveTo>
                    <a:pt x="240" y="0"/>
                  </a:moveTo>
                  <a:cubicBezTo>
                    <a:pt x="240" y="0"/>
                    <a:pt x="0" y="647"/>
                    <a:pt x="240" y="1522"/>
                  </a:cubicBezTo>
                  <a:cubicBezTo>
                    <a:pt x="1020" y="1826"/>
                    <a:pt x="1656" y="1911"/>
                    <a:pt x="2124" y="1911"/>
                  </a:cubicBezTo>
                  <a:cubicBezTo>
                    <a:pt x="2724" y="1911"/>
                    <a:pt x="3048" y="1771"/>
                    <a:pt x="3048" y="1771"/>
                  </a:cubicBezTo>
                  <a:cubicBezTo>
                    <a:pt x="3048" y="1771"/>
                    <a:pt x="3285" y="1438"/>
                    <a:pt x="3621" y="496"/>
                  </a:cubicBezTo>
                  <a:lnTo>
                    <a:pt x="3621" y="496"/>
                  </a:lnTo>
                  <a:cubicBezTo>
                    <a:pt x="3464" y="533"/>
                    <a:pt x="3281" y="549"/>
                    <a:pt x="3084" y="549"/>
                  </a:cubicBezTo>
                  <a:cubicBezTo>
                    <a:pt x="1918" y="549"/>
                    <a:pt x="240" y="0"/>
                    <a:pt x="24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935524" y="1801962"/>
              <a:ext cx="779116" cy="815395"/>
            </a:xfrm>
            <a:custGeom>
              <a:avLst/>
              <a:gdLst/>
              <a:ahLst/>
              <a:cxnLst/>
              <a:rect l="l" t="t" r="r" b="b"/>
              <a:pathLst>
                <a:path w="14861" h="15553" extrusionOk="0">
                  <a:moveTo>
                    <a:pt x="3318" y="0"/>
                  </a:moveTo>
                  <a:lnTo>
                    <a:pt x="1588" y="3455"/>
                  </a:lnTo>
                  <a:cubicBezTo>
                    <a:pt x="1588" y="3455"/>
                    <a:pt x="0" y="8341"/>
                    <a:pt x="756" y="12744"/>
                  </a:cubicBezTo>
                  <a:cubicBezTo>
                    <a:pt x="756" y="12744"/>
                    <a:pt x="3152" y="15393"/>
                    <a:pt x="7819" y="15546"/>
                  </a:cubicBezTo>
                  <a:cubicBezTo>
                    <a:pt x="7959" y="15551"/>
                    <a:pt x="8098" y="15553"/>
                    <a:pt x="8235" y="15553"/>
                  </a:cubicBezTo>
                  <a:cubicBezTo>
                    <a:pt x="12625" y="15553"/>
                    <a:pt x="14860" y="13343"/>
                    <a:pt x="14860" y="13343"/>
                  </a:cubicBezTo>
                  <a:cubicBezTo>
                    <a:pt x="14860" y="13343"/>
                    <a:pt x="14721" y="11732"/>
                    <a:pt x="14438" y="9732"/>
                  </a:cubicBezTo>
                  <a:cubicBezTo>
                    <a:pt x="14398" y="9449"/>
                    <a:pt x="14355" y="9159"/>
                    <a:pt x="14309" y="8863"/>
                  </a:cubicBezTo>
                  <a:cubicBezTo>
                    <a:pt x="13936" y="6484"/>
                    <a:pt x="13370" y="3818"/>
                    <a:pt x="12594" y="2670"/>
                  </a:cubicBezTo>
                  <a:cubicBezTo>
                    <a:pt x="11046" y="376"/>
                    <a:pt x="8617" y="133"/>
                    <a:pt x="8617" y="133"/>
                  </a:cubicBezTo>
                  <a:lnTo>
                    <a:pt x="33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588126" y="1918349"/>
              <a:ext cx="386491" cy="290235"/>
            </a:xfrm>
            <a:custGeom>
              <a:avLst/>
              <a:gdLst/>
              <a:ahLst/>
              <a:cxnLst/>
              <a:rect l="l" t="t" r="r" b="b"/>
              <a:pathLst>
                <a:path w="7372" h="5536" extrusionOk="0">
                  <a:moveTo>
                    <a:pt x="6174" y="1"/>
                  </a:moveTo>
                  <a:lnTo>
                    <a:pt x="0" y="2007"/>
                  </a:lnTo>
                  <a:cubicBezTo>
                    <a:pt x="0" y="2007"/>
                    <a:pt x="217" y="5535"/>
                    <a:pt x="2507" y="5535"/>
                  </a:cubicBezTo>
                  <a:cubicBezTo>
                    <a:pt x="2889" y="5535"/>
                    <a:pt x="3329" y="5437"/>
                    <a:pt x="3834" y="5209"/>
                  </a:cubicBezTo>
                  <a:cubicBezTo>
                    <a:pt x="7372" y="3608"/>
                    <a:pt x="6174" y="1"/>
                    <a:pt x="6174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51654" y="1800809"/>
              <a:ext cx="221766" cy="118537"/>
            </a:xfrm>
            <a:custGeom>
              <a:avLst/>
              <a:gdLst/>
              <a:ahLst/>
              <a:cxnLst/>
              <a:rect l="l" t="t" r="r" b="b"/>
              <a:pathLst>
                <a:path w="4230" h="2261" extrusionOk="0">
                  <a:moveTo>
                    <a:pt x="3543" y="1"/>
                  </a:moveTo>
                  <a:cubicBezTo>
                    <a:pt x="2495" y="1"/>
                    <a:pt x="1" y="1131"/>
                    <a:pt x="1" y="1131"/>
                  </a:cubicBezTo>
                  <a:cubicBezTo>
                    <a:pt x="1" y="1131"/>
                    <a:pt x="653" y="2261"/>
                    <a:pt x="1702" y="2261"/>
                  </a:cubicBezTo>
                  <a:cubicBezTo>
                    <a:pt x="2226" y="2261"/>
                    <a:pt x="2849" y="1978"/>
                    <a:pt x="3539" y="1131"/>
                  </a:cubicBezTo>
                  <a:cubicBezTo>
                    <a:pt x="4230" y="283"/>
                    <a:pt x="4067" y="1"/>
                    <a:pt x="3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714578" y="1499358"/>
              <a:ext cx="314509" cy="326357"/>
            </a:xfrm>
            <a:custGeom>
              <a:avLst/>
              <a:gdLst/>
              <a:ahLst/>
              <a:cxnLst/>
              <a:rect l="l" t="t" r="r" b="b"/>
              <a:pathLst>
                <a:path w="5999" h="6225" extrusionOk="0">
                  <a:moveTo>
                    <a:pt x="5998" y="1"/>
                  </a:moveTo>
                  <a:lnTo>
                    <a:pt x="4354" y="594"/>
                  </a:lnTo>
                  <a:lnTo>
                    <a:pt x="3988" y="724"/>
                  </a:lnTo>
                  <a:lnTo>
                    <a:pt x="60" y="2138"/>
                  </a:lnTo>
                  <a:lnTo>
                    <a:pt x="0" y="2198"/>
                  </a:lnTo>
                  <a:cubicBezTo>
                    <a:pt x="118" y="2745"/>
                    <a:pt x="448" y="3638"/>
                    <a:pt x="1347" y="3638"/>
                  </a:cubicBezTo>
                  <a:cubicBezTo>
                    <a:pt x="1399" y="3638"/>
                    <a:pt x="1453" y="3635"/>
                    <a:pt x="1509" y="3629"/>
                  </a:cubicBezTo>
                  <a:cubicBezTo>
                    <a:pt x="1512" y="3629"/>
                    <a:pt x="1515" y="3629"/>
                    <a:pt x="1522" y="3626"/>
                  </a:cubicBezTo>
                  <a:lnTo>
                    <a:pt x="1522" y="3626"/>
                  </a:lnTo>
                  <a:cubicBezTo>
                    <a:pt x="1301" y="4199"/>
                    <a:pt x="1761" y="4888"/>
                    <a:pt x="2509" y="4888"/>
                  </a:cubicBezTo>
                  <a:cubicBezTo>
                    <a:pt x="2608" y="4888"/>
                    <a:pt x="2712" y="4876"/>
                    <a:pt x="2820" y="4850"/>
                  </a:cubicBezTo>
                  <a:lnTo>
                    <a:pt x="2820" y="4853"/>
                  </a:lnTo>
                  <a:cubicBezTo>
                    <a:pt x="2820" y="5669"/>
                    <a:pt x="3446" y="6139"/>
                    <a:pt x="4338" y="6225"/>
                  </a:cubicBezTo>
                  <a:lnTo>
                    <a:pt x="5456" y="2038"/>
                  </a:lnTo>
                  <a:lnTo>
                    <a:pt x="5785" y="800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964306" y="1834939"/>
              <a:ext cx="423190" cy="574651"/>
            </a:xfrm>
            <a:custGeom>
              <a:avLst/>
              <a:gdLst/>
              <a:ahLst/>
              <a:cxnLst/>
              <a:rect l="l" t="t" r="r" b="b"/>
              <a:pathLst>
                <a:path w="8072" h="10961" extrusionOk="0">
                  <a:moveTo>
                    <a:pt x="3488" y="0"/>
                  </a:moveTo>
                  <a:lnTo>
                    <a:pt x="3488" y="0"/>
                  </a:lnTo>
                  <a:cubicBezTo>
                    <a:pt x="3488" y="0"/>
                    <a:pt x="2247" y="123"/>
                    <a:pt x="1898" y="586"/>
                  </a:cubicBezTo>
                  <a:cubicBezTo>
                    <a:pt x="4096" y="8855"/>
                    <a:pt x="1144" y="9452"/>
                    <a:pt x="246" y="9452"/>
                  </a:cubicBezTo>
                  <a:cubicBezTo>
                    <a:pt x="94" y="9452"/>
                    <a:pt x="1" y="9435"/>
                    <a:pt x="1" y="9435"/>
                  </a:cubicBezTo>
                  <a:lnTo>
                    <a:pt x="1" y="9435"/>
                  </a:lnTo>
                  <a:cubicBezTo>
                    <a:pt x="1" y="9435"/>
                    <a:pt x="1" y="9979"/>
                    <a:pt x="61" y="10960"/>
                  </a:cubicBezTo>
                  <a:cubicBezTo>
                    <a:pt x="8072" y="8277"/>
                    <a:pt x="3488" y="1"/>
                    <a:pt x="348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871669" y="1245510"/>
              <a:ext cx="800768" cy="649726"/>
            </a:xfrm>
            <a:custGeom>
              <a:avLst/>
              <a:gdLst/>
              <a:ahLst/>
              <a:cxnLst/>
              <a:rect l="l" t="t" r="r" b="b"/>
              <a:pathLst>
                <a:path w="15274" h="12393" extrusionOk="0">
                  <a:moveTo>
                    <a:pt x="7400" y="1"/>
                  </a:moveTo>
                  <a:cubicBezTo>
                    <a:pt x="7393" y="1"/>
                    <a:pt x="7386" y="1"/>
                    <a:pt x="7379" y="1"/>
                  </a:cubicBezTo>
                  <a:cubicBezTo>
                    <a:pt x="2986" y="4"/>
                    <a:pt x="1641" y="3525"/>
                    <a:pt x="1641" y="3525"/>
                  </a:cubicBezTo>
                  <a:cubicBezTo>
                    <a:pt x="1392" y="4148"/>
                    <a:pt x="0" y="10914"/>
                    <a:pt x="4849" y="12059"/>
                  </a:cubicBezTo>
                  <a:cubicBezTo>
                    <a:pt x="5834" y="12291"/>
                    <a:pt x="6750" y="12392"/>
                    <a:pt x="7595" y="12392"/>
                  </a:cubicBezTo>
                  <a:cubicBezTo>
                    <a:pt x="10913" y="12392"/>
                    <a:pt x="13129" y="10823"/>
                    <a:pt x="14078" y="9396"/>
                  </a:cubicBezTo>
                  <a:cubicBezTo>
                    <a:pt x="15273" y="7606"/>
                    <a:pt x="14205" y="4996"/>
                    <a:pt x="13233" y="4843"/>
                  </a:cubicBezTo>
                  <a:cubicBezTo>
                    <a:pt x="13034" y="1886"/>
                    <a:pt x="11567" y="1"/>
                    <a:pt x="7400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374017" y="1505334"/>
              <a:ext cx="129337" cy="100031"/>
            </a:xfrm>
            <a:custGeom>
              <a:avLst/>
              <a:gdLst/>
              <a:ahLst/>
              <a:cxnLst/>
              <a:rect l="l" t="t" r="r" b="b"/>
              <a:pathLst>
                <a:path w="2467" h="1908" extrusionOk="0">
                  <a:moveTo>
                    <a:pt x="1111" y="1"/>
                  </a:moveTo>
                  <a:cubicBezTo>
                    <a:pt x="590" y="1"/>
                    <a:pt x="26" y="123"/>
                    <a:pt x="17" y="303"/>
                  </a:cubicBezTo>
                  <a:cubicBezTo>
                    <a:pt x="0" y="580"/>
                    <a:pt x="852" y="816"/>
                    <a:pt x="1132" y="882"/>
                  </a:cubicBezTo>
                  <a:lnTo>
                    <a:pt x="1132" y="1691"/>
                  </a:lnTo>
                  <a:cubicBezTo>
                    <a:pt x="1074" y="1695"/>
                    <a:pt x="1015" y="1697"/>
                    <a:pt x="955" y="1697"/>
                  </a:cubicBezTo>
                  <a:cubicBezTo>
                    <a:pt x="862" y="1697"/>
                    <a:pt x="768" y="1692"/>
                    <a:pt x="673" y="1684"/>
                  </a:cubicBezTo>
                  <a:cubicBezTo>
                    <a:pt x="456" y="1668"/>
                    <a:pt x="243" y="1618"/>
                    <a:pt x="17" y="1595"/>
                  </a:cubicBezTo>
                  <a:lnTo>
                    <a:pt x="17" y="1595"/>
                  </a:lnTo>
                  <a:cubicBezTo>
                    <a:pt x="213" y="1701"/>
                    <a:pt x="419" y="1801"/>
                    <a:pt x="646" y="1851"/>
                  </a:cubicBezTo>
                  <a:cubicBezTo>
                    <a:pt x="795" y="1889"/>
                    <a:pt x="951" y="1907"/>
                    <a:pt x="1107" y="1907"/>
                  </a:cubicBezTo>
                  <a:cubicBezTo>
                    <a:pt x="1184" y="1907"/>
                    <a:pt x="1261" y="1903"/>
                    <a:pt x="1338" y="1894"/>
                  </a:cubicBezTo>
                  <a:cubicBezTo>
                    <a:pt x="1575" y="1864"/>
                    <a:pt x="1801" y="1778"/>
                    <a:pt x="1994" y="1648"/>
                  </a:cubicBezTo>
                  <a:cubicBezTo>
                    <a:pt x="2197" y="1524"/>
                    <a:pt x="2347" y="1342"/>
                    <a:pt x="2467" y="1149"/>
                  </a:cubicBezTo>
                  <a:lnTo>
                    <a:pt x="2467" y="1149"/>
                  </a:lnTo>
                  <a:cubicBezTo>
                    <a:pt x="2280" y="1282"/>
                    <a:pt x="2110" y="1418"/>
                    <a:pt x="1914" y="1501"/>
                  </a:cubicBezTo>
                  <a:cubicBezTo>
                    <a:pt x="1731" y="1584"/>
                    <a:pt x="1544" y="1648"/>
                    <a:pt x="1348" y="1675"/>
                  </a:cubicBezTo>
                  <a:lnTo>
                    <a:pt x="1348" y="876"/>
                  </a:lnTo>
                  <a:cubicBezTo>
                    <a:pt x="1571" y="816"/>
                    <a:pt x="2011" y="650"/>
                    <a:pt x="1980" y="303"/>
                  </a:cubicBezTo>
                  <a:cubicBezTo>
                    <a:pt x="1962" y="88"/>
                    <a:pt x="1552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84496" y="1566044"/>
              <a:ext cx="80161" cy="80318"/>
            </a:xfrm>
            <a:custGeom>
              <a:avLst/>
              <a:gdLst/>
              <a:ahLst/>
              <a:cxnLst/>
              <a:rect l="l" t="t" r="r" b="b"/>
              <a:pathLst>
                <a:path w="1529" h="1532" extrusionOk="0">
                  <a:moveTo>
                    <a:pt x="766" y="1"/>
                  </a:moveTo>
                  <a:cubicBezTo>
                    <a:pt x="343" y="1"/>
                    <a:pt x="1" y="343"/>
                    <a:pt x="1" y="766"/>
                  </a:cubicBezTo>
                  <a:cubicBezTo>
                    <a:pt x="1" y="1189"/>
                    <a:pt x="343" y="1532"/>
                    <a:pt x="766" y="1532"/>
                  </a:cubicBezTo>
                  <a:cubicBezTo>
                    <a:pt x="1185" y="1532"/>
                    <a:pt x="1529" y="1189"/>
                    <a:pt x="1529" y="766"/>
                  </a:cubicBezTo>
                  <a:cubicBezTo>
                    <a:pt x="1529" y="343"/>
                    <a:pt x="1185" y="1"/>
                    <a:pt x="7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523537" y="1512674"/>
              <a:ext cx="80318" cy="80318"/>
            </a:xfrm>
            <a:custGeom>
              <a:avLst/>
              <a:gdLst/>
              <a:ahLst/>
              <a:cxnLst/>
              <a:rect l="l" t="t" r="r" b="b"/>
              <a:pathLst>
                <a:path w="1532" h="1532" extrusionOk="0">
                  <a:moveTo>
                    <a:pt x="766" y="0"/>
                  </a:moveTo>
                  <a:cubicBezTo>
                    <a:pt x="343" y="0"/>
                    <a:pt x="1" y="343"/>
                    <a:pt x="1" y="765"/>
                  </a:cubicBezTo>
                  <a:cubicBezTo>
                    <a:pt x="1" y="1189"/>
                    <a:pt x="343" y="1531"/>
                    <a:pt x="766" y="1531"/>
                  </a:cubicBezTo>
                  <a:cubicBezTo>
                    <a:pt x="1188" y="1531"/>
                    <a:pt x="1532" y="1189"/>
                    <a:pt x="1532" y="765"/>
                  </a:cubicBezTo>
                  <a:cubicBezTo>
                    <a:pt x="1532" y="343"/>
                    <a:pt x="1188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391632" y="1198850"/>
              <a:ext cx="210651" cy="191201"/>
            </a:xfrm>
            <a:custGeom>
              <a:avLst/>
              <a:gdLst/>
              <a:ahLst/>
              <a:cxnLst/>
              <a:rect l="l" t="t" r="r" b="b"/>
              <a:pathLst>
                <a:path w="4018" h="3647" extrusionOk="0">
                  <a:moveTo>
                    <a:pt x="2275" y="0"/>
                  </a:moveTo>
                  <a:cubicBezTo>
                    <a:pt x="1725" y="0"/>
                    <a:pt x="1210" y="235"/>
                    <a:pt x="799" y="665"/>
                  </a:cubicBezTo>
                  <a:cubicBezTo>
                    <a:pt x="489" y="984"/>
                    <a:pt x="323" y="1350"/>
                    <a:pt x="110" y="1730"/>
                  </a:cubicBezTo>
                  <a:lnTo>
                    <a:pt x="29" y="1877"/>
                  </a:lnTo>
                  <a:lnTo>
                    <a:pt x="29" y="1877"/>
                  </a:lnTo>
                  <a:cubicBezTo>
                    <a:pt x="10" y="1836"/>
                    <a:pt x="0" y="1813"/>
                    <a:pt x="0" y="1813"/>
                  </a:cubicBezTo>
                  <a:lnTo>
                    <a:pt x="0" y="1929"/>
                  </a:lnTo>
                  <a:lnTo>
                    <a:pt x="29" y="1877"/>
                  </a:lnTo>
                  <a:lnTo>
                    <a:pt x="29" y="1877"/>
                  </a:lnTo>
                  <a:cubicBezTo>
                    <a:pt x="178" y="2202"/>
                    <a:pt x="895" y="3647"/>
                    <a:pt x="1920" y="3647"/>
                  </a:cubicBezTo>
                  <a:cubicBezTo>
                    <a:pt x="1977" y="3647"/>
                    <a:pt x="2035" y="3642"/>
                    <a:pt x="2094" y="3633"/>
                  </a:cubicBezTo>
                  <a:cubicBezTo>
                    <a:pt x="3062" y="3476"/>
                    <a:pt x="4017" y="2342"/>
                    <a:pt x="4004" y="1360"/>
                  </a:cubicBezTo>
                  <a:cubicBezTo>
                    <a:pt x="3994" y="731"/>
                    <a:pt x="3535" y="321"/>
                    <a:pt x="2976" y="126"/>
                  </a:cubicBezTo>
                  <a:cubicBezTo>
                    <a:pt x="2740" y="41"/>
                    <a:pt x="2504" y="0"/>
                    <a:pt x="2275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769228" y="1280426"/>
              <a:ext cx="264599" cy="233405"/>
            </a:xfrm>
            <a:custGeom>
              <a:avLst/>
              <a:gdLst/>
              <a:ahLst/>
              <a:cxnLst/>
              <a:rect l="l" t="t" r="r" b="b"/>
              <a:pathLst>
                <a:path w="5047" h="4452" extrusionOk="0">
                  <a:moveTo>
                    <a:pt x="2813" y="1"/>
                  </a:moveTo>
                  <a:cubicBezTo>
                    <a:pt x="1202" y="1"/>
                    <a:pt x="0" y="1543"/>
                    <a:pt x="613" y="3152"/>
                  </a:cubicBezTo>
                  <a:cubicBezTo>
                    <a:pt x="995" y="4155"/>
                    <a:pt x="1903" y="4452"/>
                    <a:pt x="2850" y="4452"/>
                  </a:cubicBezTo>
                  <a:cubicBezTo>
                    <a:pt x="3274" y="4452"/>
                    <a:pt x="3705" y="4393"/>
                    <a:pt x="4101" y="4310"/>
                  </a:cubicBezTo>
                  <a:cubicBezTo>
                    <a:pt x="4640" y="3009"/>
                    <a:pt x="4857" y="2234"/>
                    <a:pt x="4857" y="2234"/>
                  </a:cubicBezTo>
                  <a:cubicBezTo>
                    <a:pt x="4857" y="2234"/>
                    <a:pt x="5046" y="233"/>
                    <a:pt x="3100" y="17"/>
                  </a:cubicBezTo>
                  <a:cubicBezTo>
                    <a:pt x="3003" y="6"/>
                    <a:pt x="2907" y="1"/>
                    <a:pt x="2813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884408" y="1363679"/>
              <a:ext cx="107370" cy="107318"/>
            </a:xfrm>
            <a:custGeom>
              <a:avLst/>
              <a:gdLst/>
              <a:ahLst/>
              <a:cxnLst/>
              <a:rect l="l" t="t" r="r" b="b"/>
              <a:pathLst>
                <a:path w="2048" h="2047" extrusionOk="0">
                  <a:moveTo>
                    <a:pt x="1022" y="0"/>
                  </a:moveTo>
                  <a:cubicBezTo>
                    <a:pt x="456" y="0"/>
                    <a:pt x="0" y="459"/>
                    <a:pt x="0" y="1025"/>
                  </a:cubicBezTo>
                  <a:cubicBezTo>
                    <a:pt x="0" y="1591"/>
                    <a:pt x="456" y="2047"/>
                    <a:pt x="1022" y="2047"/>
                  </a:cubicBezTo>
                  <a:cubicBezTo>
                    <a:pt x="1588" y="2047"/>
                    <a:pt x="2047" y="1591"/>
                    <a:pt x="2047" y="1025"/>
                  </a:cubicBezTo>
                  <a:cubicBezTo>
                    <a:pt x="2047" y="459"/>
                    <a:pt x="1588" y="0"/>
                    <a:pt x="1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940085" y="1986713"/>
              <a:ext cx="383031" cy="273616"/>
            </a:xfrm>
            <a:custGeom>
              <a:avLst/>
              <a:gdLst/>
              <a:ahLst/>
              <a:cxnLst/>
              <a:rect l="l" t="t" r="r" b="b"/>
              <a:pathLst>
                <a:path w="7306" h="5219" extrusionOk="0">
                  <a:moveTo>
                    <a:pt x="3761" y="1"/>
                  </a:moveTo>
                  <a:cubicBezTo>
                    <a:pt x="3760" y="1"/>
                    <a:pt x="3759" y="1"/>
                    <a:pt x="3758" y="1"/>
                  </a:cubicBezTo>
                  <a:cubicBezTo>
                    <a:pt x="3199" y="11"/>
                    <a:pt x="0" y="1728"/>
                    <a:pt x="0" y="1728"/>
                  </a:cubicBezTo>
                  <a:cubicBezTo>
                    <a:pt x="0" y="1728"/>
                    <a:pt x="735" y="5073"/>
                    <a:pt x="2080" y="5210"/>
                  </a:cubicBezTo>
                  <a:cubicBezTo>
                    <a:pt x="2137" y="5215"/>
                    <a:pt x="2194" y="5218"/>
                    <a:pt x="2251" y="5218"/>
                  </a:cubicBezTo>
                  <a:cubicBezTo>
                    <a:pt x="3559" y="5218"/>
                    <a:pt x="5076" y="3780"/>
                    <a:pt x="6167" y="3359"/>
                  </a:cubicBezTo>
                  <a:cubicBezTo>
                    <a:pt x="7305" y="2923"/>
                    <a:pt x="4799" y="1728"/>
                    <a:pt x="4799" y="1728"/>
                  </a:cubicBezTo>
                  <a:cubicBezTo>
                    <a:pt x="4799" y="1728"/>
                    <a:pt x="4322" y="1"/>
                    <a:pt x="3761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864748" y="1859998"/>
              <a:ext cx="326987" cy="282791"/>
            </a:xfrm>
            <a:custGeom>
              <a:avLst/>
              <a:gdLst/>
              <a:ahLst/>
              <a:cxnLst/>
              <a:rect l="l" t="t" r="r" b="b"/>
              <a:pathLst>
                <a:path w="6237" h="5394" extrusionOk="0">
                  <a:moveTo>
                    <a:pt x="2721" y="1"/>
                  </a:moveTo>
                  <a:cubicBezTo>
                    <a:pt x="1" y="1"/>
                    <a:pt x="538" y="4875"/>
                    <a:pt x="931" y="5393"/>
                  </a:cubicBezTo>
                  <a:cubicBezTo>
                    <a:pt x="931" y="5393"/>
                    <a:pt x="3470" y="3200"/>
                    <a:pt x="6182" y="3200"/>
                  </a:cubicBezTo>
                  <a:cubicBezTo>
                    <a:pt x="6200" y="3200"/>
                    <a:pt x="6218" y="3200"/>
                    <a:pt x="6236" y="3200"/>
                  </a:cubicBezTo>
                  <a:cubicBezTo>
                    <a:pt x="6236" y="3200"/>
                    <a:pt x="5574" y="78"/>
                    <a:pt x="2785" y="2"/>
                  </a:cubicBezTo>
                  <a:cubicBezTo>
                    <a:pt x="2763" y="1"/>
                    <a:pt x="2742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1528046" y="1964694"/>
              <a:ext cx="164411" cy="347538"/>
            </a:xfrm>
            <a:custGeom>
              <a:avLst/>
              <a:gdLst/>
              <a:ahLst/>
              <a:cxnLst/>
              <a:rect l="l" t="t" r="r" b="b"/>
              <a:pathLst>
                <a:path w="3136" h="6629" extrusionOk="0">
                  <a:moveTo>
                    <a:pt x="810" y="0"/>
                  </a:moveTo>
                  <a:cubicBezTo>
                    <a:pt x="671" y="0"/>
                    <a:pt x="475" y="466"/>
                    <a:pt x="197" y="1782"/>
                  </a:cubicBezTo>
                  <a:cubicBezTo>
                    <a:pt x="1" y="5154"/>
                    <a:pt x="2038" y="6269"/>
                    <a:pt x="3136" y="6628"/>
                  </a:cubicBezTo>
                  <a:cubicBezTo>
                    <a:pt x="3096" y="6345"/>
                    <a:pt x="3053" y="6055"/>
                    <a:pt x="3007" y="5759"/>
                  </a:cubicBezTo>
                  <a:cubicBezTo>
                    <a:pt x="1332" y="4528"/>
                    <a:pt x="1146" y="2724"/>
                    <a:pt x="1146" y="2724"/>
                  </a:cubicBezTo>
                  <a:cubicBezTo>
                    <a:pt x="1146" y="2724"/>
                    <a:pt x="1146" y="0"/>
                    <a:pt x="81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1236346" y="1188470"/>
              <a:ext cx="91642" cy="72297"/>
            </a:xfrm>
            <a:custGeom>
              <a:avLst/>
              <a:gdLst/>
              <a:ahLst/>
              <a:cxnLst/>
              <a:rect l="l" t="t" r="r" b="b"/>
              <a:pathLst>
                <a:path w="1748" h="1379" extrusionOk="0">
                  <a:moveTo>
                    <a:pt x="769" y="0"/>
                  </a:moveTo>
                  <a:cubicBezTo>
                    <a:pt x="289" y="0"/>
                    <a:pt x="1" y="1378"/>
                    <a:pt x="1" y="1378"/>
                  </a:cubicBezTo>
                  <a:lnTo>
                    <a:pt x="812" y="1378"/>
                  </a:lnTo>
                  <a:cubicBezTo>
                    <a:pt x="812" y="1378"/>
                    <a:pt x="1748" y="576"/>
                    <a:pt x="1434" y="433"/>
                  </a:cubicBezTo>
                  <a:cubicBezTo>
                    <a:pt x="1408" y="421"/>
                    <a:pt x="1380" y="416"/>
                    <a:pt x="1350" y="416"/>
                  </a:cubicBezTo>
                  <a:cubicBezTo>
                    <a:pt x="1032" y="416"/>
                    <a:pt x="501" y="1001"/>
                    <a:pt x="431" y="1080"/>
                  </a:cubicBezTo>
                  <a:lnTo>
                    <a:pt x="431" y="1080"/>
                  </a:lnTo>
                  <a:cubicBezTo>
                    <a:pt x="517" y="981"/>
                    <a:pt x="1291" y="83"/>
                    <a:pt x="812" y="4"/>
                  </a:cubicBezTo>
                  <a:cubicBezTo>
                    <a:pt x="798" y="2"/>
                    <a:pt x="783" y="0"/>
                    <a:pt x="76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1358289" y="2237258"/>
              <a:ext cx="157805" cy="128813"/>
            </a:xfrm>
            <a:custGeom>
              <a:avLst/>
              <a:gdLst/>
              <a:ahLst/>
              <a:cxnLst/>
              <a:rect l="l" t="t" r="r" b="b"/>
              <a:pathLst>
                <a:path w="3010" h="2457" extrusionOk="0">
                  <a:moveTo>
                    <a:pt x="1724" y="1"/>
                  </a:moveTo>
                  <a:cubicBezTo>
                    <a:pt x="1025" y="807"/>
                    <a:pt x="426" y="1492"/>
                    <a:pt x="1" y="1968"/>
                  </a:cubicBezTo>
                  <a:cubicBezTo>
                    <a:pt x="897" y="2393"/>
                    <a:pt x="1762" y="2457"/>
                    <a:pt x="2186" y="2457"/>
                  </a:cubicBezTo>
                  <a:cubicBezTo>
                    <a:pt x="2244" y="2457"/>
                    <a:pt x="2293" y="2456"/>
                    <a:pt x="2334" y="2454"/>
                  </a:cubicBezTo>
                  <a:cubicBezTo>
                    <a:pt x="2414" y="2454"/>
                    <a:pt x="2457" y="2448"/>
                    <a:pt x="2457" y="2448"/>
                  </a:cubicBezTo>
                  <a:lnTo>
                    <a:pt x="3010" y="1792"/>
                  </a:lnTo>
                  <a:cubicBezTo>
                    <a:pt x="2653" y="1102"/>
                    <a:pt x="2214" y="511"/>
                    <a:pt x="1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1448672" y="1753783"/>
              <a:ext cx="493337" cy="577954"/>
            </a:xfrm>
            <a:custGeom>
              <a:avLst/>
              <a:gdLst/>
              <a:ahLst/>
              <a:cxnLst/>
              <a:rect l="l" t="t" r="r" b="b"/>
              <a:pathLst>
                <a:path w="9410" h="11024" extrusionOk="0">
                  <a:moveTo>
                    <a:pt x="7892" y="0"/>
                  </a:moveTo>
                  <a:cubicBezTo>
                    <a:pt x="5895" y="2350"/>
                    <a:pt x="2367" y="6504"/>
                    <a:pt x="0" y="9233"/>
                  </a:cubicBezTo>
                  <a:cubicBezTo>
                    <a:pt x="490" y="9742"/>
                    <a:pt x="929" y="10335"/>
                    <a:pt x="1286" y="11023"/>
                  </a:cubicBezTo>
                  <a:lnTo>
                    <a:pt x="1435" y="10848"/>
                  </a:lnTo>
                  <a:lnTo>
                    <a:pt x="9406" y="1386"/>
                  </a:lnTo>
                  <a:lnTo>
                    <a:pt x="9410" y="1372"/>
                  </a:lnTo>
                  <a:cubicBezTo>
                    <a:pt x="8518" y="1286"/>
                    <a:pt x="7892" y="816"/>
                    <a:pt x="7892" y="0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216109" y="2107450"/>
              <a:ext cx="135786" cy="149102"/>
            </a:xfrm>
            <a:custGeom>
              <a:avLst/>
              <a:gdLst/>
              <a:ahLst/>
              <a:cxnLst/>
              <a:rect l="l" t="t" r="r" b="b"/>
              <a:pathLst>
                <a:path w="2590" h="2844" extrusionOk="0">
                  <a:moveTo>
                    <a:pt x="433" y="1"/>
                  </a:moveTo>
                  <a:lnTo>
                    <a:pt x="0" y="451"/>
                  </a:lnTo>
                  <a:cubicBezTo>
                    <a:pt x="3" y="480"/>
                    <a:pt x="10" y="507"/>
                    <a:pt x="14" y="537"/>
                  </a:cubicBezTo>
                  <a:cubicBezTo>
                    <a:pt x="183" y="1502"/>
                    <a:pt x="493" y="2254"/>
                    <a:pt x="875" y="2844"/>
                  </a:cubicBezTo>
                  <a:lnTo>
                    <a:pt x="2590" y="1016"/>
                  </a:lnTo>
                  <a:cubicBezTo>
                    <a:pt x="1828" y="554"/>
                    <a:pt x="1072" y="224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1238757" y="1614538"/>
              <a:ext cx="554939" cy="546236"/>
            </a:xfrm>
            <a:custGeom>
              <a:avLst/>
              <a:gdLst/>
              <a:ahLst/>
              <a:cxnLst/>
              <a:rect l="l" t="t" r="r" b="b"/>
              <a:pathLst>
                <a:path w="10585" h="10419" extrusionOk="0">
                  <a:moveTo>
                    <a:pt x="9076" y="1"/>
                  </a:moveTo>
                  <a:lnTo>
                    <a:pt x="297" y="9097"/>
                  </a:lnTo>
                  <a:lnTo>
                    <a:pt x="1" y="9403"/>
                  </a:lnTo>
                  <a:cubicBezTo>
                    <a:pt x="640" y="9626"/>
                    <a:pt x="1396" y="9956"/>
                    <a:pt x="2158" y="10418"/>
                  </a:cubicBezTo>
                  <a:lnTo>
                    <a:pt x="10585" y="1432"/>
                  </a:lnTo>
                  <a:lnTo>
                    <a:pt x="10585" y="1432"/>
                  </a:lnTo>
                  <a:cubicBezTo>
                    <a:pt x="10529" y="1438"/>
                    <a:pt x="10475" y="1441"/>
                    <a:pt x="10423" y="1441"/>
                  </a:cubicBezTo>
                  <a:cubicBezTo>
                    <a:pt x="9524" y="1441"/>
                    <a:pt x="9194" y="548"/>
                    <a:pt x="9076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351841" y="1689403"/>
              <a:ext cx="510638" cy="548490"/>
            </a:xfrm>
            <a:custGeom>
              <a:avLst/>
              <a:gdLst/>
              <a:ahLst/>
              <a:cxnLst/>
              <a:rect l="l" t="t" r="r" b="b"/>
              <a:pathLst>
                <a:path w="9740" h="10462" extrusionOk="0">
                  <a:moveTo>
                    <a:pt x="8441" y="1"/>
                  </a:moveTo>
                  <a:lnTo>
                    <a:pt x="8441" y="1"/>
                  </a:lnTo>
                  <a:cubicBezTo>
                    <a:pt x="8434" y="4"/>
                    <a:pt x="8431" y="4"/>
                    <a:pt x="8428" y="4"/>
                  </a:cubicBezTo>
                  <a:lnTo>
                    <a:pt x="1" y="8990"/>
                  </a:lnTo>
                  <a:cubicBezTo>
                    <a:pt x="636" y="9380"/>
                    <a:pt x="1275" y="9862"/>
                    <a:pt x="1847" y="10461"/>
                  </a:cubicBezTo>
                  <a:cubicBezTo>
                    <a:pt x="4214" y="7732"/>
                    <a:pt x="7742" y="3578"/>
                    <a:pt x="9739" y="1228"/>
                  </a:cubicBezTo>
                  <a:lnTo>
                    <a:pt x="9739" y="1225"/>
                  </a:lnTo>
                  <a:cubicBezTo>
                    <a:pt x="9631" y="1251"/>
                    <a:pt x="9527" y="1263"/>
                    <a:pt x="9428" y="1263"/>
                  </a:cubicBezTo>
                  <a:cubicBezTo>
                    <a:pt x="8680" y="1263"/>
                    <a:pt x="8220" y="574"/>
                    <a:pt x="8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9"/>
            <p:cNvSpPr/>
            <p:nvPr/>
          </p:nvSpPr>
          <p:spPr>
            <a:xfrm>
              <a:off x="1261982" y="2160715"/>
              <a:ext cx="186745" cy="180244"/>
            </a:xfrm>
            <a:custGeom>
              <a:avLst/>
              <a:gdLst/>
              <a:ahLst/>
              <a:cxnLst/>
              <a:rect l="l" t="t" r="r" b="b"/>
              <a:pathLst>
                <a:path w="3562" h="3438" extrusionOk="0">
                  <a:moveTo>
                    <a:pt x="1715" y="0"/>
                  </a:moveTo>
                  <a:lnTo>
                    <a:pt x="0" y="1828"/>
                  </a:lnTo>
                  <a:cubicBezTo>
                    <a:pt x="526" y="2630"/>
                    <a:pt x="1189" y="3129"/>
                    <a:pt x="1838" y="3438"/>
                  </a:cubicBezTo>
                  <a:cubicBezTo>
                    <a:pt x="2263" y="2962"/>
                    <a:pt x="2862" y="2280"/>
                    <a:pt x="3561" y="1471"/>
                  </a:cubicBezTo>
                  <a:cubicBezTo>
                    <a:pt x="2989" y="872"/>
                    <a:pt x="2350" y="39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9"/>
            <p:cNvSpPr/>
            <p:nvPr/>
          </p:nvSpPr>
          <p:spPr>
            <a:xfrm>
              <a:off x="1216109" y="2091618"/>
              <a:ext cx="307798" cy="275031"/>
            </a:xfrm>
            <a:custGeom>
              <a:avLst/>
              <a:gdLst/>
              <a:ahLst/>
              <a:cxnLst/>
              <a:rect l="l" t="t" r="r" b="b"/>
              <a:pathLst>
                <a:path w="5871" h="5246" extrusionOk="0">
                  <a:moveTo>
                    <a:pt x="726" y="0"/>
                  </a:moveTo>
                  <a:lnTo>
                    <a:pt x="0" y="753"/>
                  </a:lnTo>
                  <a:cubicBezTo>
                    <a:pt x="3" y="782"/>
                    <a:pt x="10" y="812"/>
                    <a:pt x="14" y="842"/>
                  </a:cubicBezTo>
                  <a:cubicBezTo>
                    <a:pt x="436" y="1009"/>
                    <a:pt x="1218" y="1355"/>
                    <a:pt x="2077" y="1943"/>
                  </a:cubicBezTo>
                  <a:cubicBezTo>
                    <a:pt x="3115" y="2656"/>
                    <a:pt x="4270" y="3721"/>
                    <a:pt x="5046" y="5246"/>
                  </a:cubicBezTo>
                  <a:cubicBezTo>
                    <a:pt x="5126" y="5242"/>
                    <a:pt x="5169" y="5238"/>
                    <a:pt x="5169" y="5238"/>
                  </a:cubicBezTo>
                  <a:lnTo>
                    <a:pt x="5871" y="4404"/>
                  </a:lnTo>
                  <a:cubicBezTo>
                    <a:pt x="5539" y="3418"/>
                    <a:pt x="4763" y="1788"/>
                    <a:pt x="3075" y="792"/>
                  </a:cubicBezTo>
                  <a:cubicBezTo>
                    <a:pt x="2433" y="413"/>
                    <a:pt x="1661" y="123"/>
                    <a:pt x="726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1324946" y="2133139"/>
              <a:ext cx="198960" cy="233509"/>
            </a:xfrm>
            <a:custGeom>
              <a:avLst/>
              <a:gdLst/>
              <a:ahLst/>
              <a:cxnLst/>
              <a:rect l="l" t="t" r="r" b="b"/>
              <a:pathLst>
                <a:path w="3795" h="4454" extrusionOk="0">
                  <a:moveTo>
                    <a:pt x="999" y="0"/>
                  </a:moveTo>
                  <a:lnTo>
                    <a:pt x="1" y="1151"/>
                  </a:lnTo>
                  <a:cubicBezTo>
                    <a:pt x="1039" y="1864"/>
                    <a:pt x="2194" y="2929"/>
                    <a:pt x="2970" y="4454"/>
                  </a:cubicBezTo>
                  <a:cubicBezTo>
                    <a:pt x="3050" y="4450"/>
                    <a:pt x="3093" y="4446"/>
                    <a:pt x="3093" y="4446"/>
                  </a:cubicBezTo>
                  <a:lnTo>
                    <a:pt x="3795" y="3612"/>
                  </a:lnTo>
                  <a:cubicBezTo>
                    <a:pt x="3463" y="2626"/>
                    <a:pt x="2687" y="996"/>
                    <a:pt x="999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1715312" y="1841282"/>
              <a:ext cx="212643" cy="254375"/>
            </a:xfrm>
            <a:custGeom>
              <a:avLst/>
              <a:gdLst/>
              <a:ahLst/>
              <a:cxnLst/>
              <a:rect l="l" t="t" r="r" b="b"/>
              <a:pathLst>
                <a:path w="4056" h="4852" extrusionOk="0">
                  <a:moveTo>
                    <a:pt x="1611" y="1"/>
                  </a:moveTo>
                  <a:cubicBezTo>
                    <a:pt x="1456" y="1"/>
                    <a:pt x="1291" y="13"/>
                    <a:pt x="1115" y="39"/>
                  </a:cubicBezTo>
                  <a:cubicBezTo>
                    <a:pt x="590" y="265"/>
                    <a:pt x="1375" y="821"/>
                    <a:pt x="1375" y="821"/>
                  </a:cubicBezTo>
                  <a:cubicBezTo>
                    <a:pt x="1375" y="821"/>
                    <a:pt x="1323" y="818"/>
                    <a:pt x="1243" y="818"/>
                  </a:cubicBezTo>
                  <a:cubicBezTo>
                    <a:pt x="1014" y="818"/>
                    <a:pt x="556" y="842"/>
                    <a:pt x="459" y="1027"/>
                  </a:cubicBezTo>
                  <a:cubicBezTo>
                    <a:pt x="330" y="1281"/>
                    <a:pt x="1015" y="1750"/>
                    <a:pt x="1015" y="1750"/>
                  </a:cubicBezTo>
                  <a:cubicBezTo>
                    <a:pt x="1015" y="1750"/>
                    <a:pt x="928" y="1740"/>
                    <a:pt x="806" y="1740"/>
                  </a:cubicBezTo>
                  <a:cubicBezTo>
                    <a:pt x="531" y="1740"/>
                    <a:pt x="77" y="1790"/>
                    <a:pt x="46" y="2116"/>
                  </a:cubicBezTo>
                  <a:cubicBezTo>
                    <a:pt x="0" y="2589"/>
                    <a:pt x="1301" y="3301"/>
                    <a:pt x="1301" y="3301"/>
                  </a:cubicBezTo>
                  <a:lnTo>
                    <a:pt x="905" y="3767"/>
                  </a:lnTo>
                  <a:cubicBezTo>
                    <a:pt x="905" y="3767"/>
                    <a:pt x="1998" y="4852"/>
                    <a:pt x="2881" y="4852"/>
                  </a:cubicBezTo>
                  <a:cubicBezTo>
                    <a:pt x="3524" y="4852"/>
                    <a:pt x="4055" y="4277"/>
                    <a:pt x="3974" y="2293"/>
                  </a:cubicBezTo>
                  <a:cubicBezTo>
                    <a:pt x="3974" y="2293"/>
                    <a:pt x="3734" y="1"/>
                    <a:pt x="1611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1052225" y="2003489"/>
              <a:ext cx="433099" cy="248451"/>
            </a:xfrm>
            <a:custGeom>
              <a:avLst/>
              <a:gdLst/>
              <a:ahLst/>
              <a:cxnLst/>
              <a:rect l="l" t="t" r="r" b="b"/>
              <a:pathLst>
                <a:path w="8261" h="4739" extrusionOk="0">
                  <a:moveTo>
                    <a:pt x="6729" y="0"/>
                  </a:moveTo>
                  <a:cubicBezTo>
                    <a:pt x="4958" y="0"/>
                    <a:pt x="1356" y="1648"/>
                    <a:pt x="1356" y="1648"/>
                  </a:cubicBezTo>
                  <a:cubicBezTo>
                    <a:pt x="1356" y="1648"/>
                    <a:pt x="1" y="4739"/>
                    <a:pt x="852" y="4739"/>
                  </a:cubicBezTo>
                  <a:cubicBezTo>
                    <a:pt x="918" y="4739"/>
                    <a:pt x="998" y="4720"/>
                    <a:pt x="1092" y="4680"/>
                  </a:cubicBezTo>
                  <a:cubicBezTo>
                    <a:pt x="6840" y="2231"/>
                    <a:pt x="8015" y="2656"/>
                    <a:pt x="7929" y="2203"/>
                  </a:cubicBezTo>
                  <a:cubicBezTo>
                    <a:pt x="7855" y="1815"/>
                    <a:pt x="6914" y="1648"/>
                    <a:pt x="6914" y="1648"/>
                  </a:cubicBezTo>
                  <a:lnTo>
                    <a:pt x="6914" y="1648"/>
                  </a:lnTo>
                  <a:cubicBezTo>
                    <a:pt x="6914" y="1648"/>
                    <a:pt x="7056" y="1660"/>
                    <a:pt x="7238" y="1660"/>
                  </a:cubicBezTo>
                  <a:cubicBezTo>
                    <a:pt x="7566" y="1660"/>
                    <a:pt x="8024" y="1619"/>
                    <a:pt x="8015" y="1388"/>
                  </a:cubicBezTo>
                  <a:cubicBezTo>
                    <a:pt x="8002" y="1029"/>
                    <a:pt x="6671" y="826"/>
                    <a:pt x="6671" y="826"/>
                  </a:cubicBezTo>
                  <a:lnTo>
                    <a:pt x="6671" y="826"/>
                  </a:lnTo>
                  <a:cubicBezTo>
                    <a:pt x="6671" y="826"/>
                    <a:pt x="6836" y="840"/>
                    <a:pt x="7041" y="840"/>
                  </a:cubicBezTo>
                  <a:cubicBezTo>
                    <a:pt x="7535" y="840"/>
                    <a:pt x="8261" y="755"/>
                    <a:pt x="7473" y="177"/>
                  </a:cubicBezTo>
                  <a:cubicBezTo>
                    <a:pt x="7304" y="53"/>
                    <a:pt x="7046" y="0"/>
                    <a:pt x="672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8164" y="2074998"/>
              <a:ext cx="30303" cy="10223"/>
            </a:xfrm>
            <a:custGeom>
              <a:avLst/>
              <a:gdLst/>
              <a:ahLst/>
              <a:cxnLst/>
              <a:rect l="l" t="t" r="r" b="b"/>
              <a:pathLst>
                <a:path w="578" h="195" extrusionOk="0">
                  <a:moveTo>
                    <a:pt x="114" y="1"/>
                  </a:moveTo>
                  <a:cubicBezTo>
                    <a:pt x="30" y="1"/>
                    <a:pt x="0" y="136"/>
                    <a:pt x="93" y="161"/>
                  </a:cubicBezTo>
                  <a:cubicBezTo>
                    <a:pt x="175" y="184"/>
                    <a:pt x="254" y="195"/>
                    <a:pt x="335" y="195"/>
                  </a:cubicBezTo>
                  <a:cubicBezTo>
                    <a:pt x="382" y="195"/>
                    <a:pt x="430" y="191"/>
                    <a:pt x="479" y="184"/>
                  </a:cubicBezTo>
                  <a:cubicBezTo>
                    <a:pt x="578" y="171"/>
                    <a:pt x="542" y="27"/>
                    <a:pt x="448" y="27"/>
                  </a:cubicBezTo>
                  <a:cubicBezTo>
                    <a:pt x="444" y="27"/>
                    <a:pt x="440" y="27"/>
                    <a:pt x="435" y="28"/>
                  </a:cubicBezTo>
                  <a:cubicBezTo>
                    <a:pt x="402" y="32"/>
                    <a:pt x="370" y="34"/>
                    <a:pt x="338" y="34"/>
                  </a:cubicBezTo>
                  <a:cubicBezTo>
                    <a:pt x="270" y="34"/>
                    <a:pt x="204" y="25"/>
                    <a:pt x="136" y="4"/>
                  </a:cubicBezTo>
                  <a:cubicBezTo>
                    <a:pt x="128" y="2"/>
                    <a:pt x="121" y="1"/>
                    <a:pt x="114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53762" y="2089154"/>
              <a:ext cx="24012" cy="18192"/>
            </a:xfrm>
            <a:custGeom>
              <a:avLst/>
              <a:gdLst/>
              <a:ahLst/>
              <a:cxnLst/>
              <a:rect l="l" t="t" r="r" b="b"/>
              <a:pathLst>
                <a:path w="458" h="347" extrusionOk="0">
                  <a:moveTo>
                    <a:pt x="121" y="1"/>
                  </a:moveTo>
                  <a:cubicBezTo>
                    <a:pt x="57" y="1"/>
                    <a:pt x="0" y="84"/>
                    <a:pt x="60" y="141"/>
                  </a:cubicBezTo>
                  <a:cubicBezTo>
                    <a:pt x="136" y="210"/>
                    <a:pt x="216" y="277"/>
                    <a:pt x="303" y="333"/>
                  </a:cubicBezTo>
                  <a:cubicBezTo>
                    <a:pt x="317" y="342"/>
                    <a:pt x="332" y="346"/>
                    <a:pt x="345" y="346"/>
                  </a:cubicBezTo>
                  <a:cubicBezTo>
                    <a:pt x="414" y="346"/>
                    <a:pt x="458" y="241"/>
                    <a:pt x="386" y="193"/>
                  </a:cubicBezTo>
                  <a:cubicBezTo>
                    <a:pt x="309" y="144"/>
                    <a:pt x="239" y="87"/>
                    <a:pt x="176" y="24"/>
                  </a:cubicBezTo>
                  <a:cubicBezTo>
                    <a:pt x="159" y="7"/>
                    <a:pt x="140" y="1"/>
                    <a:pt x="12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80237" y="2120347"/>
              <a:ext cx="17982" cy="18087"/>
            </a:xfrm>
            <a:custGeom>
              <a:avLst/>
              <a:gdLst/>
              <a:ahLst/>
              <a:cxnLst/>
              <a:rect l="l" t="t" r="r" b="b"/>
              <a:pathLst>
                <a:path w="343" h="345" extrusionOk="0">
                  <a:moveTo>
                    <a:pt x="114" y="1"/>
                  </a:moveTo>
                  <a:cubicBezTo>
                    <a:pt x="57" y="1"/>
                    <a:pt x="1" y="58"/>
                    <a:pt x="40" y="121"/>
                  </a:cubicBezTo>
                  <a:cubicBezTo>
                    <a:pt x="80" y="181"/>
                    <a:pt x="123" y="244"/>
                    <a:pt x="163" y="308"/>
                  </a:cubicBezTo>
                  <a:cubicBezTo>
                    <a:pt x="181" y="334"/>
                    <a:pt x="205" y="345"/>
                    <a:pt x="230" y="345"/>
                  </a:cubicBezTo>
                  <a:cubicBezTo>
                    <a:pt x="287" y="345"/>
                    <a:pt x="343" y="287"/>
                    <a:pt x="303" y="224"/>
                  </a:cubicBezTo>
                  <a:cubicBezTo>
                    <a:pt x="263" y="165"/>
                    <a:pt x="220" y="101"/>
                    <a:pt x="180" y="38"/>
                  </a:cubicBezTo>
                  <a:cubicBezTo>
                    <a:pt x="163" y="11"/>
                    <a:pt x="138" y="1"/>
                    <a:pt x="114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91247" y="2158723"/>
              <a:ext cx="12792" cy="20027"/>
            </a:xfrm>
            <a:custGeom>
              <a:avLst/>
              <a:gdLst/>
              <a:ahLst/>
              <a:cxnLst/>
              <a:rect l="l" t="t" r="r" b="b"/>
              <a:pathLst>
                <a:path w="244" h="382" extrusionOk="0">
                  <a:moveTo>
                    <a:pt x="111" y="1"/>
                  </a:moveTo>
                  <a:cubicBezTo>
                    <a:pt x="55" y="1"/>
                    <a:pt x="0" y="59"/>
                    <a:pt x="37" y="121"/>
                  </a:cubicBezTo>
                  <a:cubicBezTo>
                    <a:pt x="70" y="181"/>
                    <a:pt x="80" y="238"/>
                    <a:pt x="73" y="304"/>
                  </a:cubicBezTo>
                  <a:cubicBezTo>
                    <a:pt x="68" y="356"/>
                    <a:pt x="107" y="382"/>
                    <a:pt x="148" y="382"/>
                  </a:cubicBezTo>
                  <a:cubicBezTo>
                    <a:pt x="188" y="382"/>
                    <a:pt x="231" y="356"/>
                    <a:pt x="236" y="304"/>
                  </a:cubicBezTo>
                  <a:cubicBezTo>
                    <a:pt x="243" y="208"/>
                    <a:pt x="223" y="121"/>
                    <a:pt x="176" y="41"/>
                  </a:cubicBezTo>
                  <a:cubicBezTo>
                    <a:pt x="160" y="13"/>
                    <a:pt x="135" y="1"/>
                    <a:pt x="11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92348" y="2201556"/>
              <a:ext cx="11848" cy="19083"/>
            </a:xfrm>
            <a:custGeom>
              <a:avLst/>
              <a:gdLst/>
              <a:ahLst/>
              <a:cxnLst/>
              <a:rect l="l" t="t" r="r" b="b"/>
              <a:pathLst>
                <a:path w="226" h="364" extrusionOk="0">
                  <a:moveTo>
                    <a:pt x="109" y="0"/>
                  </a:moveTo>
                  <a:cubicBezTo>
                    <a:pt x="56" y="0"/>
                    <a:pt x="1" y="59"/>
                    <a:pt x="32" y="123"/>
                  </a:cubicBezTo>
                  <a:cubicBezTo>
                    <a:pt x="55" y="180"/>
                    <a:pt x="59" y="230"/>
                    <a:pt x="52" y="286"/>
                  </a:cubicBezTo>
                  <a:cubicBezTo>
                    <a:pt x="45" y="338"/>
                    <a:pt x="83" y="364"/>
                    <a:pt x="124" y="364"/>
                  </a:cubicBezTo>
                  <a:cubicBezTo>
                    <a:pt x="165" y="364"/>
                    <a:pt x="209" y="338"/>
                    <a:pt x="215" y="286"/>
                  </a:cubicBezTo>
                  <a:cubicBezTo>
                    <a:pt x="226" y="200"/>
                    <a:pt x="209" y="123"/>
                    <a:pt x="172" y="43"/>
                  </a:cubicBezTo>
                  <a:cubicBezTo>
                    <a:pt x="157" y="13"/>
                    <a:pt x="134" y="0"/>
                    <a:pt x="109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87891" y="2243759"/>
              <a:ext cx="8598" cy="19922"/>
            </a:xfrm>
            <a:custGeom>
              <a:avLst/>
              <a:gdLst/>
              <a:ahLst/>
              <a:cxnLst/>
              <a:rect l="l" t="t" r="r" b="b"/>
              <a:pathLst>
                <a:path w="164" h="380" extrusionOk="0">
                  <a:moveTo>
                    <a:pt x="82" y="0"/>
                  </a:moveTo>
                  <a:cubicBezTo>
                    <a:pt x="41" y="0"/>
                    <a:pt x="1" y="27"/>
                    <a:pt x="1" y="80"/>
                  </a:cubicBezTo>
                  <a:lnTo>
                    <a:pt x="1" y="300"/>
                  </a:lnTo>
                  <a:cubicBezTo>
                    <a:pt x="1" y="353"/>
                    <a:pt x="41" y="380"/>
                    <a:pt x="82" y="380"/>
                  </a:cubicBezTo>
                  <a:cubicBezTo>
                    <a:pt x="123" y="380"/>
                    <a:pt x="164" y="353"/>
                    <a:pt x="164" y="300"/>
                  </a:cubicBezTo>
                  <a:lnTo>
                    <a:pt x="164" y="80"/>
                  </a:lnTo>
                  <a:cubicBezTo>
                    <a:pt x="164" y="27"/>
                    <a:pt x="123" y="0"/>
                    <a:pt x="82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82754" y="2280405"/>
              <a:ext cx="11167" cy="20813"/>
            </a:xfrm>
            <a:custGeom>
              <a:avLst/>
              <a:gdLst/>
              <a:ahLst/>
              <a:cxnLst/>
              <a:rect l="l" t="t" r="r" b="b"/>
              <a:pathLst>
                <a:path w="213" h="397" extrusionOk="0">
                  <a:moveTo>
                    <a:pt x="131" y="0"/>
                  </a:moveTo>
                  <a:cubicBezTo>
                    <a:pt x="90" y="0"/>
                    <a:pt x="49" y="27"/>
                    <a:pt x="49" y="80"/>
                  </a:cubicBezTo>
                  <a:cubicBezTo>
                    <a:pt x="49" y="153"/>
                    <a:pt x="39" y="224"/>
                    <a:pt x="19" y="296"/>
                  </a:cubicBezTo>
                  <a:cubicBezTo>
                    <a:pt x="1" y="357"/>
                    <a:pt x="51" y="396"/>
                    <a:pt x="100" y="396"/>
                  </a:cubicBezTo>
                  <a:cubicBezTo>
                    <a:pt x="132" y="396"/>
                    <a:pt x="164" y="379"/>
                    <a:pt x="175" y="339"/>
                  </a:cubicBezTo>
                  <a:cubicBezTo>
                    <a:pt x="199" y="253"/>
                    <a:pt x="212" y="170"/>
                    <a:pt x="212" y="80"/>
                  </a:cubicBezTo>
                  <a:cubicBezTo>
                    <a:pt x="212" y="27"/>
                    <a:pt x="171" y="0"/>
                    <a:pt x="131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40917" y="1907287"/>
              <a:ext cx="27314" cy="10643"/>
            </a:xfrm>
            <a:custGeom>
              <a:avLst/>
              <a:gdLst/>
              <a:ahLst/>
              <a:cxnLst/>
              <a:rect l="l" t="t" r="r" b="b"/>
              <a:pathLst>
                <a:path w="521" h="203" extrusionOk="0">
                  <a:moveTo>
                    <a:pt x="105" y="0"/>
                  </a:moveTo>
                  <a:cubicBezTo>
                    <a:pt x="25" y="0"/>
                    <a:pt x="1" y="131"/>
                    <a:pt x="88" y="161"/>
                  </a:cubicBezTo>
                  <a:cubicBezTo>
                    <a:pt x="180" y="189"/>
                    <a:pt x="269" y="203"/>
                    <a:pt x="362" y="203"/>
                  </a:cubicBezTo>
                  <a:cubicBezTo>
                    <a:pt x="380" y="203"/>
                    <a:pt x="399" y="202"/>
                    <a:pt x="417" y="201"/>
                  </a:cubicBezTo>
                  <a:cubicBezTo>
                    <a:pt x="518" y="195"/>
                    <a:pt x="520" y="38"/>
                    <a:pt x="423" y="38"/>
                  </a:cubicBezTo>
                  <a:cubicBezTo>
                    <a:pt x="421" y="38"/>
                    <a:pt x="419" y="38"/>
                    <a:pt x="417" y="38"/>
                  </a:cubicBezTo>
                  <a:cubicBezTo>
                    <a:pt x="398" y="40"/>
                    <a:pt x="379" y="40"/>
                    <a:pt x="360" y="40"/>
                  </a:cubicBezTo>
                  <a:cubicBezTo>
                    <a:pt x="283" y="40"/>
                    <a:pt x="209" y="29"/>
                    <a:pt x="131" y="5"/>
                  </a:cubicBezTo>
                  <a:cubicBezTo>
                    <a:pt x="122" y="2"/>
                    <a:pt x="113" y="0"/>
                    <a:pt x="105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79765" y="1912844"/>
              <a:ext cx="35074" cy="10433"/>
            </a:xfrm>
            <a:custGeom>
              <a:avLst/>
              <a:gdLst/>
              <a:ahLst/>
              <a:cxnLst/>
              <a:rect l="l" t="t" r="r" b="b"/>
              <a:pathLst>
                <a:path w="669" h="199" extrusionOk="0">
                  <a:moveTo>
                    <a:pt x="125" y="1"/>
                  </a:moveTo>
                  <a:cubicBezTo>
                    <a:pt x="35" y="1"/>
                    <a:pt x="1" y="142"/>
                    <a:pt x="99" y="158"/>
                  </a:cubicBezTo>
                  <a:cubicBezTo>
                    <a:pt x="252" y="185"/>
                    <a:pt x="406" y="198"/>
                    <a:pt x="562" y="198"/>
                  </a:cubicBezTo>
                  <a:cubicBezTo>
                    <a:pt x="665" y="198"/>
                    <a:pt x="668" y="35"/>
                    <a:pt x="562" y="35"/>
                  </a:cubicBezTo>
                  <a:cubicBezTo>
                    <a:pt x="422" y="35"/>
                    <a:pt x="279" y="26"/>
                    <a:pt x="139" y="2"/>
                  </a:cubicBezTo>
                  <a:cubicBezTo>
                    <a:pt x="134" y="1"/>
                    <a:pt x="129" y="1"/>
                    <a:pt x="125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851327" y="1912896"/>
              <a:ext cx="27681" cy="10590"/>
            </a:xfrm>
            <a:custGeom>
              <a:avLst/>
              <a:gdLst/>
              <a:ahLst/>
              <a:cxnLst/>
              <a:rect l="l" t="t" r="r" b="b"/>
              <a:pathLst>
                <a:path w="528" h="202" extrusionOk="0">
                  <a:moveTo>
                    <a:pt x="397" y="0"/>
                  </a:moveTo>
                  <a:cubicBezTo>
                    <a:pt x="393" y="0"/>
                    <a:pt x="389" y="0"/>
                    <a:pt x="385" y="1"/>
                  </a:cubicBezTo>
                  <a:cubicBezTo>
                    <a:pt x="288" y="14"/>
                    <a:pt x="192" y="28"/>
                    <a:pt x="99" y="45"/>
                  </a:cubicBezTo>
                  <a:cubicBezTo>
                    <a:pt x="0" y="57"/>
                    <a:pt x="36" y="201"/>
                    <a:pt x="127" y="201"/>
                  </a:cubicBezTo>
                  <a:cubicBezTo>
                    <a:pt x="131" y="201"/>
                    <a:pt x="135" y="201"/>
                    <a:pt x="139" y="200"/>
                  </a:cubicBezTo>
                  <a:cubicBezTo>
                    <a:pt x="236" y="184"/>
                    <a:pt x="331" y="171"/>
                    <a:pt x="428" y="157"/>
                  </a:cubicBezTo>
                  <a:cubicBezTo>
                    <a:pt x="527" y="145"/>
                    <a:pt x="491" y="0"/>
                    <a:pt x="397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902967" y="1904403"/>
              <a:ext cx="22596" cy="13788"/>
            </a:xfrm>
            <a:custGeom>
              <a:avLst/>
              <a:gdLst/>
              <a:ahLst/>
              <a:cxnLst/>
              <a:rect l="l" t="t" r="r" b="b"/>
              <a:pathLst>
                <a:path w="431" h="263" extrusionOk="0">
                  <a:moveTo>
                    <a:pt x="332" y="1"/>
                  </a:moveTo>
                  <a:cubicBezTo>
                    <a:pt x="322" y="1"/>
                    <a:pt x="312" y="3"/>
                    <a:pt x="302" y="7"/>
                  </a:cubicBezTo>
                  <a:cubicBezTo>
                    <a:pt x="229" y="40"/>
                    <a:pt x="156" y="70"/>
                    <a:pt x="85" y="100"/>
                  </a:cubicBezTo>
                  <a:cubicBezTo>
                    <a:pt x="0" y="135"/>
                    <a:pt x="22" y="263"/>
                    <a:pt x="95" y="263"/>
                  </a:cubicBezTo>
                  <a:cubicBezTo>
                    <a:pt x="105" y="263"/>
                    <a:pt x="115" y="261"/>
                    <a:pt x="125" y="256"/>
                  </a:cubicBezTo>
                  <a:cubicBezTo>
                    <a:pt x="199" y="227"/>
                    <a:pt x="272" y="193"/>
                    <a:pt x="345" y="163"/>
                  </a:cubicBezTo>
                  <a:cubicBezTo>
                    <a:pt x="431" y="131"/>
                    <a:pt x="406" y="1"/>
                    <a:pt x="332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60210" y="1875307"/>
              <a:ext cx="23854" cy="15780"/>
            </a:xfrm>
            <a:custGeom>
              <a:avLst/>
              <a:gdLst/>
              <a:ahLst/>
              <a:cxnLst/>
              <a:rect l="l" t="t" r="r" b="b"/>
              <a:pathLst>
                <a:path w="455" h="301" extrusionOk="0">
                  <a:moveTo>
                    <a:pt x="339" y="0"/>
                  </a:moveTo>
                  <a:cubicBezTo>
                    <a:pt x="326" y="0"/>
                    <a:pt x="313" y="4"/>
                    <a:pt x="299" y="12"/>
                  </a:cubicBezTo>
                  <a:cubicBezTo>
                    <a:pt x="223" y="59"/>
                    <a:pt x="149" y="103"/>
                    <a:pt x="77" y="149"/>
                  </a:cubicBezTo>
                  <a:cubicBezTo>
                    <a:pt x="0" y="194"/>
                    <a:pt x="48" y="301"/>
                    <a:pt x="117" y="301"/>
                  </a:cubicBezTo>
                  <a:cubicBezTo>
                    <a:pt x="129" y="301"/>
                    <a:pt x="143" y="297"/>
                    <a:pt x="156" y="289"/>
                  </a:cubicBezTo>
                  <a:cubicBezTo>
                    <a:pt x="232" y="243"/>
                    <a:pt x="306" y="199"/>
                    <a:pt x="379" y="152"/>
                  </a:cubicBezTo>
                  <a:cubicBezTo>
                    <a:pt x="455" y="107"/>
                    <a:pt x="407" y="0"/>
                    <a:pt x="339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793186" y="1850771"/>
              <a:ext cx="29936" cy="16147"/>
            </a:xfrm>
            <a:custGeom>
              <a:avLst/>
              <a:gdLst/>
              <a:ahLst/>
              <a:cxnLst/>
              <a:rect l="l" t="t" r="r" b="b"/>
              <a:pathLst>
                <a:path w="571" h="308" extrusionOk="0">
                  <a:moveTo>
                    <a:pt x="460" y="1"/>
                  </a:moveTo>
                  <a:cubicBezTo>
                    <a:pt x="452" y="1"/>
                    <a:pt x="444" y="2"/>
                    <a:pt x="436" y="4"/>
                  </a:cubicBezTo>
                  <a:cubicBezTo>
                    <a:pt x="313" y="48"/>
                    <a:pt x="193" y="98"/>
                    <a:pt x="79" y="158"/>
                  </a:cubicBezTo>
                  <a:cubicBezTo>
                    <a:pt x="0" y="200"/>
                    <a:pt x="49" y="308"/>
                    <a:pt x="121" y="308"/>
                  </a:cubicBezTo>
                  <a:cubicBezTo>
                    <a:pt x="133" y="308"/>
                    <a:pt x="146" y="305"/>
                    <a:pt x="159" y="298"/>
                  </a:cubicBezTo>
                  <a:cubicBezTo>
                    <a:pt x="262" y="244"/>
                    <a:pt x="369" y="198"/>
                    <a:pt x="479" y="161"/>
                  </a:cubicBezTo>
                  <a:cubicBezTo>
                    <a:pt x="570" y="134"/>
                    <a:pt x="542" y="1"/>
                    <a:pt x="460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836700" y="1828805"/>
              <a:ext cx="33501" cy="17248"/>
            </a:xfrm>
            <a:custGeom>
              <a:avLst/>
              <a:gdLst/>
              <a:ahLst/>
              <a:cxnLst/>
              <a:rect l="l" t="t" r="r" b="b"/>
              <a:pathLst>
                <a:path w="639" h="329" extrusionOk="0">
                  <a:moveTo>
                    <a:pt x="508" y="0"/>
                  </a:moveTo>
                  <a:cubicBezTo>
                    <a:pt x="497" y="0"/>
                    <a:pt x="486" y="2"/>
                    <a:pt x="475" y="7"/>
                  </a:cubicBezTo>
                  <a:cubicBezTo>
                    <a:pt x="344" y="67"/>
                    <a:pt x="211" y="124"/>
                    <a:pt x="82" y="181"/>
                  </a:cubicBezTo>
                  <a:cubicBezTo>
                    <a:pt x="0" y="218"/>
                    <a:pt x="50" y="329"/>
                    <a:pt x="128" y="329"/>
                  </a:cubicBezTo>
                  <a:cubicBezTo>
                    <a:pt x="140" y="329"/>
                    <a:pt x="152" y="326"/>
                    <a:pt x="165" y="320"/>
                  </a:cubicBezTo>
                  <a:cubicBezTo>
                    <a:pt x="295" y="264"/>
                    <a:pt x="424" y="207"/>
                    <a:pt x="555" y="147"/>
                  </a:cubicBezTo>
                  <a:cubicBezTo>
                    <a:pt x="639" y="112"/>
                    <a:pt x="585" y="0"/>
                    <a:pt x="508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887973" y="1810508"/>
              <a:ext cx="35283" cy="15780"/>
            </a:xfrm>
            <a:custGeom>
              <a:avLst/>
              <a:gdLst/>
              <a:ahLst/>
              <a:cxnLst/>
              <a:rect l="l" t="t" r="r" b="b"/>
              <a:pathLst>
                <a:path w="673" h="301" extrusionOk="0">
                  <a:moveTo>
                    <a:pt x="563" y="0"/>
                  </a:moveTo>
                  <a:cubicBezTo>
                    <a:pt x="555" y="0"/>
                    <a:pt x="547" y="1"/>
                    <a:pt x="538" y="4"/>
                  </a:cubicBezTo>
                  <a:cubicBezTo>
                    <a:pt x="388" y="47"/>
                    <a:pt x="242" y="93"/>
                    <a:pt x="92" y="141"/>
                  </a:cubicBezTo>
                  <a:cubicBezTo>
                    <a:pt x="1" y="168"/>
                    <a:pt x="29" y="300"/>
                    <a:pt x="111" y="300"/>
                  </a:cubicBezTo>
                  <a:cubicBezTo>
                    <a:pt x="119" y="300"/>
                    <a:pt x="127" y="299"/>
                    <a:pt x="136" y="296"/>
                  </a:cubicBezTo>
                  <a:cubicBezTo>
                    <a:pt x="285" y="250"/>
                    <a:pt x="431" y="204"/>
                    <a:pt x="581" y="161"/>
                  </a:cubicBezTo>
                  <a:cubicBezTo>
                    <a:pt x="672" y="133"/>
                    <a:pt x="645" y="0"/>
                    <a:pt x="563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941448" y="1804584"/>
              <a:ext cx="27996" cy="9647"/>
            </a:xfrm>
            <a:custGeom>
              <a:avLst/>
              <a:gdLst/>
              <a:ahLst/>
              <a:cxnLst/>
              <a:rect l="l" t="t" r="r" b="b"/>
              <a:pathLst>
                <a:path w="534" h="184" extrusionOk="0">
                  <a:moveTo>
                    <a:pt x="433" y="0"/>
                  </a:moveTo>
                  <a:cubicBezTo>
                    <a:pt x="431" y="0"/>
                    <a:pt x="429" y="0"/>
                    <a:pt x="426" y="0"/>
                  </a:cubicBezTo>
                  <a:cubicBezTo>
                    <a:pt x="320" y="7"/>
                    <a:pt x="214" y="17"/>
                    <a:pt x="104" y="24"/>
                  </a:cubicBezTo>
                  <a:cubicBezTo>
                    <a:pt x="4" y="30"/>
                    <a:pt x="1" y="184"/>
                    <a:pt x="95" y="184"/>
                  </a:cubicBezTo>
                  <a:cubicBezTo>
                    <a:pt x="98" y="184"/>
                    <a:pt x="101" y="184"/>
                    <a:pt x="104" y="183"/>
                  </a:cubicBezTo>
                  <a:cubicBezTo>
                    <a:pt x="214" y="177"/>
                    <a:pt x="320" y="170"/>
                    <a:pt x="426" y="163"/>
                  </a:cubicBezTo>
                  <a:cubicBezTo>
                    <a:pt x="528" y="157"/>
                    <a:pt x="533" y="0"/>
                    <a:pt x="433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1015474" y="1556607"/>
              <a:ext cx="10852" cy="24483"/>
            </a:xfrm>
            <a:custGeom>
              <a:avLst/>
              <a:gdLst/>
              <a:ahLst/>
              <a:cxnLst/>
              <a:rect l="l" t="t" r="r" b="b"/>
              <a:pathLst>
                <a:path w="207" h="467" extrusionOk="0">
                  <a:moveTo>
                    <a:pt x="96" y="1"/>
                  </a:moveTo>
                  <a:cubicBezTo>
                    <a:pt x="53" y="1"/>
                    <a:pt x="13" y="27"/>
                    <a:pt x="7" y="81"/>
                  </a:cubicBezTo>
                  <a:cubicBezTo>
                    <a:pt x="0" y="191"/>
                    <a:pt x="10" y="300"/>
                    <a:pt x="36" y="411"/>
                  </a:cubicBezTo>
                  <a:cubicBezTo>
                    <a:pt x="43" y="451"/>
                    <a:pt x="76" y="467"/>
                    <a:pt x="106" y="467"/>
                  </a:cubicBezTo>
                  <a:cubicBezTo>
                    <a:pt x="156" y="467"/>
                    <a:pt x="206" y="427"/>
                    <a:pt x="189" y="367"/>
                  </a:cubicBezTo>
                  <a:cubicBezTo>
                    <a:pt x="169" y="271"/>
                    <a:pt x="163" y="177"/>
                    <a:pt x="169" y="81"/>
                  </a:cubicBezTo>
                  <a:cubicBezTo>
                    <a:pt x="173" y="27"/>
                    <a:pt x="136" y="1"/>
                    <a:pt x="96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1035343" y="1432042"/>
              <a:ext cx="11010" cy="23068"/>
            </a:xfrm>
            <a:custGeom>
              <a:avLst/>
              <a:gdLst/>
              <a:ahLst/>
              <a:cxnLst/>
              <a:rect l="l" t="t" r="r" b="b"/>
              <a:pathLst>
                <a:path w="210" h="440" extrusionOk="0">
                  <a:moveTo>
                    <a:pt x="107" y="1"/>
                  </a:moveTo>
                  <a:cubicBezTo>
                    <a:pt x="67" y="1"/>
                    <a:pt x="30" y="27"/>
                    <a:pt x="36" y="77"/>
                  </a:cubicBezTo>
                  <a:cubicBezTo>
                    <a:pt x="47" y="167"/>
                    <a:pt x="40" y="251"/>
                    <a:pt x="17" y="337"/>
                  </a:cubicBezTo>
                  <a:cubicBezTo>
                    <a:pt x="1" y="400"/>
                    <a:pt x="50" y="440"/>
                    <a:pt x="100" y="440"/>
                  </a:cubicBezTo>
                  <a:cubicBezTo>
                    <a:pt x="133" y="440"/>
                    <a:pt x="163" y="420"/>
                    <a:pt x="173" y="380"/>
                  </a:cubicBezTo>
                  <a:cubicBezTo>
                    <a:pt x="200" y="280"/>
                    <a:pt x="210" y="180"/>
                    <a:pt x="196" y="77"/>
                  </a:cubicBezTo>
                  <a:cubicBezTo>
                    <a:pt x="193" y="27"/>
                    <a:pt x="150" y="1"/>
                    <a:pt x="107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1048083" y="1440064"/>
              <a:ext cx="8441" cy="22963"/>
            </a:xfrm>
            <a:custGeom>
              <a:avLst/>
              <a:gdLst/>
              <a:ahLst/>
              <a:cxnLst/>
              <a:rect l="l" t="t" r="r" b="b"/>
              <a:pathLst>
                <a:path w="161" h="438" extrusionOk="0">
                  <a:moveTo>
                    <a:pt x="80" y="1"/>
                  </a:moveTo>
                  <a:cubicBezTo>
                    <a:pt x="40" y="1"/>
                    <a:pt x="0" y="27"/>
                    <a:pt x="0" y="78"/>
                  </a:cubicBezTo>
                  <a:lnTo>
                    <a:pt x="0" y="360"/>
                  </a:lnTo>
                  <a:cubicBezTo>
                    <a:pt x="0" y="410"/>
                    <a:pt x="40" y="437"/>
                    <a:pt x="80" y="437"/>
                  </a:cubicBezTo>
                  <a:cubicBezTo>
                    <a:pt x="120" y="437"/>
                    <a:pt x="160" y="410"/>
                    <a:pt x="160" y="360"/>
                  </a:cubicBezTo>
                  <a:lnTo>
                    <a:pt x="160" y="78"/>
                  </a:lnTo>
                  <a:cubicBezTo>
                    <a:pt x="160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1302822" y="1332590"/>
              <a:ext cx="10328" cy="28468"/>
            </a:xfrm>
            <a:custGeom>
              <a:avLst/>
              <a:gdLst/>
              <a:ahLst/>
              <a:cxnLst/>
              <a:rect l="l" t="t" r="r" b="b"/>
              <a:pathLst>
                <a:path w="197" h="543" extrusionOk="0">
                  <a:moveTo>
                    <a:pt x="100" y="1"/>
                  </a:moveTo>
                  <a:cubicBezTo>
                    <a:pt x="54" y="1"/>
                    <a:pt x="0" y="40"/>
                    <a:pt x="11" y="100"/>
                  </a:cubicBezTo>
                  <a:cubicBezTo>
                    <a:pt x="31" y="223"/>
                    <a:pt x="34" y="343"/>
                    <a:pt x="23" y="466"/>
                  </a:cubicBezTo>
                  <a:cubicBezTo>
                    <a:pt x="17" y="517"/>
                    <a:pt x="57" y="543"/>
                    <a:pt x="97" y="543"/>
                  </a:cubicBezTo>
                  <a:cubicBezTo>
                    <a:pt x="137" y="543"/>
                    <a:pt x="180" y="517"/>
                    <a:pt x="183" y="466"/>
                  </a:cubicBezTo>
                  <a:cubicBezTo>
                    <a:pt x="197" y="326"/>
                    <a:pt x="190" y="194"/>
                    <a:pt x="166" y="60"/>
                  </a:cubicBezTo>
                  <a:cubicBezTo>
                    <a:pt x="160" y="17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1322377" y="1355605"/>
              <a:ext cx="10852" cy="25742"/>
            </a:xfrm>
            <a:custGeom>
              <a:avLst/>
              <a:gdLst/>
              <a:ahLst/>
              <a:cxnLst/>
              <a:rect l="l" t="t" r="r" b="b"/>
              <a:pathLst>
                <a:path w="207" h="491" extrusionOk="0">
                  <a:moveTo>
                    <a:pt x="100" y="1"/>
                  </a:moveTo>
                  <a:cubicBezTo>
                    <a:pt x="60" y="1"/>
                    <a:pt x="17" y="27"/>
                    <a:pt x="13" y="78"/>
                  </a:cubicBezTo>
                  <a:cubicBezTo>
                    <a:pt x="0" y="197"/>
                    <a:pt x="10" y="314"/>
                    <a:pt x="37" y="434"/>
                  </a:cubicBezTo>
                  <a:cubicBezTo>
                    <a:pt x="47" y="474"/>
                    <a:pt x="77" y="490"/>
                    <a:pt x="107" y="490"/>
                  </a:cubicBezTo>
                  <a:cubicBezTo>
                    <a:pt x="157" y="490"/>
                    <a:pt x="206" y="451"/>
                    <a:pt x="193" y="391"/>
                  </a:cubicBezTo>
                  <a:cubicBezTo>
                    <a:pt x="166" y="287"/>
                    <a:pt x="163" y="184"/>
                    <a:pt x="173" y="78"/>
                  </a:cubicBezTo>
                  <a:cubicBezTo>
                    <a:pt x="180" y="27"/>
                    <a:pt x="143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1187484" y="1779262"/>
              <a:ext cx="8598" cy="27105"/>
            </a:xfrm>
            <a:custGeom>
              <a:avLst/>
              <a:gdLst/>
              <a:ahLst/>
              <a:cxnLst/>
              <a:rect l="l" t="t" r="r" b="b"/>
              <a:pathLst>
                <a:path w="164" h="517" extrusionOk="0">
                  <a:moveTo>
                    <a:pt x="80" y="1"/>
                  </a:moveTo>
                  <a:cubicBezTo>
                    <a:pt x="40" y="1"/>
                    <a:pt x="0" y="27"/>
                    <a:pt x="0" y="81"/>
                  </a:cubicBezTo>
                  <a:lnTo>
                    <a:pt x="0" y="437"/>
                  </a:lnTo>
                  <a:cubicBezTo>
                    <a:pt x="0" y="490"/>
                    <a:pt x="40" y="517"/>
                    <a:pt x="80" y="517"/>
                  </a:cubicBezTo>
                  <a:cubicBezTo>
                    <a:pt x="120" y="517"/>
                    <a:pt x="163" y="490"/>
                    <a:pt x="163" y="437"/>
                  </a:cubicBezTo>
                  <a:lnTo>
                    <a:pt x="163" y="81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1200906" y="1753783"/>
              <a:ext cx="8441" cy="21705"/>
            </a:xfrm>
            <a:custGeom>
              <a:avLst/>
              <a:gdLst/>
              <a:ahLst/>
              <a:cxnLst/>
              <a:rect l="l" t="t" r="r" b="b"/>
              <a:pathLst>
                <a:path w="161" h="414" extrusionOk="0">
                  <a:moveTo>
                    <a:pt x="81" y="0"/>
                  </a:moveTo>
                  <a:cubicBezTo>
                    <a:pt x="41" y="0"/>
                    <a:pt x="1" y="28"/>
                    <a:pt x="1" y="80"/>
                  </a:cubicBezTo>
                  <a:lnTo>
                    <a:pt x="1" y="334"/>
                  </a:lnTo>
                  <a:cubicBezTo>
                    <a:pt x="1" y="387"/>
                    <a:pt x="41" y="413"/>
                    <a:pt x="81" y="413"/>
                  </a:cubicBezTo>
                  <a:cubicBezTo>
                    <a:pt x="121" y="413"/>
                    <a:pt x="161" y="387"/>
                    <a:pt x="161" y="334"/>
                  </a:cubicBezTo>
                  <a:lnTo>
                    <a:pt x="161" y="80"/>
                  </a:lnTo>
                  <a:cubicBezTo>
                    <a:pt x="161" y="28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1237709" y="1776483"/>
              <a:ext cx="12111" cy="27262"/>
            </a:xfrm>
            <a:custGeom>
              <a:avLst/>
              <a:gdLst/>
              <a:ahLst/>
              <a:cxnLst/>
              <a:rect l="l" t="t" r="r" b="b"/>
              <a:pathLst>
                <a:path w="231" h="520" extrusionOk="0">
                  <a:moveTo>
                    <a:pt x="101" y="0"/>
                  </a:moveTo>
                  <a:cubicBezTo>
                    <a:pt x="54" y="0"/>
                    <a:pt x="1" y="40"/>
                    <a:pt x="11" y="103"/>
                  </a:cubicBezTo>
                  <a:cubicBezTo>
                    <a:pt x="27" y="223"/>
                    <a:pt x="47" y="343"/>
                    <a:pt x="64" y="460"/>
                  </a:cubicBezTo>
                  <a:cubicBezTo>
                    <a:pt x="70" y="503"/>
                    <a:pt x="101" y="520"/>
                    <a:pt x="130" y="520"/>
                  </a:cubicBezTo>
                  <a:cubicBezTo>
                    <a:pt x="177" y="520"/>
                    <a:pt x="230" y="480"/>
                    <a:pt x="221" y="417"/>
                  </a:cubicBezTo>
                  <a:cubicBezTo>
                    <a:pt x="204" y="300"/>
                    <a:pt x="184" y="180"/>
                    <a:pt x="167" y="60"/>
                  </a:cubicBezTo>
                  <a:cubicBezTo>
                    <a:pt x="161" y="20"/>
                    <a:pt x="130" y="0"/>
                    <a:pt x="10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1490194" y="1706861"/>
              <a:ext cx="13316" cy="28520"/>
            </a:xfrm>
            <a:custGeom>
              <a:avLst/>
              <a:gdLst/>
              <a:ahLst/>
              <a:cxnLst/>
              <a:rect l="l" t="t" r="r" b="b"/>
              <a:pathLst>
                <a:path w="254" h="544" extrusionOk="0">
                  <a:moveTo>
                    <a:pt x="94" y="1"/>
                  </a:moveTo>
                  <a:cubicBezTo>
                    <a:pt x="54" y="1"/>
                    <a:pt x="14" y="27"/>
                    <a:pt x="11" y="81"/>
                  </a:cubicBezTo>
                  <a:cubicBezTo>
                    <a:pt x="1" y="221"/>
                    <a:pt x="24" y="356"/>
                    <a:pt x="74" y="490"/>
                  </a:cubicBezTo>
                  <a:cubicBezTo>
                    <a:pt x="87" y="526"/>
                    <a:pt x="121" y="543"/>
                    <a:pt x="154" y="543"/>
                  </a:cubicBezTo>
                  <a:cubicBezTo>
                    <a:pt x="204" y="543"/>
                    <a:pt x="254" y="506"/>
                    <a:pt x="231" y="447"/>
                  </a:cubicBezTo>
                  <a:cubicBezTo>
                    <a:pt x="184" y="327"/>
                    <a:pt x="164" y="207"/>
                    <a:pt x="171" y="81"/>
                  </a:cubicBezTo>
                  <a:cubicBezTo>
                    <a:pt x="174" y="27"/>
                    <a:pt x="134" y="1"/>
                    <a:pt x="94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1520077" y="1728303"/>
              <a:ext cx="8388" cy="25742"/>
            </a:xfrm>
            <a:custGeom>
              <a:avLst/>
              <a:gdLst/>
              <a:ahLst/>
              <a:cxnLst/>
              <a:rect l="l" t="t" r="r" b="b"/>
              <a:pathLst>
                <a:path w="160" h="491" extrusionOk="0">
                  <a:moveTo>
                    <a:pt x="80" y="1"/>
                  </a:moveTo>
                  <a:cubicBezTo>
                    <a:pt x="40" y="1"/>
                    <a:pt x="0" y="27"/>
                    <a:pt x="0" y="81"/>
                  </a:cubicBezTo>
                  <a:lnTo>
                    <a:pt x="0" y="411"/>
                  </a:lnTo>
                  <a:cubicBezTo>
                    <a:pt x="0" y="463"/>
                    <a:pt x="40" y="490"/>
                    <a:pt x="80" y="490"/>
                  </a:cubicBezTo>
                  <a:cubicBezTo>
                    <a:pt x="120" y="490"/>
                    <a:pt x="160" y="463"/>
                    <a:pt x="160" y="411"/>
                  </a:cubicBezTo>
                  <a:lnTo>
                    <a:pt x="160" y="81"/>
                  </a:lnTo>
                  <a:cubicBezTo>
                    <a:pt x="160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1039328" y="2103676"/>
              <a:ext cx="12845" cy="27262"/>
            </a:xfrm>
            <a:custGeom>
              <a:avLst/>
              <a:gdLst/>
              <a:ahLst/>
              <a:cxnLst/>
              <a:rect l="l" t="t" r="r" b="b"/>
              <a:pathLst>
                <a:path w="245" h="520" extrusionOk="0">
                  <a:moveTo>
                    <a:pt x="100" y="0"/>
                  </a:moveTo>
                  <a:cubicBezTo>
                    <a:pt x="48" y="0"/>
                    <a:pt x="0" y="40"/>
                    <a:pt x="24" y="100"/>
                  </a:cubicBezTo>
                  <a:cubicBezTo>
                    <a:pt x="68" y="203"/>
                    <a:pt x="80" y="306"/>
                    <a:pt x="64" y="415"/>
                  </a:cubicBezTo>
                  <a:cubicBezTo>
                    <a:pt x="54" y="479"/>
                    <a:pt x="104" y="519"/>
                    <a:pt x="151" y="519"/>
                  </a:cubicBezTo>
                  <a:cubicBezTo>
                    <a:pt x="184" y="519"/>
                    <a:pt x="214" y="499"/>
                    <a:pt x="220" y="459"/>
                  </a:cubicBezTo>
                  <a:cubicBezTo>
                    <a:pt x="244" y="320"/>
                    <a:pt x="234" y="186"/>
                    <a:pt x="180" y="56"/>
                  </a:cubicBezTo>
                  <a:cubicBezTo>
                    <a:pt x="164" y="16"/>
                    <a:pt x="131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1064125" y="2122497"/>
              <a:ext cx="8598" cy="24483"/>
            </a:xfrm>
            <a:custGeom>
              <a:avLst/>
              <a:gdLst/>
              <a:ahLst/>
              <a:cxnLst/>
              <a:rect l="l" t="t" r="r" b="b"/>
              <a:pathLst>
                <a:path w="164" h="467" extrusionOk="0">
                  <a:moveTo>
                    <a:pt x="80" y="1"/>
                  </a:moveTo>
                  <a:cubicBezTo>
                    <a:pt x="40" y="1"/>
                    <a:pt x="0" y="27"/>
                    <a:pt x="0" y="80"/>
                  </a:cubicBezTo>
                  <a:lnTo>
                    <a:pt x="0" y="386"/>
                  </a:lnTo>
                  <a:cubicBezTo>
                    <a:pt x="0" y="440"/>
                    <a:pt x="40" y="466"/>
                    <a:pt x="80" y="466"/>
                  </a:cubicBezTo>
                  <a:cubicBezTo>
                    <a:pt x="120" y="466"/>
                    <a:pt x="163" y="440"/>
                    <a:pt x="163" y="386"/>
                  </a:cubicBezTo>
                  <a:lnTo>
                    <a:pt x="163" y="80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1169502" y="2084959"/>
              <a:ext cx="10852" cy="24483"/>
            </a:xfrm>
            <a:custGeom>
              <a:avLst/>
              <a:gdLst/>
              <a:ahLst/>
              <a:cxnLst/>
              <a:rect l="l" t="t" r="r" b="b"/>
              <a:pathLst>
                <a:path w="207" h="467" extrusionOk="0">
                  <a:moveTo>
                    <a:pt x="101" y="1"/>
                  </a:moveTo>
                  <a:cubicBezTo>
                    <a:pt x="61" y="1"/>
                    <a:pt x="18" y="27"/>
                    <a:pt x="10" y="81"/>
                  </a:cubicBezTo>
                  <a:cubicBezTo>
                    <a:pt x="1" y="190"/>
                    <a:pt x="10" y="300"/>
                    <a:pt x="38" y="410"/>
                  </a:cubicBezTo>
                  <a:cubicBezTo>
                    <a:pt x="47" y="450"/>
                    <a:pt x="77" y="467"/>
                    <a:pt x="107" y="467"/>
                  </a:cubicBezTo>
                  <a:cubicBezTo>
                    <a:pt x="157" y="467"/>
                    <a:pt x="207" y="427"/>
                    <a:pt x="193" y="367"/>
                  </a:cubicBezTo>
                  <a:cubicBezTo>
                    <a:pt x="170" y="270"/>
                    <a:pt x="164" y="177"/>
                    <a:pt x="173" y="81"/>
                  </a:cubicBezTo>
                  <a:cubicBezTo>
                    <a:pt x="181" y="27"/>
                    <a:pt x="141" y="1"/>
                    <a:pt x="10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1186751" y="2095759"/>
              <a:ext cx="11744" cy="30984"/>
            </a:xfrm>
            <a:custGeom>
              <a:avLst/>
              <a:gdLst/>
              <a:ahLst/>
              <a:cxnLst/>
              <a:rect l="l" t="t" r="r" b="b"/>
              <a:pathLst>
                <a:path w="224" h="591" extrusionOk="0">
                  <a:moveTo>
                    <a:pt x="81" y="1"/>
                  </a:moveTo>
                  <a:cubicBezTo>
                    <a:pt x="38" y="1"/>
                    <a:pt x="1" y="27"/>
                    <a:pt x="8" y="78"/>
                  </a:cubicBezTo>
                  <a:cubicBezTo>
                    <a:pt x="24" y="224"/>
                    <a:pt x="41" y="371"/>
                    <a:pt x="58" y="514"/>
                  </a:cubicBezTo>
                  <a:cubicBezTo>
                    <a:pt x="61" y="566"/>
                    <a:pt x="104" y="590"/>
                    <a:pt x="148" y="590"/>
                  </a:cubicBezTo>
                  <a:cubicBezTo>
                    <a:pt x="188" y="590"/>
                    <a:pt x="224" y="566"/>
                    <a:pt x="217" y="514"/>
                  </a:cubicBezTo>
                  <a:cubicBezTo>
                    <a:pt x="201" y="371"/>
                    <a:pt x="188" y="224"/>
                    <a:pt x="171" y="78"/>
                  </a:cubicBezTo>
                  <a:cubicBezTo>
                    <a:pt x="164" y="27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746506" y="2107870"/>
              <a:ext cx="8598" cy="22858"/>
            </a:xfrm>
            <a:custGeom>
              <a:avLst/>
              <a:gdLst/>
              <a:ahLst/>
              <a:cxnLst/>
              <a:rect l="l" t="t" r="r" b="b"/>
              <a:pathLst>
                <a:path w="164" h="436" extrusionOk="0">
                  <a:moveTo>
                    <a:pt x="84" y="0"/>
                  </a:moveTo>
                  <a:cubicBezTo>
                    <a:pt x="44" y="0"/>
                    <a:pt x="1" y="26"/>
                    <a:pt x="1" y="76"/>
                  </a:cubicBezTo>
                  <a:lnTo>
                    <a:pt x="1" y="359"/>
                  </a:lnTo>
                  <a:cubicBezTo>
                    <a:pt x="1" y="412"/>
                    <a:pt x="44" y="435"/>
                    <a:pt x="84" y="435"/>
                  </a:cubicBezTo>
                  <a:cubicBezTo>
                    <a:pt x="124" y="435"/>
                    <a:pt x="164" y="412"/>
                    <a:pt x="164" y="359"/>
                  </a:cubicBezTo>
                  <a:lnTo>
                    <a:pt x="164" y="76"/>
                  </a:lnTo>
                  <a:cubicBezTo>
                    <a:pt x="164" y="26"/>
                    <a:pt x="124" y="0"/>
                    <a:pt x="84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1764016" y="2105039"/>
              <a:ext cx="8546" cy="20446"/>
            </a:xfrm>
            <a:custGeom>
              <a:avLst/>
              <a:gdLst/>
              <a:ahLst/>
              <a:cxnLst/>
              <a:rect l="l" t="t" r="r" b="b"/>
              <a:pathLst>
                <a:path w="163" h="390" extrusionOk="0">
                  <a:moveTo>
                    <a:pt x="83" y="0"/>
                  </a:moveTo>
                  <a:cubicBezTo>
                    <a:pt x="40" y="0"/>
                    <a:pt x="0" y="27"/>
                    <a:pt x="0" y="80"/>
                  </a:cubicBezTo>
                  <a:lnTo>
                    <a:pt x="0" y="310"/>
                  </a:lnTo>
                  <a:cubicBezTo>
                    <a:pt x="0" y="363"/>
                    <a:pt x="40" y="389"/>
                    <a:pt x="83" y="389"/>
                  </a:cubicBezTo>
                  <a:cubicBezTo>
                    <a:pt x="123" y="389"/>
                    <a:pt x="163" y="363"/>
                    <a:pt x="163" y="310"/>
                  </a:cubicBezTo>
                  <a:lnTo>
                    <a:pt x="163" y="80"/>
                  </a:lnTo>
                  <a:cubicBezTo>
                    <a:pt x="163" y="27"/>
                    <a:pt x="123" y="0"/>
                    <a:pt x="83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1822629" y="1898636"/>
              <a:ext cx="10852" cy="20289"/>
            </a:xfrm>
            <a:custGeom>
              <a:avLst/>
              <a:gdLst/>
              <a:ahLst/>
              <a:cxnLst/>
              <a:rect l="l" t="t" r="r" b="b"/>
              <a:pathLst>
                <a:path w="207" h="387" extrusionOk="0">
                  <a:moveTo>
                    <a:pt x="80" y="0"/>
                  </a:moveTo>
                  <a:cubicBezTo>
                    <a:pt x="36" y="0"/>
                    <a:pt x="0" y="27"/>
                    <a:pt x="7" y="80"/>
                  </a:cubicBezTo>
                  <a:cubicBezTo>
                    <a:pt x="16" y="157"/>
                    <a:pt x="27" y="233"/>
                    <a:pt x="36" y="310"/>
                  </a:cubicBezTo>
                  <a:cubicBezTo>
                    <a:pt x="43" y="360"/>
                    <a:pt x="87" y="386"/>
                    <a:pt x="130" y="386"/>
                  </a:cubicBezTo>
                  <a:cubicBezTo>
                    <a:pt x="170" y="386"/>
                    <a:pt x="206" y="360"/>
                    <a:pt x="200" y="310"/>
                  </a:cubicBezTo>
                  <a:cubicBezTo>
                    <a:pt x="190" y="233"/>
                    <a:pt x="180" y="157"/>
                    <a:pt x="170" y="80"/>
                  </a:cubicBezTo>
                  <a:cubicBezTo>
                    <a:pt x="163" y="27"/>
                    <a:pt x="120" y="0"/>
                    <a:pt x="8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1849629" y="1916042"/>
              <a:ext cx="12425" cy="21862"/>
            </a:xfrm>
            <a:custGeom>
              <a:avLst/>
              <a:gdLst/>
              <a:ahLst/>
              <a:cxnLst/>
              <a:rect l="l" t="t" r="r" b="b"/>
              <a:pathLst>
                <a:path w="237" h="417" extrusionOk="0">
                  <a:moveTo>
                    <a:pt x="88" y="1"/>
                  </a:moveTo>
                  <a:cubicBezTo>
                    <a:pt x="48" y="1"/>
                    <a:pt x="4" y="28"/>
                    <a:pt x="4" y="77"/>
                  </a:cubicBezTo>
                  <a:cubicBezTo>
                    <a:pt x="0" y="184"/>
                    <a:pt x="24" y="280"/>
                    <a:pt x="68" y="374"/>
                  </a:cubicBezTo>
                  <a:cubicBezTo>
                    <a:pt x="80" y="404"/>
                    <a:pt x="104" y="417"/>
                    <a:pt x="127" y="417"/>
                  </a:cubicBezTo>
                  <a:cubicBezTo>
                    <a:pt x="180" y="417"/>
                    <a:pt x="237" y="357"/>
                    <a:pt x="207" y="294"/>
                  </a:cubicBezTo>
                  <a:cubicBezTo>
                    <a:pt x="177" y="224"/>
                    <a:pt x="164" y="154"/>
                    <a:pt x="167" y="77"/>
                  </a:cubicBezTo>
                  <a:cubicBezTo>
                    <a:pt x="167" y="28"/>
                    <a:pt x="127" y="1"/>
                    <a:pt x="88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9"/>
            <p:cNvSpPr/>
            <p:nvPr/>
          </p:nvSpPr>
          <p:spPr>
            <a:xfrm>
              <a:off x="1442224" y="2927345"/>
              <a:ext cx="13316" cy="29359"/>
            </a:xfrm>
            <a:custGeom>
              <a:avLst/>
              <a:gdLst/>
              <a:ahLst/>
              <a:cxnLst/>
              <a:rect l="l" t="t" r="r" b="b"/>
              <a:pathLst>
                <a:path w="254" h="560" extrusionOk="0">
                  <a:moveTo>
                    <a:pt x="100" y="1"/>
                  </a:moveTo>
                  <a:cubicBezTo>
                    <a:pt x="51" y="1"/>
                    <a:pt x="0" y="38"/>
                    <a:pt x="23" y="97"/>
                  </a:cubicBezTo>
                  <a:cubicBezTo>
                    <a:pt x="74" y="224"/>
                    <a:pt x="91" y="347"/>
                    <a:pt x="77" y="484"/>
                  </a:cubicBezTo>
                  <a:cubicBezTo>
                    <a:pt x="71" y="534"/>
                    <a:pt x="107" y="560"/>
                    <a:pt x="147" y="560"/>
                  </a:cubicBezTo>
                  <a:cubicBezTo>
                    <a:pt x="187" y="560"/>
                    <a:pt x="230" y="534"/>
                    <a:pt x="237" y="484"/>
                  </a:cubicBezTo>
                  <a:cubicBezTo>
                    <a:pt x="254" y="334"/>
                    <a:pt x="237" y="191"/>
                    <a:pt x="180" y="54"/>
                  </a:cubicBezTo>
                  <a:cubicBezTo>
                    <a:pt x="167" y="18"/>
                    <a:pt x="131" y="1"/>
                    <a:pt x="10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9"/>
            <p:cNvSpPr/>
            <p:nvPr/>
          </p:nvSpPr>
          <p:spPr>
            <a:xfrm>
              <a:off x="1458791" y="2943073"/>
              <a:ext cx="12478" cy="21862"/>
            </a:xfrm>
            <a:custGeom>
              <a:avLst/>
              <a:gdLst/>
              <a:ahLst/>
              <a:cxnLst/>
              <a:rect l="l" t="t" r="r" b="b"/>
              <a:pathLst>
                <a:path w="238" h="417" extrusionOk="0">
                  <a:moveTo>
                    <a:pt x="100" y="0"/>
                  </a:moveTo>
                  <a:cubicBezTo>
                    <a:pt x="54" y="0"/>
                    <a:pt x="1" y="40"/>
                    <a:pt x="14" y="104"/>
                  </a:cubicBezTo>
                  <a:cubicBezTo>
                    <a:pt x="34" y="187"/>
                    <a:pt x="51" y="274"/>
                    <a:pt x="67" y="357"/>
                  </a:cubicBezTo>
                  <a:cubicBezTo>
                    <a:pt x="77" y="400"/>
                    <a:pt x="107" y="417"/>
                    <a:pt x="137" y="417"/>
                  </a:cubicBezTo>
                  <a:cubicBezTo>
                    <a:pt x="184" y="417"/>
                    <a:pt x="237" y="377"/>
                    <a:pt x="223" y="317"/>
                  </a:cubicBezTo>
                  <a:cubicBezTo>
                    <a:pt x="207" y="230"/>
                    <a:pt x="191" y="144"/>
                    <a:pt x="171" y="60"/>
                  </a:cubicBezTo>
                  <a:cubicBezTo>
                    <a:pt x="164" y="20"/>
                    <a:pt x="134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1253594" y="2957910"/>
              <a:ext cx="12478" cy="21705"/>
            </a:xfrm>
            <a:custGeom>
              <a:avLst/>
              <a:gdLst/>
              <a:ahLst/>
              <a:cxnLst/>
              <a:rect l="l" t="t" r="r" b="b"/>
              <a:pathLst>
                <a:path w="238" h="414" extrusionOk="0">
                  <a:moveTo>
                    <a:pt x="101" y="1"/>
                  </a:moveTo>
                  <a:cubicBezTo>
                    <a:pt x="51" y="1"/>
                    <a:pt x="1" y="41"/>
                    <a:pt x="14" y="101"/>
                  </a:cubicBezTo>
                  <a:cubicBezTo>
                    <a:pt x="31" y="187"/>
                    <a:pt x="51" y="270"/>
                    <a:pt x="67" y="356"/>
                  </a:cubicBezTo>
                  <a:cubicBezTo>
                    <a:pt x="77" y="396"/>
                    <a:pt x="107" y="413"/>
                    <a:pt x="140" y="413"/>
                  </a:cubicBezTo>
                  <a:cubicBezTo>
                    <a:pt x="187" y="413"/>
                    <a:pt x="237" y="373"/>
                    <a:pt x="224" y="313"/>
                  </a:cubicBezTo>
                  <a:cubicBezTo>
                    <a:pt x="207" y="230"/>
                    <a:pt x="187" y="144"/>
                    <a:pt x="171" y="57"/>
                  </a:cubicBezTo>
                  <a:cubicBezTo>
                    <a:pt x="160" y="17"/>
                    <a:pt x="131" y="1"/>
                    <a:pt x="10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1232833" y="2947110"/>
              <a:ext cx="10538" cy="16462"/>
            </a:xfrm>
            <a:custGeom>
              <a:avLst/>
              <a:gdLst/>
              <a:ahLst/>
              <a:cxnLst/>
              <a:rect l="l" t="t" r="r" b="b"/>
              <a:pathLst>
                <a:path w="201" h="314" extrusionOk="0">
                  <a:moveTo>
                    <a:pt x="100" y="0"/>
                  </a:moveTo>
                  <a:cubicBezTo>
                    <a:pt x="54" y="0"/>
                    <a:pt x="1" y="40"/>
                    <a:pt x="11" y="100"/>
                  </a:cubicBezTo>
                  <a:cubicBezTo>
                    <a:pt x="20" y="153"/>
                    <a:pt x="28" y="203"/>
                    <a:pt x="34" y="253"/>
                  </a:cubicBezTo>
                  <a:cubicBezTo>
                    <a:pt x="40" y="296"/>
                    <a:pt x="71" y="313"/>
                    <a:pt x="100" y="313"/>
                  </a:cubicBezTo>
                  <a:cubicBezTo>
                    <a:pt x="151" y="313"/>
                    <a:pt x="200" y="273"/>
                    <a:pt x="191" y="213"/>
                  </a:cubicBezTo>
                  <a:cubicBezTo>
                    <a:pt x="183" y="160"/>
                    <a:pt x="174" y="110"/>
                    <a:pt x="167" y="57"/>
                  </a:cubicBezTo>
                  <a:cubicBezTo>
                    <a:pt x="160" y="17"/>
                    <a:pt x="131" y="0"/>
                    <a:pt x="100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1467493" y="1275183"/>
              <a:ext cx="12635" cy="36332"/>
            </a:xfrm>
            <a:custGeom>
              <a:avLst/>
              <a:gdLst/>
              <a:ahLst/>
              <a:cxnLst/>
              <a:rect l="l" t="t" r="r" b="b"/>
              <a:pathLst>
                <a:path w="241" h="693" extrusionOk="0">
                  <a:moveTo>
                    <a:pt x="77" y="0"/>
                  </a:moveTo>
                  <a:cubicBezTo>
                    <a:pt x="38" y="0"/>
                    <a:pt x="1" y="24"/>
                    <a:pt x="8" y="77"/>
                  </a:cubicBezTo>
                  <a:cubicBezTo>
                    <a:pt x="31" y="257"/>
                    <a:pt x="51" y="437"/>
                    <a:pt x="74" y="616"/>
                  </a:cubicBezTo>
                  <a:cubicBezTo>
                    <a:pt x="81" y="667"/>
                    <a:pt x="125" y="693"/>
                    <a:pt x="165" y="693"/>
                  </a:cubicBezTo>
                  <a:cubicBezTo>
                    <a:pt x="204" y="693"/>
                    <a:pt x="240" y="667"/>
                    <a:pt x="234" y="616"/>
                  </a:cubicBezTo>
                  <a:cubicBezTo>
                    <a:pt x="214" y="437"/>
                    <a:pt x="191" y="257"/>
                    <a:pt x="171" y="77"/>
                  </a:cubicBezTo>
                  <a:cubicBezTo>
                    <a:pt x="165" y="24"/>
                    <a:pt x="121" y="0"/>
                    <a:pt x="77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1493182" y="1288447"/>
              <a:ext cx="8598" cy="28468"/>
            </a:xfrm>
            <a:custGeom>
              <a:avLst/>
              <a:gdLst/>
              <a:ahLst/>
              <a:cxnLst/>
              <a:rect l="l" t="t" r="r" b="b"/>
              <a:pathLst>
                <a:path w="164" h="543" extrusionOk="0">
                  <a:moveTo>
                    <a:pt x="80" y="1"/>
                  </a:moveTo>
                  <a:cubicBezTo>
                    <a:pt x="40" y="1"/>
                    <a:pt x="0" y="27"/>
                    <a:pt x="0" y="80"/>
                  </a:cubicBezTo>
                  <a:lnTo>
                    <a:pt x="0" y="463"/>
                  </a:lnTo>
                  <a:cubicBezTo>
                    <a:pt x="0" y="517"/>
                    <a:pt x="40" y="543"/>
                    <a:pt x="80" y="543"/>
                  </a:cubicBezTo>
                  <a:cubicBezTo>
                    <a:pt x="123" y="543"/>
                    <a:pt x="163" y="517"/>
                    <a:pt x="163" y="463"/>
                  </a:cubicBezTo>
                  <a:lnTo>
                    <a:pt x="163" y="80"/>
                  </a:lnTo>
                  <a:cubicBezTo>
                    <a:pt x="163" y="27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9"/>
            <p:cNvSpPr/>
            <p:nvPr/>
          </p:nvSpPr>
          <p:spPr>
            <a:xfrm>
              <a:off x="1044046" y="1627802"/>
              <a:ext cx="8441" cy="21705"/>
            </a:xfrm>
            <a:custGeom>
              <a:avLst/>
              <a:gdLst/>
              <a:ahLst/>
              <a:cxnLst/>
              <a:rect l="l" t="t" r="r" b="b"/>
              <a:pathLst>
                <a:path w="161" h="414" extrusionOk="0">
                  <a:moveTo>
                    <a:pt x="81" y="1"/>
                  </a:moveTo>
                  <a:cubicBezTo>
                    <a:pt x="41" y="1"/>
                    <a:pt x="1" y="24"/>
                    <a:pt x="1" y="77"/>
                  </a:cubicBezTo>
                  <a:lnTo>
                    <a:pt x="1" y="334"/>
                  </a:lnTo>
                  <a:cubicBezTo>
                    <a:pt x="1" y="387"/>
                    <a:pt x="41" y="414"/>
                    <a:pt x="81" y="414"/>
                  </a:cubicBezTo>
                  <a:cubicBezTo>
                    <a:pt x="121" y="414"/>
                    <a:pt x="160" y="387"/>
                    <a:pt x="160" y="334"/>
                  </a:cubicBezTo>
                  <a:lnTo>
                    <a:pt x="160" y="77"/>
                  </a:lnTo>
                  <a:cubicBezTo>
                    <a:pt x="160" y="24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9"/>
            <p:cNvSpPr/>
            <p:nvPr/>
          </p:nvSpPr>
          <p:spPr>
            <a:xfrm>
              <a:off x="1059407" y="1603581"/>
              <a:ext cx="13159" cy="29674"/>
            </a:xfrm>
            <a:custGeom>
              <a:avLst/>
              <a:gdLst/>
              <a:ahLst/>
              <a:cxnLst/>
              <a:rect l="l" t="t" r="r" b="b"/>
              <a:pathLst>
                <a:path w="251" h="566" extrusionOk="0">
                  <a:moveTo>
                    <a:pt x="101" y="0"/>
                  </a:moveTo>
                  <a:cubicBezTo>
                    <a:pt x="50" y="0"/>
                    <a:pt x="1" y="40"/>
                    <a:pt x="21" y="100"/>
                  </a:cubicBezTo>
                  <a:cubicBezTo>
                    <a:pt x="57" y="226"/>
                    <a:pt x="77" y="357"/>
                    <a:pt x="84" y="489"/>
                  </a:cubicBezTo>
                  <a:cubicBezTo>
                    <a:pt x="87" y="539"/>
                    <a:pt x="130" y="566"/>
                    <a:pt x="170" y="566"/>
                  </a:cubicBezTo>
                  <a:cubicBezTo>
                    <a:pt x="210" y="566"/>
                    <a:pt x="250" y="539"/>
                    <a:pt x="247" y="489"/>
                  </a:cubicBezTo>
                  <a:cubicBezTo>
                    <a:pt x="240" y="343"/>
                    <a:pt x="217" y="197"/>
                    <a:pt x="177" y="57"/>
                  </a:cubicBezTo>
                  <a:cubicBezTo>
                    <a:pt x="164" y="17"/>
                    <a:pt x="133" y="0"/>
                    <a:pt x="101" y="0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829256" y="1338147"/>
              <a:ext cx="8598" cy="25375"/>
            </a:xfrm>
            <a:custGeom>
              <a:avLst/>
              <a:gdLst/>
              <a:ahLst/>
              <a:cxnLst/>
              <a:rect l="l" t="t" r="r" b="b"/>
              <a:pathLst>
                <a:path w="164" h="484" extrusionOk="0">
                  <a:moveTo>
                    <a:pt x="84" y="1"/>
                  </a:moveTo>
                  <a:cubicBezTo>
                    <a:pt x="41" y="1"/>
                    <a:pt x="1" y="25"/>
                    <a:pt x="1" y="77"/>
                  </a:cubicBezTo>
                  <a:lnTo>
                    <a:pt x="1" y="407"/>
                  </a:lnTo>
                  <a:cubicBezTo>
                    <a:pt x="1" y="460"/>
                    <a:pt x="41" y="484"/>
                    <a:pt x="84" y="484"/>
                  </a:cubicBezTo>
                  <a:cubicBezTo>
                    <a:pt x="124" y="484"/>
                    <a:pt x="164" y="460"/>
                    <a:pt x="164" y="407"/>
                  </a:cubicBezTo>
                  <a:lnTo>
                    <a:pt x="164" y="77"/>
                  </a:lnTo>
                  <a:cubicBezTo>
                    <a:pt x="164" y="25"/>
                    <a:pt x="124" y="1"/>
                    <a:pt x="84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843778" y="1345487"/>
              <a:ext cx="11534" cy="26947"/>
            </a:xfrm>
            <a:custGeom>
              <a:avLst/>
              <a:gdLst/>
              <a:ahLst/>
              <a:cxnLst/>
              <a:rect l="l" t="t" r="r" b="b"/>
              <a:pathLst>
                <a:path w="220" h="514" extrusionOk="0">
                  <a:moveTo>
                    <a:pt x="86" y="1"/>
                  </a:moveTo>
                  <a:cubicBezTo>
                    <a:pt x="53" y="1"/>
                    <a:pt x="27" y="20"/>
                    <a:pt x="20" y="60"/>
                  </a:cubicBezTo>
                  <a:cubicBezTo>
                    <a:pt x="0" y="197"/>
                    <a:pt x="3" y="324"/>
                    <a:pt x="43" y="457"/>
                  </a:cubicBezTo>
                  <a:cubicBezTo>
                    <a:pt x="56" y="497"/>
                    <a:pt x="90" y="513"/>
                    <a:pt x="120" y="513"/>
                  </a:cubicBezTo>
                  <a:cubicBezTo>
                    <a:pt x="170" y="513"/>
                    <a:pt x="220" y="473"/>
                    <a:pt x="200" y="413"/>
                  </a:cubicBezTo>
                  <a:cubicBezTo>
                    <a:pt x="170" y="310"/>
                    <a:pt x="160" y="211"/>
                    <a:pt x="176" y="104"/>
                  </a:cubicBezTo>
                  <a:cubicBezTo>
                    <a:pt x="186" y="44"/>
                    <a:pt x="133" y="1"/>
                    <a:pt x="86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948945" y="1320899"/>
              <a:ext cx="8598" cy="15780"/>
            </a:xfrm>
            <a:custGeom>
              <a:avLst/>
              <a:gdLst/>
              <a:ahLst/>
              <a:cxnLst/>
              <a:rect l="l" t="t" r="r" b="b"/>
              <a:pathLst>
                <a:path w="164" h="301" extrusionOk="0">
                  <a:moveTo>
                    <a:pt x="81" y="1"/>
                  </a:moveTo>
                  <a:cubicBezTo>
                    <a:pt x="41" y="1"/>
                    <a:pt x="1" y="27"/>
                    <a:pt x="1" y="77"/>
                  </a:cubicBezTo>
                  <a:lnTo>
                    <a:pt x="1" y="220"/>
                  </a:lnTo>
                  <a:cubicBezTo>
                    <a:pt x="1" y="274"/>
                    <a:pt x="41" y="300"/>
                    <a:pt x="81" y="300"/>
                  </a:cubicBezTo>
                  <a:cubicBezTo>
                    <a:pt x="121" y="300"/>
                    <a:pt x="164" y="274"/>
                    <a:pt x="164" y="220"/>
                  </a:cubicBezTo>
                  <a:lnTo>
                    <a:pt x="164" y="77"/>
                  </a:lnTo>
                  <a:cubicBezTo>
                    <a:pt x="164" y="27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963939" y="1328396"/>
              <a:ext cx="8650" cy="20132"/>
            </a:xfrm>
            <a:custGeom>
              <a:avLst/>
              <a:gdLst/>
              <a:ahLst/>
              <a:cxnLst/>
              <a:rect l="l" t="t" r="r" b="b"/>
              <a:pathLst>
                <a:path w="165" h="384" extrusionOk="0">
                  <a:moveTo>
                    <a:pt x="85" y="1"/>
                  </a:moveTo>
                  <a:cubicBezTo>
                    <a:pt x="45" y="1"/>
                    <a:pt x="1" y="27"/>
                    <a:pt x="1" y="77"/>
                  </a:cubicBezTo>
                  <a:lnTo>
                    <a:pt x="1" y="303"/>
                  </a:lnTo>
                  <a:cubicBezTo>
                    <a:pt x="1" y="357"/>
                    <a:pt x="45" y="383"/>
                    <a:pt x="85" y="383"/>
                  </a:cubicBezTo>
                  <a:cubicBezTo>
                    <a:pt x="124" y="383"/>
                    <a:pt x="164" y="357"/>
                    <a:pt x="164" y="303"/>
                  </a:cubicBezTo>
                  <a:lnTo>
                    <a:pt x="164" y="77"/>
                  </a:lnTo>
                  <a:cubicBezTo>
                    <a:pt x="164" y="27"/>
                    <a:pt x="124" y="1"/>
                    <a:pt x="85" y="1"/>
                  </a:cubicBezTo>
                  <a:close/>
                </a:path>
              </a:pathLst>
            </a:custGeom>
            <a:solidFill>
              <a:srgbClr val="FF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123262" y="2048523"/>
              <a:ext cx="101394" cy="41365"/>
            </a:xfrm>
            <a:custGeom>
              <a:avLst/>
              <a:gdLst/>
              <a:ahLst/>
              <a:cxnLst/>
              <a:rect l="l" t="t" r="r" b="b"/>
              <a:pathLst>
                <a:path w="1934" h="789" extrusionOk="0">
                  <a:moveTo>
                    <a:pt x="1934" y="0"/>
                  </a:moveTo>
                  <a:cubicBezTo>
                    <a:pt x="1575" y="34"/>
                    <a:pt x="1242" y="140"/>
                    <a:pt x="916" y="269"/>
                  </a:cubicBezTo>
                  <a:cubicBezTo>
                    <a:pt x="593" y="406"/>
                    <a:pt x="281" y="562"/>
                    <a:pt x="1" y="789"/>
                  </a:cubicBezTo>
                  <a:cubicBezTo>
                    <a:pt x="353" y="719"/>
                    <a:pt x="676" y="599"/>
                    <a:pt x="999" y="469"/>
                  </a:cubicBezTo>
                  <a:cubicBezTo>
                    <a:pt x="1319" y="336"/>
                    <a:pt x="1631" y="197"/>
                    <a:pt x="19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1923602" y="1499358"/>
              <a:ext cx="105483" cy="106846"/>
            </a:xfrm>
            <a:custGeom>
              <a:avLst/>
              <a:gdLst/>
              <a:ahLst/>
              <a:cxnLst/>
              <a:rect l="l" t="t" r="r" b="b"/>
              <a:pathLst>
                <a:path w="2012" h="2038" extrusionOk="0">
                  <a:moveTo>
                    <a:pt x="2011" y="1"/>
                  </a:moveTo>
                  <a:lnTo>
                    <a:pt x="1" y="724"/>
                  </a:lnTo>
                  <a:cubicBezTo>
                    <a:pt x="151" y="1226"/>
                    <a:pt x="523" y="1898"/>
                    <a:pt x="1469" y="2038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 rot="-544738">
              <a:off x="1222780" y="1443410"/>
              <a:ext cx="58177" cy="68652"/>
            </a:xfrm>
            <a:custGeom>
              <a:avLst/>
              <a:gdLst/>
              <a:ahLst/>
              <a:cxnLst/>
              <a:rect l="l" t="t" r="r" b="b"/>
              <a:pathLst>
                <a:path w="2327" h="2746" extrusionOk="0">
                  <a:moveTo>
                    <a:pt x="229" y="1"/>
                  </a:moveTo>
                  <a:cubicBezTo>
                    <a:pt x="73" y="480"/>
                    <a:pt x="1" y="983"/>
                    <a:pt x="35" y="1503"/>
                  </a:cubicBezTo>
                  <a:cubicBezTo>
                    <a:pt x="52" y="1762"/>
                    <a:pt x="103" y="2027"/>
                    <a:pt x="250" y="2295"/>
                  </a:cubicBezTo>
                  <a:cubicBezTo>
                    <a:pt x="321" y="2425"/>
                    <a:pt x="433" y="2557"/>
                    <a:pt x="589" y="2642"/>
                  </a:cubicBezTo>
                  <a:cubicBezTo>
                    <a:pt x="714" y="2715"/>
                    <a:pt x="856" y="2746"/>
                    <a:pt x="993" y="2746"/>
                  </a:cubicBezTo>
                  <a:cubicBezTo>
                    <a:pt x="1024" y="2746"/>
                    <a:pt x="1055" y="2744"/>
                    <a:pt x="1086" y="2741"/>
                  </a:cubicBezTo>
                  <a:cubicBezTo>
                    <a:pt x="1252" y="2727"/>
                    <a:pt x="1412" y="2659"/>
                    <a:pt x="1541" y="2568"/>
                  </a:cubicBezTo>
                  <a:cubicBezTo>
                    <a:pt x="1670" y="2473"/>
                    <a:pt x="1769" y="2360"/>
                    <a:pt x="1850" y="2245"/>
                  </a:cubicBezTo>
                  <a:cubicBezTo>
                    <a:pt x="2000" y="2007"/>
                    <a:pt x="2102" y="1759"/>
                    <a:pt x="2163" y="1511"/>
                  </a:cubicBezTo>
                  <a:cubicBezTo>
                    <a:pt x="2293" y="1010"/>
                    <a:pt x="2326" y="500"/>
                    <a:pt x="2269" y="1"/>
                  </a:cubicBezTo>
                  <a:lnTo>
                    <a:pt x="2269" y="1"/>
                  </a:lnTo>
                  <a:cubicBezTo>
                    <a:pt x="2122" y="480"/>
                    <a:pt x="1983" y="949"/>
                    <a:pt x="1800" y="1385"/>
                  </a:cubicBezTo>
                  <a:cubicBezTo>
                    <a:pt x="1704" y="1599"/>
                    <a:pt x="1602" y="1806"/>
                    <a:pt x="1469" y="1969"/>
                  </a:cubicBezTo>
                  <a:cubicBezTo>
                    <a:pt x="1341" y="2132"/>
                    <a:pt x="1191" y="2242"/>
                    <a:pt x="1038" y="2251"/>
                  </a:cubicBezTo>
                  <a:cubicBezTo>
                    <a:pt x="1020" y="2253"/>
                    <a:pt x="1002" y="2254"/>
                    <a:pt x="986" y="2254"/>
                  </a:cubicBezTo>
                  <a:cubicBezTo>
                    <a:pt x="846" y="2254"/>
                    <a:pt x="743" y="2190"/>
                    <a:pt x="644" y="2051"/>
                  </a:cubicBezTo>
                  <a:cubicBezTo>
                    <a:pt x="531" y="1895"/>
                    <a:pt x="470" y="1670"/>
                    <a:pt x="413" y="1446"/>
                  </a:cubicBezTo>
                  <a:cubicBezTo>
                    <a:pt x="314" y="990"/>
                    <a:pt x="273" y="500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 rot="-544738">
              <a:off x="1448521" y="1405944"/>
              <a:ext cx="76377" cy="79252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7" name="Google Shape;1477;p39"/>
          <p:cNvGrpSpPr/>
          <p:nvPr/>
        </p:nvGrpSpPr>
        <p:grpSpPr>
          <a:xfrm>
            <a:off x="3843991" y="1449149"/>
            <a:ext cx="1223621" cy="1526983"/>
            <a:chOff x="4459081" y="808256"/>
            <a:chExt cx="3324155" cy="4148284"/>
          </a:xfrm>
        </p:grpSpPr>
        <p:grpSp>
          <p:nvGrpSpPr>
            <p:cNvPr id="1478" name="Google Shape;1478;p39"/>
            <p:cNvGrpSpPr/>
            <p:nvPr/>
          </p:nvGrpSpPr>
          <p:grpSpPr>
            <a:xfrm>
              <a:off x="4459081" y="808256"/>
              <a:ext cx="3324155" cy="4148284"/>
              <a:chOff x="1360275" y="2785325"/>
              <a:chExt cx="671750" cy="838325"/>
            </a:xfrm>
          </p:grpSpPr>
          <p:sp>
            <p:nvSpPr>
              <p:cNvPr id="1479" name="Google Shape;1479;p39"/>
              <p:cNvSpPr/>
              <p:nvPr/>
            </p:nvSpPr>
            <p:spPr>
              <a:xfrm>
                <a:off x="1381075" y="3055675"/>
                <a:ext cx="318625" cy="219025"/>
              </a:xfrm>
              <a:custGeom>
                <a:avLst/>
                <a:gdLst/>
                <a:ahLst/>
                <a:cxnLst/>
                <a:rect l="l" t="t" r="r" b="b"/>
                <a:pathLst>
                  <a:path w="12745" h="8761" extrusionOk="0">
                    <a:moveTo>
                      <a:pt x="10034" y="0"/>
                    </a:moveTo>
                    <a:cubicBezTo>
                      <a:pt x="9608" y="0"/>
                      <a:pt x="9001" y="127"/>
                      <a:pt x="8168" y="420"/>
                    </a:cubicBezTo>
                    <a:cubicBezTo>
                      <a:pt x="2034" y="2576"/>
                      <a:pt x="1" y="7279"/>
                      <a:pt x="649" y="8427"/>
                    </a:cubicBezTo>
                    <a:lnTo>
                      <a:pt x="2603" y="8760"/>
                    </a:lnTo>
                    <a:lnTo>
                      <a:pt x="8141" y="5126"/>
                    </a:lnTo>
                    <a:cubicBezTo>
                      <a:pt x="8141" y="5126"/>
                      <a:pt x="12745" y="0"/>
                      <a:pt x="10034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9"/>
              <p:cNvSpPr/>
              <p:nvPr/>
            </p:nvSpPr>
            <p:spPr>
              <a:xfrm>
                <a:off x="1659800" y="3061500"/>
                <a:ext cx="257675" cy="271175"/>
              </a:xfrm>
              <a:custGeom>
                <a:avLst/>
                <a:gdLst/>
                <a:ahLst/>
                <a:cxnLst/>
                <a:rect l="l" t="t" r="r" b="b"/>
                <a:pathLst>
                  <a:path w="10307" h="10847" extrusionOk="0">
                    <a:moveTo>
                      <a:pt x="3452" y="1"/>
                    </a:moveTo>
                    <a:lnTo>
                      <a:pt x="3452" y="1"/>
                    </a:lnTo>
                    <a:cubicBezTo>
                      <a:pt x="3452" y="1"/>
                      <a:pt x="1" y="9142"/>
                      <a:pt x="5143" y="10531"/>
                    </a:cubicBezTo>
                    <a:cubicBezTo>
                      <a:pt x="5960" y="10751"/>
                      <a:pt x="6651" y="10847"/>
                      <a:pt x="7232" y="10847"/>
                    </a:cubicBezTo>
                    <a:cubicBezTo>
                      <a:pt x="10307" y="10847"/>
                      <a:pt x="10286" y="8160"/>
                      <a:pt x="9429" y="7059"/>
                    </a:cubicBezTo>
                    <a:cubicBezTo>
                      <a:pt x="8408" y="5755"/>
                      <a:pt x="8082" y="4041"/>
                      <a:pt x="7389" y="2037"/>
                    </a:cubicBezTo>
                    <a:cubicBezTo>
                      <a:pt x="6694" y="33"/>
                      <a:pt x="3452" y="1"/>
                      <a:pt x="3452" y="1"/>
                    </a:cubicBezTo>
                    <a:close/>
                  </a:path>
                </a:pathLst>
              </a:custGeom>
              <a:solidFill>
                <a:srgbClr val="FFA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9"/>
              <p:cNvSpPr/>
              <p:nvPr/>
            </p:nvSpPr>
            <p:spPr>
              <a:xfrm>
                <a:off x="1760025" y="3069575"/>
                <a:ext cx="170975" cy="13380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5352" extrusionOk="0">
                    <a:moveTo>
                      <a:pt x="1264" y="0"/>
                    </a:moveTo>
                    <a:lnTo>
                      <a:pt x="1264" y="0"/>
                    </a:lnTo>
                    <a:cubicBezTo>
                      <a:pt x="1264" y="0"/>
                      <a:pt x="1" y="5352"/>
                      <a:pt x="3962" y="5352"/>
                    </a:cubicBezTo>
                    <a:cubicBezTo>
                      <a:pt x="4017" y="5352"/>
                      <a:pt x="4073" y="5351"/>
                      <a:pt x="4130" y="5349"/>
                    </a:cubicBezTo>
                    <a:cubicBezTo>
                      <a:pt x="6838" y="5249"/>
                      <a:pt x="5008" y="2566"/>
                      <a:pt x="3261" y="1015"/>
                    </a:cubicBezTo>
                    <a:cubicBezTo>
                      <a:pt x="2322" y="183"/>
                      <a:pt x="1264" y="0"/>
                      <a:pt x="12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9"/>
              <p:cNvSpPr/>
              <p:nvPr/>
            </p:nvSpPr>
            <p:spPr>
              <a:xfrm>
                <a:off x="1771550" y="3363350"/>
                <a:ext cx="249450" cy="117850"/>
              </a:xfrm>
              <a:custGeom>
                <a:avLst/>
                <a:gdLst/>
                <a:ahLst/>
                <a:cxnLst/>
                <a:rect l="l" t="t" r="r" b="b"/>
                <a:pathLst>
                  <a:path w="9978" h="4714" extrusionOk="0">
                    <a:moveTo>
                      <a:pt x="9637" y="0"/>
                    </a:moveTo>
                    <a:cubicBezTo>
                      <a:pt x="9610" y="0"/>
                      <a:pt x="9581" y="8"/>
                      <a:pt x="9549" y="24"/>
                    </a:cubicBezTo>
                    <a:cubicBezTo>
                      <a:pt x="9113" y="244"/>
                      <a:pt x="9260" y="986"/>
                      <a:pt x="9260" y="986"/>
                    </a:cubicBezTo>
                    <a:lnTo>
                      <a:pt x="8813" y="1675"/>
                    </a:lnTo>
                    <a:cubicBezTo>
                      <a:pt x="8813" y="1675"/>
                      <a:pt x="8399" y="1364"/>
                      <a:pt x="8009" y="1364"/>
                    </a:cubicBezTo>
                    <a:cubicBezTo>
                      <a:pt x="7906" y="1364"/>
                      <a:pt x="7804" y="1386"/>
                      <a:pt x="7712" y="1442"/>
                    </a:cubicBezTo>
                    <a:cubicBezTo>
                      <a:pt x="7279" y="1712"/>
                      <a:pt x="7712" y="2444"/>
                      <a:pt x="7712" y="2444"/>
                    </a:cubicBezTo>
                    <a:lnTo>
                      <a:pt x="6810" y="2893"/>
                    </a:lnTo>
                    <a:cubicBezTo>
                      <a:pt x="6810" y="2893"/>
                      <a:pt x="6509" y="2218"/>
                      <a:pt x="5980" y="2218"/>
                    </a:cubicBezTo>
                    <a:cubicBezTo>
                      <a:pt x="5926" y="2218"/>
                      <a:pt x="5870" y="2225"/>
                      <a:pt x="5812" y="2240"/>
                    </a:cubicBezTo>
                    <a:cubicBezTo>
                      <a:pt x="5176" y="2411"/>
                      <a:pt x="5047" y="3026"/>
                      <a:pt x="5047" y="3026"/>
                    </a:cubicBezTo>
                    <a:lnTo>
                      <a:pt x="4074" y="3323"/>
                    </a:lnTo>
                    <a:cubicBezTo>
                      <a:pt x="4074" y="3323"/>
                      <a:pt x="3825" y="2341"/>
                      <a:pt x="3263" y="2341"/>
                    </a:cubicBezTo>
                    <a:cubicBezTo>
                      <a:pt x="3244" y="2341"/>
                      <a:pt x="3225" y="2342"/>
                      <a:pt x="3205" y="2344"/>
                    </a:cubicBezTo>
                    <a:cubicBezTo>
                      <a:pt x="2606" y="2411"/>
                      <a:pt x="2304" y="3176"/>
                      <a:pt x="2304" y="3176"/>
                    </a:cubicBezTo>
                    <a:lnTo>
                      <a:pt x="1282" y="3043"/>
                    </a:lnTo>
                    <a:cubicBezTo>
                      <a:pt x="1282" y="3043"/>
                      <a:pt x="1335" y="2108"/>
                      <a:pt x="969" y="1974"/>
                    </a:cubicBezTo>
                    <a:cubicBezTo>
                      <a:pt x="940" y="1964"/>
                      <a:pt x="909" y="1959"/>
                      <a:pt x="877" y="1959"/>
                    </a:cubicBezTo>
                    <a:cubicBezTo>
                      <a:pt x="511" y="1959"/>
                      <a:pt x="1" y="2610"/>
                      <a:pt x="1" y="2610"/>
                    </a:cubicBezTo>
                    <a:lnTo>
                      <a:pt x="374" y="3143"/>
                    </a:lnTo>
                    <a:lnTo>
                      <a:pt x="1838" y="4177"/>
                    </a:lnTo>
                    <a:lnTo>
                      <a:pt x="5209" y="4713"/>
                    </a:lnTo>
                    <a:lnTo>
                      <a:pt x="9949" y="1202"/>
                    </a:lnTo>
                    <a:cubicBezTo>
                      <a:pt x="9949" y="1202"/>
                      <a:pt x="9977" y="0"/>
                      <a:pt x="9637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9"/>
              <p:cNvSpPr/>
              <p:nvPr/>
            </p:nvSpPr>
            <p:spPr>
              <a:xfrm>
                <a:off x="1398375" y="3074375"/>
                <a:ext cx="212300" cy="220250"/>
              </a:xfrm>
              <a:custGeom>
                <a:avLst/>
                <a:gdLst/>
                <a:ahLst/>
                <a:cxnLst/>
                <a:rect l="l" t="t" r="r" b="b"/>
                <a:pathLst>
                  <a:path w="8492" h="8810" extrusionOk="0">
                    <a:moveTo>
                      <a:pt x="4776" y="0"/>
                    </a:moveTo>
                    <a:cubicBezTo>
                      <a:pt x="4727" y="0"/>
                      <a:pt x="4677" y="11"/>
                      <a:pt x="4630" y="34"/>
                    </a:cubicBezTo>
                    <a:lnTo>
                      <a:pt x="234" y="2228"/>
                    </a:lnTo>
                    <a:cubicBezTo>
                      <a:pt x="60" y="2314"/>
                      <a:pt x="0" y="2530"/>
                      <a:pt x="100" y="2693"/>
                    </a:cubicBezTo>
                    <a:lnTo>
                      <a:pt x="3768" y="8655"/>
                    </a:lnTo>
                    <a:cubicBezTo>
                      <a:pt x="3831" y="8754"/>
                      <a:pt x="3937" y="8810"/>
                      <a:pt x="4047" y="8810"/>
                    </a:cubicBezTo>
                    <a:cubicBezTo>
                      <a:pt x="4101" y="8810"/>
                      <a:pt x="4157" y="8796"/>
                      <a:pt x="4208" y="8767"/>
                    </a:cubicBezTo>
                    <a:lnTo>
                      <a:pt x="8275" y="6508"/>
                    </a:lnTo>
                    <a:cubicBezTo>
                      <a:pt x="8435" y="6421"/>
                      <a:pt x="8491" y="6218"/>
                      <a:pt x="8401" y="6059"/>
                    </a:cubicBezTo>
                    <a:lnTo>
                      <a:pt x="5063" y="168"/>
                    </a:lnTo>
                    <a:cubicBezTo>
                      <a:pt x="5003" y="60"/>
                      <a:pt x="4891" y="0"/>
                      <a:pt x="4776" y="0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9"/>
              <p:cNvSpPr/>
              <p:nvPr/>
            </p:nvSpPr>
            <p:spPr>
              <a:xfrm>
                <a:off x="1500900" y="3231825"/>
                <a:ext cx="46275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2117" extrusionOk="0">
                    <a:moveTo>
                      <a:pt x="1850" y="0"/>
                    </a:moveTo>
                    <a:lnTo>
                      <a:pt x="269" y="1059"/>
                    </a:lnTo>
                    <a:lnTo>
                      <a:pt x="0" y="2117"/>
                    </a:lnTo>
                    <a:lnTo>
                      <a:pt x="0" y="2117"/>
                    </a:lnTo>
                    <a:lnTo>
                      <a:pt x="1850" y="988"/>
                    </a:lnTo>
                    <a:lnTo>
                      <a:pt x="1850" y="0"/>
                    </a:ln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9"/>
              <p:cNvSpPr/>
              <p:nvPr/>
            </p:nvSpPr>
            <p:spPr>
              <a:xfrm>
                <a:off x="1406850" y="3106425"/>
                <a:ext cx="107625" cy="178325"/>
              </a:xfrm>
              <a:custGeom>
                <a:avLst/>
                <a:gdLst/>
                <a:ahLst/>
                <a:cxnLst/>
                <a:rect l="l" t="t" r="r" b="b"/>
                <a:pathLst>
                  <a:path w="4305" h="7133" extrusionOk="0">
                    <a:moveTo>
                      <a:pt x="61" y="1"/>
                    </a:moveTo>
                    <a:lnTo>
                      <a:pt x="61" y="1"/>
                    </a:lnTo>
                    <a:cubicBezTo>
                      <a:pt x="61" y="1"/>
                      <a:pt x="284" y="872"/>
                      <a:pt x="1" y="1202"/>
                    </a:cubicBezTo>
                    <a:cubicBezTo>
                      <a:pt x="234" y="1611"/>
                      <a:pt x="3762" y="7133"/>
                      <a:pt x="3762" y="7133"/>
                    </a:cubicBezTo>
                    <a:cubicBezTo>
                      <a:pt x="3762" y="7133"/>
                      <a:pt x="4305" y="6743"/>
                      <a:pt x="4071" y="6161"/>
                    </a:cubicBezTo>
                    <a:cubicBezTo>
                      <a:pt x="3839" y="5582"/>
                      <a:pt x="61" y="1"/>
                      <a:pt x="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9"/>
              <p:cNvSpPr/>
              <p:nvPr/>
            </p:nvSpPr>
            <p:spPr>
              <a:xfrm>
                <a:off x="1402275" y="3044950"/>
                <a:ext cx="209725" cy="22115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8846" extrusionOk="0">
                    <a:moveTo>
                      <a:pt x="4812" y="0"/>
                    </a:moveTo>
                    <a:cubicBezTo>
                      <a:pt x="4771" y="0"/>
                      <a:pt x="4729" y="10"/>
                      <a:pt x="4691" y="30"/>
                    </a:cubicBezTo>
                    <a:lnTo>
                      <a:pt x="197" y="2270"/>
                    </a:lnTo>
                    <a:cubicBezTo>
                      <a:pt x="55" y="2343"/>
                      <a:pt x="1" y="2526"/>
                      <a:pt x="88" y="2663"/>
                    </a:cubicBezTo>
                    <a:lnTo>
                      <a:pt x="3812" y="8713"/>
                    </a:lnTo>
                    <a:cubicBezTo>
                      <a:pt x="3862" y="8799"/>
                      <a:pt x="3954" y="8845"/>
                      <a:pt x="4046" y="8845"/>
                    </a:cubicBezTo>
                    <a:cubicBezTo>
                      <a:pt x="4058" y="8845"/>
                      <a:pt x="4070" y="8844"/>
                      <a:pt x="4082" y="8843"/>
                    </a:cubicBezTo>
                    <a:cubicBezTo>
                      <a:pt x="4115" y="8836"/>
                      <a:pt x="4148" y="8830"/>
                      <a:pt x="4182" y="8810"/>
                    </a:cubicBezTo>
                    <a:lnTo>
                      <a:pt x="5792" y="7915"/>
                    </a:lnTo>
                    <a:lnTo>
                      <a:pt x="8388" y="6021"/>
                    </a:lnTo>
                    <a:lnTo>
                      <a:pt x="5056" y="143"/>
                    </a:lnTo>
                    <a:cubicBezTo>
                      <a:pt x="5036" y="107"/>
                      <a:pt x="5010" y="79"/>
                      <a:pt x="4984" y="60"/>
                    </a:cubicBezTo>
                    <a:cubicBezTo>
                      <a:pt x="4936" y="22"/>
                      <a:pt x="4875" y="0"/>
                      <a:pt x="4812" y="0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9"/>
              <p:cNvSpPr/>
              <p:nvPr/>
            </p:nvSpPr>
            <p:spPr>
              <a:xfrm>
                <a:off x="1758150" y="2840425"/>
                <a:ext cx="48025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7766" extrusionOk="0">
                    <a:moveTo>
                      <a:pt x="693" y="0"/>
                    </a:moveTo>
                    <a:lnTo>
                      <a:pt x="184" y="220"/>
                    </a:lnTo>
                    <a:lnTo>
                      <a:pt x="1" y="7765"/>
                    </a:lnTo>
                    <a:cubicBezTo>
                      <a:pt x="1" y="7765"/>
                      <a:pt x="926" y="7572"/>
                      <a:pt x="999" y="7039"/>
                    </a:cubicBezTo>
                    <a:cubicBezTo>
                      <a:pt x="1076" y="6503"/>
                      <a:pt x="184" y="6257"/>
                      <a:pt x="184" y="6257"/>
                    </a:cubicBezTo>
                    <a:lnTo>
                      <a:pt x="397" y="5022"/>
                    </a:lnTo>
                    <a:cubicBezTo>
                      <a:pt x="397" y="5022"/>
                      <a:pt x="1565" y="4942"/>
                      <a:pt x="1458" y="4354"/>
                    </a:cubicBezTo>
                    <a:cubicBezTo>
                      <a:pt x="1352" y="3764"/>
                      <a:pt x="693" y="3458"/>
                      <a:pt x="693" y="3458"/>
                    </a:cubicBezTo>
                    <a:lnTo>
                      <a:pt x="693" y="2027"/>
                    </a:lnTo>
                    <a:cubicBezTo>
                      <a:pt x="693" y="2027"/>
                      <a:pt x="1705" y="2027"/>
                      <a:pt x="1812" y="1388"/>
                    </a:cubicBezTo>
                    <a:cubicBezTo>
                      <a:pt x="1921" y="749"/>
                      <a:pt x="693" y="0"/>
                      <a:pt x="693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9"/>
              <p:cNvSpPr/>
              <p:nvPr/>
            </p:nvSpPr>
            <p:spPr>
              <a:xfrm>
                <a:off x="1360275" y="2785325"/>
                <a:ext cx="671750" cy="740450"/>
              </a:xfrm>
              <a:custGeom>
                <a:avLst/>
                <a:gdLst/>
                <a:ahLst/>
                <a:cxnLst/>
                <a:rect l="l" t="t" r="r" b="b"/>
                <a:pathLst>
                  <a:path w="26870" h="29618" extrusionOk="0">
                    <a:moveTo>
                      <a:pt x="16000" y="1"/>
                    </a:moveTo>
                    <a:cubicBezTo>
                      <a:pt x="14709" y="1"/>
                      <a:pt x="14169" y="1845"/>
                      <a:pt x="14169" y="1845"/>
                    </a:cubicBezTo>
                    <a:cubicBezTo>
                      <a:pt x="14169" y="1845"/>
                      <a:pt x="14358" y="224"/>
                      <a:pt x="13337" y="14"/>
                    </a:cubicBezTo>
                    <a:cubicBezTo>
                      <a:pt x="13307" y="8"/>
                      <a:pt x="13277" y="5"/>
                      <a:pt x="13248" y="5"/>
                    </a:cubicBezTo>
                    <a:cubicBezTo>
                      <a:pt x="12296" y="5"/>
                      <a:pt x="11936" y="3249"/>
                      <a:pt x="11936" y="3249"/>
                    </a:cubicBezTo>
                    <a:lnTo>
                      <a:pt x="2679" y="3632"/>
                    </a:lnTo>
                    <a:cubicBezTo>
                      <a:pt x="2679" y="3632"/>
                      <a:pt x="3066" y="1782"/>
                      <a:pt x="2363" y="1782"/>
                    </a:cubicBezTo>
                    <a:cubicBezTo>
                      <a:pt x="1658" y="1782"/>
                      <a:pt x="1595" y="2993"/>
                      <a:pt x="1595" y="2993"/>
                    </a:cubicBezTo>
                    <a:cubicBezTo>
                      <a:pt x="1595" y="2993"/>
                      <a:pt x="1323" y="1954"/>
                      <a:pt x="775" y="1954"/>
                    </a:cubicBezTo>
                    <a:cubicBezTo>
                      <a:pt x="732" y="1954"/>
                      <a:pt x="686" y="1960"/>
                      <a:pt x="639" y="1974"/>
                    </a:cubicBezTo>
                    <a:cubicBezTo>
                      <a:pt x="0" y="2165"/>
                      <a:pt x="1658" y="6375"/>
                      <a:pt x="1658" y="6375"/>
                    </a:cubicBezTo>
                    <a:lnTo>
                      <a:pt x="12638" y="4717"/>
                    </a:lnTo>
                    <a:lnTo>
                      <a:pt x="12638" y="4717"/>
                    </a:lnTo>
                    <a:lnTo>
                      <a:pt x="6254" y="9100"/>
                    </a:lnTo>
                    <a:cubicBezTo>
                      <a:pt x="6254" y="9100"/>
                      <a:pt x="9189" y="8864"/>
                      <a:pt x="10530" y="7845"/>
                    </a:cubicBezTo>
                    <a:lnTo>
                      <a:pt x="10530" y="7845"/>
                    </a:lnTo>
                    <a:cubicBezTo>
                      <a:pt x="9762" y="8864"/>
                      <a:pt x="8850" y="10488"/>
                      <a:pt x="8085" y="12485"/>
                    </a:cubicBezTo>
                    <a:cubicBezTo>
                      <a:pt x="7080" y="15111"/>
                      <a:pt x="6327" y="18383"/>
                      <a:pt x="6510" y="21754"/>
                    </a:cubicBezTo>
                    <a:cubicBezTo>
                      <a:pt x="6567" y="22836"/>
                      <a:pt x="6873" y="23791"/>
                      <a:pt x="7359" y="24627"/>
                    </a:cubicBezTo>
                    <a:cubicBezTo>
                      <a:pt x="8677" y="26899"/>
                      <a:pt x="11343" y="28304"/>
                      <a:pt x="14075" y="29023"/>
                    </a:cubicBezTo>
                    <a:cubicBezTo>
                      <a:pt x="15627" y="29429"/>
                      <a:pt x="17199" y="29617"/>
                      <a:pt x="18558" y="29617"/>
                    </a:cubicBezTo>
                    <a:cubicBezTo>
                      <a:pt x="18758" y="29617"/>
                      <a:pt x="18954" y="29613"/>
                      <a:pt x="19144" y="29605"/>
                    </a:cubicBezTo>
                    <a:cubicBezTo>
                      <a:pt x="22742" y="29455"/>
                      <a:pt x="25205" y="28014"/>
                      <a:pt x="26286" y="25315"/>
                    </a:cubicBezTo>
                    <a:cubicBezTo>
                      <a:pt x="26590" y="24567"/>
                      <a:pt x="26782" y="23718"/>
                      <a:pt x="26869" y="22776"/>
                    </a:cubicBezTo>
                    <a:lnTo>
                      <a:pt x="26869" y="22776"/>
                    </a:lnTo>
                    <a:cubicBezTo>
                      <a:pt x="25768" y="24141"/>
                      <a:pt x="24183" y="26202"/>
                      <a:pt x="20504" y="26202"/>
                    </a:cubicBezTo>
                    <a:cubicBezTo>
                      <a:pt x="18846" y="26202"/>
                      <a:pt x="16762" y="25783"/>
                      <a:pt x="14105" y="24693"/>
                    </a:cubicBezTo>
                    <a:cubicBezTo>
                      <a:pt x="10661" y="22659"/>
                      <a:pt x="15952" y="11483"/>
                      <a:pt x="15952" y="11483"/>
                    </a:cubicBezTo>
                    <a:cubicBezTo>
                      <a:pt x="15952" y="11483"/>
                      <a:pt x="18189" y="547"/>
                      <a:pt x="16401" y="57"/>
                    </a:cubicBezTo>
                    <a:cubicBezTo>
                      <a:pt x="16260" y="18"/>
                      <a:pt x="16126" y="1"/>
                      <a:pt x="16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9"/>
              <p:cNvSpPr/>
              <p:nvPr/>
            </p:nvSpPr>
            <p:spPr>
              <a:xfrm>
                <a:off x="1702250" y="3418200"/>
                <a:ext cx="3152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12608" h="4303" extrusionOk="0">
                    <a:moveTo>
                      <a:pt x="12607" y="0"/>
                    </a:moveTo>
                    <a:lnTo>
                      <a:pt x="12607" y="0"/>
                    </a:lnTo>
                    <a:cubicBezTo>
                      <a:pt x="11559" y="170"/>
                      <a:pt x="11283" y="1395"/>
                      <a:pt x="8581" y="2519"/>
                    </a:cubicBezTo>
                    <a:cubicBezTo>
                      <a:pt x="7321" y="3044"/>
                      <a:pt x="5689" y="3200"/>
                      <a:pt x="4187" y="3200"/>
                    </a:cubicBezTo>
                    <a:cubicBezTo>
                      <a:pt x="1950" y="3200"/>
                      <a:pt x="0" y="2852"/>
                      <a:pt x="0" y="2852"/>
                    </a:cubicBezTo>
                    <a:lnTo>
                      <a:pt x="0" y="2852"/>
                    </a:lnTo>
                    <a:lnTo>
                      <a:pt x="396" y="3708"/>
                    </a:lnTo>
                    <a:cubicBezTo>
                      <a:pt x="1948" y="4114"/>
                      <a:pt x="3520" y="4302"/>
                      <a:pt x="4879" y="4302"/>
                    </a:cubicBezTo>
                    <a:cubicBezTo>
                      <a:pt x="5079" y="4302"/>
                      <a:pt x="5275" y="4298"/>
                      <a:pt x="5465" y="4290"/>
                    </a:cubicBezTo>
                    <a:cubicBezTo>
                      <a:pt x="9063" y="4140"/>
                      <a:pt x="11526" y="2699"/>
                      <a:pt x="12607" y="0"/>
                    </a:cubicBezTo>
                    <a:close/>
                  </a:path>
                </a:pathLst>
              </a:custGeom>
              <a:solidFill>
                <a:srgbClr val="FFC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9"/>
              <p:cNvSpPr/>
              <p:nvPr/>
            </p:nvSpPr>
            <p:spPr>
              <a:xfrm>
                <a:off x="1592325" y="3059500"/>
                <a:ext cx="253875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0155" h="12956" extrusionOk="0">
                    <a:moveTo>
                      <a:pt x="6314" y="1"/>
                    </a:moveTo>
                    <a:lnTo>
                      <a:pt x="1" y="4307"/>
                    </a:lnTo>
                    <a:cubicBezTo>
                      <a:pt x="1" y="4307"/>
                      <a:pt x="4463" y="12956"/>
                      <a:pt x="7348" y="12956"/>
                    </a:cubicBezTo>
                    <a:cubicBezTo>
                      <a:pt x="8097" y="12956"/>
                      <a:pt x="8739" y="12375"/>
                      <a:pt x="9170" y="10910"/>
                    </a:cubicBezTo>
                    <a:cubicBezTo>
                      <a:pt x="10155" y="3299"/>
                      <a:pt x="6314" y="1"/>
                      <a:pt x="6314" y="1"/>
                    </a:cubicBezTo>
                    <a:close/>
                  </a:path>
                </a:pathLst>
              </a:custGeom>
              <a:solidFill>
                <a:srgbClr val="3EC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9"/>
              <p:cNvSpPr/>
              <p:nvPr/>
            </p:nvSpPr>
            <p:spPr>
              <a:xfrm>
                <a:off x="1425925" y="2937425"/>
                <a:ext cx="2622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46" extrusionOk="0">
                    <a:moveTo>
                      <a:pt x="966" y="1"/>
                    </a:moveTo>
                    <a:lnTo>
                      <a:pt x="1" y="144"/>
                    </a:lnTo>
                    <a:cubicBezTo>
                      <a:pt x="1" y="144"/>
                      <a:pt x="175" y="945"/>
                      <a:pt x="579" y="945"/>
                    </a:cubicBezTo>
                    <a:cubicBezTo>
                      <a:pt x="592" y="945"/>
                      <a:pt x="606" y="944"/>
                      <a:pt x="620" y="943"/>
                    </a:cubicBezTo>
                    <a:cubicBezTo>
                      <a:pt x="1049" y="890"/>
                      <a:pt x="966" y="1"/>
                      <a:pt x="9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9"/>
              <p:cNvSpPr/>
              <p:nvPr/>
            </p:nvSpPr>
            <p:spPr>
              <a:xfrm>
                <a:off x="1474350" y="2930375"/>
                <a:ext cx="2357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959" extrusionOk="0">
                    <a:moveTo>
                      <a:pt x="892" y="0"/>
                    </a:moveTo>
                    <a:lnTo>
                      <a:pt x="1" y="133"/>
                    </a:lnTo>
                    <a:cubicBezTo>
                      <a:pt x="1" y="133"/>
                      <a:pt x="79" y="958"/>
                      <a:pt x="474" y="958"/>
                    </a:cubicBezTo>
                    <a:cubicBezTo>
                      <a:pt x="486" y="958"/>
                      <a:pt x="499" y="957"/>
                      <a:pt x="513" y="955"/>
                    </a:cubicBezTo>
                    <a:cubicBezTo>
                      <a:pt x="942" y="902"/>
                      <a:pt x="892" y="0"/>
                      <a:pt x="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9"/>
              <p:cNvSpPr/>
              <p:nvPr/>
            </p:nvSpPr>
            <p:spPr>
              <a:xfrm>
                <a:off x="1504300" y="3046425"/>
                <a:ext cx="557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8784" extrusionOk="0">
                    <a:moveTo>
                      <a:pt x="903" y="1"/>
                    </a:moveTo>
                    <a:lnTo>
                      <a:pt x="1" y="8784"/>
                    </a:lnTo>
                    <a:cubicBezTo>
                      <a:pt x="34" y="8777"/>
                      <a:pt x="67" y="8771"/>
                      <a:pt x="101" y="8751"/>
                    </a:cubicBezTo>
                    <a:lnTo>
                      <a:pt x="816" y="8355"/>
                    </a:lnTo>
                    <a:cubicBezTo>
                      <a:pt x="1026" y="6161"/>
                      <a:pt x="1565" y="4088"/>
                      <a:pt x="2227" y="2297"/>
                    </a:cubicBezTo>
                    <a:lnTo>
                      <a:pt x="1725" y="1409"/>
                    </a:lnTo>
                    <a:lnTo>
                      <a:pt x="975" y="84"/>
                    </a:lnTo>
                    <a:cubicBezTo>
                      <a:pt x="955" y="48"/>
                      <a:pt x="929" y="20"/>
                      <a:pt x="903" y="1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9"/>
              <p:cNvSpPr/>
              <p:nvPr/>
            </p:nvSpPr>
            <p:spPr>
              <a:xfrm>
                <a:off x="1524675" y="3103825"/>
                <a:ext cx="353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59" extrusionOk="0">
                    <a:moveTo>
                      <a:pt x="1412" y="1"/>
                    </a:moveTo>
                    <a:lnTo>
                      <a:pt x="1412" y="1"/>
                    </a:lnTo>
                    <a:cubicBezTo>
                      <a:pt x="750" y="1792"/>
                      <a:pt x="211" y="3865"/>
                      <a:pt x="1" y="6059"/>
                    </a:cubicBezTo>
                    <a:lnTo>
                      <a:pt x="1" y="6059"/>
                    </a:lnTo>
                    <a:cubicBezTo>
                      <a:pt x="211" y="3865"/>
                      <a:pt x="750" y="1792"/>
                      <a:pt x="1412" y="1"/>
                    </a:cubicBezTo>
                    <a:close/>
                  </a:path>
                </a:pathLst>
              </a:custGeom>
              <a:solidFill>
                <a:srgbClr val="3EA8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9"/>
              <p:cNvSpPr/>
              <p:nvPr/>
            </p:nvSpPr>
            <p:spPr>
              <a:xfrm>
                <a:off x="1514700" y="2923375"/>
                <a:ext cx="283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43" extrusionOk="0">
                    <a:moveTo>
                      <a:pt x="1115" y="1"/>
                    </a:moveTo>
                    <a:lnTo>
                      <a:pt x="0" y="170"/>
                    </a:lnTo>
                    <a:cubicBezTo>
                      <a:pt x="0" y="170"/>
                      <a:pt x="297" y="1042"/>
                      <a:pt x="674" y="1042"/>
                    </a:cubicBezTo>
                    <a:cubicBezTo>
                      <a:pt x="693" y="1042"/>
                      <a:pt x="711" y="1040"/>
                      <a:pt x="730" y="1036"/>
                    </a:cubicBezTo>
                    <a:cubicBezTo>
                      <a:pt x="1132" y="939"/>
                      <a:pt x="1115" y="1"/>
                      <a:pt x="1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9"/>
              <p:cNvSpPr/>
              <p:nvPr/>
            </p:nvSpPr>
            <p:spPr>
              <a:xfrm>
                <a:off x="1565225" y="2916125"/>
                <a:ext cx="256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62" extrusionOk="0">
                    <a:moveTo>
                      <a:pt x="1025" y="1"/>
                    </a:moveTo>
                    <a:lnTo>
                      <a:pt x="0" y="154"/>
                    </a:lnTo>
                    <a:cubicBezTo>
                      <a:pt x="0" y="154"/>
                      <a:pt x="238" y="862"/>
                      <a:pt x="557" y="862"/>
                    </a:cubicBezTo>
                    <a:cubicBezTo>
                      <a:pt x="577" y="862"/>
                      <a:pt x="598" y="859"/>
                      <a:pt x="619" y="853"/>
                    </a:cubicBezTo>
                    <a:cubicBezTo>
                      <a:pt x="971" y="747"/>
                      <a:pt x="1025" y="1"/>
                      <a:pt x="10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9"/>
              <p:cNvSpPr/>
              <p:nvPr/>
            </p:nvSpPr>
            <p:spPr>
              <a:xfrm>
                <a:off x="1525925" y="2976375"/>
                <a:ext cx="2457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026" extrusionOk="0">
                    <a:moveTo>
                      <a:pt x="364" y="1"/>
                    </a:moveTo>
                    <a:cubicBezTo>
                      <a:pt x="327" y="1"/>
                      <a:pt x="293" y="11"/>
                      <a:pt x="261" y="34"/>
                    </a:cubicBezTo>
                    <a:cubicBezTo>
                      <a:pt x="1" y="220"/>
                      <a:pt x="261" y="1025"/>
                      <a:pt x="261" y="1025"/>
                    </a:cubicBezTo>
                    <a:lnTo>
                      <a:pt x="983" y="530"/>
                    </a:lnTo>
                    <a:cubicBezTo>
                      <a:pt x="983" y="530"/>
                      <a:pt x="628" y="1"/>
                      <a:pt x="3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9"/>
              <p:cNvSpPr/>
              <p:nvPr/>
            </p:nvSpPr>
            <p:spPr>
              <a:xfrm>
                <a:off x="1558050" y="2954400"/>
                <a:ext cx="312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926" extrusionOk="0">
                    <a:moveTo>
                      <a:pt x="601" y="0"/>
                    </a:moveTo>
                    <a:cubicBezTo>
                      <a:pt x="536" y="0"/>
                      <a:pt x="469" y="13"/>
                      <a:pt x="403" y="44"/>
                    </a:cubicBezTo>
                    <a:cubicBezTo>
                      <a:pt x="0" y="234"/>
                      <a:pt x="403" y="926"/>
                      <a:pt x="403" y="926"/>
                    </a:cubicBezTo>
                    <a:lnTo>
                      <a:pt x="1249" y="343"/>
                    </a:lnTo>
                    <a:cubicBezTo>
                      <a:pt x="1249" y="343"/>
                      <a:pt x="940" y="0"/>
                      <a:pt x="6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9"/>
              <p:cNvSpPr/>
              <p:nvPr/>
            </p:nvSpPr>
            <p:spPr>
              <a:xfrm>
                <a:off x="1422325" y="3496400"/>
                <a:ext cx="143725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912" extrusionOk="0">
                    <a:moveTo>
                      <a:pt x="2007" y="2201"/>
                    </a:moveTo>
                    <a:cubicBezTo>
                      <a:pt x="2000" y="2203"/>
                      <a:pt x="1989" y="2208"/>
                      <a:pt x="1978" y="2210"/>
                    </a:cubicBezTo>
                    <a:cubicBezTo>
                      <a:pt x="1990" y="2205"/>
                      <a:pt x="2001" y="2202"/>
                      <a:pt x="2007" y="2201"/>
                    </a:cubicBezTo>
                    <a:close/>
                    <a:moveTo>
                      <a:pt x="3739" y="1"/>
                    </a:moveTo>
                    <a:lnTo>
                      <a:pt x="3739" y="1172"/>
                    </a:lnTo>
                    <a:cubicBezTo>
                      <a:pt x="3739" y="1172"/>
                      <a:pt x="1552" y="1731"/>
                      <a:pt x="560" y="2134"/>
                    </a:cubicBezTo>
                    <a:cubicBezTo>
                      <a:pt x="208" y="2281"/>
                      <a:pt x="1" y="2407"/>
                      <a:pt x="101" y="2480"/>
                    </a:cubicBezTo>
                    <a:cubicBezTo>
                      <a:pt x="179" y="2535"/>
                      <a:pt x="305" y="2559"/>
                      <a:pt x="456" y="2559"/>
                    </a:cubicBezTo>
                    <a:cubicBezTo>
                      <a:pt x="497" y="2559"/>
                      <a:pt x="540" y="2557"/>
                      <a:pt x="584" y="2554"/>
                    </a:cubicBezTo>
                    <a:cubicBezTo>
                      <a:pt x="1096" y="2514"/>
                      <a:pt x="1792" y="2277"/>
                      <a:pt x="1972" y="2214"/>
                    </a:cubicBezTo>
                    <a:lnTo>
                      <a:pt x="1972" y="2214"/>
                    </a:lnTo>
                    <a:cubicBezTo>
                      <a:pt x="1812" y="2281"/>
                      <a:pt x="1253" y="2517"/>
                      <a:pt x="880" y="2743"/>
                    </a:cubicBezTo>
                    <a:cubicBezTo>
                      <a:pt x="614" y="2903"/>
                      <a:pt x="440" y="3056"/>
                      <a:pt x="570" y="3139"/>
                    </a:cubicBezTo>
                    <a:cubicBezTo>
                      <a:pt x="623" y="3171"/>
                      <a:pt x="690" y="3185"/>
                      <a:pt x="764" y="3185"/>
                    </a:cubicBezTo>
                    <a:cubicBezTo>
                      <a:pt x="822" y="3185"/>
                      <a:pt x="885" y="3177"/>
                      <a:pt x="950" y="3162"/>
                    </a:cubicBezTo>
                    <a:cubicBezTo>
                      <a:pt x="1349" y="3076"/>
                      <a:pt x="1852" y="2766"/>
                      <a:pt x="1905" y="2733"/>
                    </a:cubicBezTo>
                    <a:lnTo>
                      <a:pt x="1905" y="2733"/>
                    </a:lnTo>
                    <a:cubicBezTo>
                      <a:pt x="1855" y="2769"/>
                      <a:pt x="1489" y="3053"/>
                      <a:pt x="1226" y="3342"/>
                    </a:cubicBezTo>
                    <a:cubicBezTo>
                      <a:pt x="1043" y="3548"/>
                      <a:pt x="913" y="3755"/>
                      <a:pt x="979" y="3892"/>
                    </a:cubicBezTo>
                    <a:cubicBezTo>
                      <a:pt x="987" y="3905"/>
                      <a:pt x="1011" y="3912"/>
                      <a:pt x="1048" y="3912"/>
                    </a:cubicBezTo>
                    <a:cubicBezTo>
                      <a:pt x="1110" y="3912"/>
                      <a:pt x="1209" y="3894"/>
                      <a:pt x="1339" y="3861"/>
                    </a:cubicBezTo>
                    <a:cubicBezTo>
                      <a:pt x="2448" y="3588"/>
                      <a:pt x="5749" y="2261"/>
                      <a:pt x="5749" y="2261"/>
                    </a:cubicBezTo>
                    <a:lnTo>
                      <a:pt x="5749" y="377"/>
                    </a:lnTo>
                    <a:lnTo>
                      <a:pt x="37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9"/>
              <p:cNvSpPr/>
              <p:nvPr/>
            </p:nvSpPr>
            <p:spPr>
              <a:xfrm>
                <a:off x="1575450" y="3496400"/>
                <a:ext cx="16192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5090" extrusionOk="0">
                    <a:moveTo>
                      <a:pt x="6227" y="1"/>
                    </a:moveTo>
                    <a:lnTo>
                      <a:pt x="3388" y="383"/>
                    </a:lnTo>
                    <a:lnTo>
                      <a:pt x="3388" y="1748"/>
                    </a:lnTo>
                    <a:cubicBezTo>
                      <a:pt x="3388" y="1748"/>
                      <a:pt x="1441" y="2866"/>
                      <a:pt x="530" y="3548"/>
                    </a:cubicBezTo>
                    <a:cubicBezTo>
                      <a:pt x="197" y="3798"/>
                      <a:pt x="0" y="3987"/>
                      <a:pt x="90" y="4044"/>
                    </a:cubicBezTo>
                    <a:cubicBezTo>
                      <a:pt x="134" y="4074"/>
                      <a:pt x="192" y="4087"/>
                      <a:pt x="261" y="4087"/>
                    </a:cubicBezTo>
                    <a:cubicBezTo>
                      <a:pt x="396" y="4087"/>
                      <a:pt x="570" y="4036"/>
                      <a:pt x="742" y="3968"/>
                    </a:cubicBezTo>
                    <a:cubicBezTo>
                      <a:pt x="1098" y="3825"/>
                      <a:pt x="1455" y="3602"/>
                      <a:pt x="1488" y="3582"/>
                    </a:cubicBezTo>
                    <a:lnTo>
                      <a:pt x="1488" y="3582"/>
                    </a:lnTo>
                    <a:cubicBezTo>
                      <a:pt x="1458" y="3602"/>
                      <a:pt x="1181" y="3812"/>
                      <a:pt x="955" y="4035"/>
                    </a:cubicBezTo>
                    <a:cubicBezTo>
                      <a:pt x="756" y="4227"/>
                      <a:pt x="599" y="4431"/>
                      <a:pt x="699" y="4514"/>
                    </a:cubicBezTo>
                    <a:cubicBezTo>
                      <a:pt x="727" y="4537"/>
                      <a:pt x="765" y="4547"/>
                      <a:pt x="809" y="4547"/>
                    </a:cubicBezTo>
                    <a:cubicBezTo>
                      <a:pt x="958" y="4547"/>
                      <a:pt x="1182" y="4437"/>
                      <a:pt x="1372" y="4324"/>
                    </a:cubicBezTo>
                    <a:cubicBezTo>
                      <a:pt x="1554" y="4214"/>
                      <a:pt x="1708" y="4101"/>
                      <a:pt x="1728" y="4091"/>
                    </a:cubicBezTo>
                    <a:lnTo>
                      <a:pt x="1728" y="4091"/>
                    </a:lnTo>
                    <a:cubicBezTo>
                      <a:pt x="1711" y="4111"/>
                      <a:pt x="1574" y="4287"/>
                      <a:pt x="1455" y="4487"/>
                    </a:cubicBezTo>
                    <a:cubicBezTo>
                      <a:pt x="1304" y="4740"/>
                      <a:pt x="1185" y="5026"/>
                      <a:pt x="1381" y="5086"/>
                    </a:cubicBezTo>
                    <a:cubicBezTo>
                      <a:pt x="1388" y="5088"/>
                      <a:pt x="1398" y="5089"/>
                      <a:pt x="1409" y="5089"/>
                    </a:cubicBezTo>
                    <a:cubicBezTo>
                      <a:pt x="1519" y="5089"/>
                      <a:pt x="1814" y="4983"/>
                      <a:pt x="2210" y="4817"/>
                    </a:cubicBezTo>
                    <a:cubicBezTo>
                      <a:pt x="3665" y="4194"/>
                      <a:pt x="6476" y="2733"/>
                      <a:pt x="6476" y="2733"/>
                    </a:cubicBezTo>
                    <a:lnTo>
                      <a:pt x="62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9"/>
              <p:cNvSpPr/>
              <p:nvPr/>
            </p:nvSpPr>
            <p:spPr>
              <a:xfrm>
                <a:off x="1390975" y="3144300"/>
                <a:ext cx="154125" cy="147400"/>
              </a:xfrm>
              <a:custGeom>
                <a:avLst/>
                <a:gdLst/>
                <a:ahLst/>
                <a:cxnLst/>
                <a:rect l="l" t="t" r="r" b="b"/>
                <a:pathLst>
                  <a:path w="6165" h="5896" extrusionOk="0">
                    <a:moveTo>
                      <a:pt x="4423" y="0"/>
                    </a:moveTo>
                    <a:cubicBezTo>
                      <a:pt x="3212" y="0"/>
                      <a:pt x="1398" y="2148"/>
                      <a:pt x="526" y="3278"/>
                    </a:cubicBezTo>
                    <a:cubicBezTo>
                      <a:pt x="130" y="3794"/>
                      <a:pt x="1" y="4492"/>
                      <a:pt x="273" y="5085"/>
                    </a:cubicBezTo>
                    <a:cubicBezTo>
                      <a:pt x="457" y="5486"/>
                      <a:pt x="830" y="5895"/>
                      <a:pt x="1475" y="5895"/>
                    </a:cubicBezTo>
                    <a:cubicBezTo>
                      <a:pt x="1729" y="5895"/>
                      <a:pt x="2026" y="5831"/>
                      <a:pt x="2370" y="5678"/>
                    </a:cubicBezTo>
                    <a:cubicBezTo>
                      <a:pt x="4184" y="4866"/>
                      <a:pt x="6164" y="196"/>
                      <a:pt x="4534" y="7"/>
                    </a:cubicBezTo>
                    <a:cubicBezTo>
                      <a:pt x="4498" y="2"/>
                      <a:pt x="4461" y="0"/>
                      <a:pt x="4423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9"/>
              <p:cNvSpPr/>
              <p:nvPr/>
            </p:nvSpPr>
            <p:spPr>
              <a:xfrm>
                <a:off x="1491075" y="3112425"/>
                <a:ext cx="49600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2373" extrusionOk="0">
                    <a:moveTo>
                      <a:pt x="421" y="0"/>
                    </a:moveTo>
                    <a:cubicBezTo>
                      <a:pt x="419" y="0"/>
                      <a:pt x="416" y="0"/>
                      <a:pt x="413" y="0"/>
                    </a:cubicBezTo>
                    <a:cubicBezTo>
                      <a:pt x="80" y="30"/>
                      <a:pt x="0" y="1987"/>
                      <a:pt x="0" y="1987"/>
                    </a:cubicBezTo>
                    <a:lnTo>
                      <a:pt x="530" y="2373"/>
                    </a:lnTo>
                    <a:cubicBezTo>
                      <a:pt x="530" y="2373"/>
                      <a:pt x="1984" y="1408"/>
                      <a:pt x="1821" y="1278"/>
                    </a:cubicBezTo>
                    <a:cubicBezTo>
                      <a:pt x="1804" y="1265"/>
                      <a:pt x="1778" y="1258"/>
                      <a:pt x="1746" y="1258"/>
                    </a:cubicBezTo>
                    <a:cubicBezTo>
                      <a:pt x="1466" y="1258"/>
                      <a:pt x="690" y="1724"/>
                      <a:pt x="690" y="1724"/>
                    </a:cubicBezTo>
                    <a:cubicBezTo>
                      <a:pt x="690" y="1724"/>
                      <a:pt x="1405" y="500"/>
                      <a:pt x="1162" y="443"/>
                    </a:cubicBezTo>
                    <a:cubicBezTo>
                      <a:pt x="1156" y="442"/>
                      <a:pt x="1150" y="441"/>
                      <a:pt x="1144" y="441"/>
                    </a:cubicBezTo>
                    <a:cubicBezTo>
                      <a:pt x="893" y="441"/>
                      <a:pt x="413" y="1601"/>
                      <a:pt x="413" y="1601"/>
                    </a:cubicBezTo>
                    <a:cubicBezTo>
                      <a:pt x="413" y="1601"/>
                      <a:pt x="737" y="0"/>
                      <a:pt x="421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9"/>
              <p:cNvSpPr/>
              <p:nvPr/>
            </p:nvSpPr>
            <p:spPr>
              <a:xfrm>
                <a:off x="1518450" y="3090925"/>
                <a:ext cx="151150" cy="355475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14219" extrusionOk="0">
                    <a:moveTo>
                      <a:pt x="2963" y="1"/>
                    </a:moveTo>
                    <a:cubicBezTo>
                      <a:pt x="2677" y="1"/>
                      <a:pt x="1844" y="44"/>
                      <a:pt x="1758" y="261"/>
                    </a:cubicBezTo>
                    <a:cubicBezTo>
                      <a:pt x="753" y="2887"/>
                      <a:pt x="0" y="6159"/>
                      <a:pt x="183" y="9530"/>
                    </a:cubicBezTo>
                    <a:cubicBezTo>
                      <a:pt x="243" y="10612"/>
                      <a:pt x="546" y="11567"/>
                      <a:pt x="1032" y="12403"/>
                    </a:cubicBezTo>
                    <a:lnTo>
                      <a:pt x="2346" y="13357"/>
                    </a:lnTo>
                    <a:cubicBezTo>
                      <a:pt x="2346" y="13357"/>
                      <a:pt x="4324" y="14219"/>
                      <a:pt x="5268" y="14219"/>
                    </a:cubicBezTo>
                    <a:cubicBezTo>
                      <a:pt x="5860" y="14219"/>
                      <a:pt x="6045" y="13879"/>
                      <a:pt x="5076" y="12772"/>
                    </a:cubicBezTo>
                    <a:cubicBezTo>
                      <a:pt x="4417" y="12023"/>
                      <a:pt x="4231" y="10971"/>
                      <a:pt x="4174" y="10009"/>
                    </a:cubicBezTo>
                    <a:cubicBezTo>
                      <a:pt x="4084" y="8545"/>
                      <a:pt x="4280" y="7071"/>
                      <a:pt x="4473" y="5623"/>
                    </a:cubicBezTo>
                    <a:cubicBezTo>
                      <a:pt x="4633" y="4431"/>
                      <a:pt x="4803" y="3246"/>
                      <a:pt x="4853" y="2045"/>
                    </a:cubicBezTo>
                    <a:cubicBezTo>
                      <a:pt x="4866" y="1669"/>
                      <a:pt x="4850" y="1283"/>
                      <a:pt x="4710" y="936"/>
                    </a:cubicBezTo>
                    <a:cubicBezTo>
                      <a:pt x="4430" y="231"/>
                      <a:pt x="3728" y="18"/>
                      <a:pt x="3025" y="2"/>
                    </a:cubicBezTo>
                    <a:cubicBezTo>
                      <a:pt x="3009" y="1"/>
                      <a:pt x="2988" y="1"/>
                      <a:pt x="2963" y="1"/>
                    </a:cubicBezTo>
                    <a:close/>
                  </a:path>
                </a:pathLst>
              </a:custGeom>
              <a:solidFill>
                <a:srgbClr val="FFC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9"/>
              <p:cNvSpPr/>
              <p:nvPr/>
            </p:nvSpPr>
            <p:spPr>
              <a:xfrm>
                <a:off x="1485500" y="3345650"/>
                <a:ext cx="284500" cy="180050"/>
              </a:xfrm>
              <a:custGeom>
                <a:avLst/>
                <a:gdLst/>
                <a:ahLst/>
                <a:cxnLst/>
                <a:rect l="l" t="t" r="r" b="b"/>
                <a:pathLst>
                  <a:path w="11380" h="7202" extrusionOk="0">
                    <a:moveTo>
                      <a:pt x="1572" y="0"/>
                    </a:moveTo>
                    <a:cubicBezTo>
                      <a:pt x="1572" y="0"/>
                      <a:pt x="1372" y="666"/>
                      <a:pt x="1085" y="1704"/>
                    </a:cubicBezTo>
                    <a:cubicBezTo>
                      <a:pt x="779" y="2799"/>
                      <a:pt x="377" y="4310"/>
                      <a:pt x="0" y="5888"/>
                    </a:cubicBezTo>
                    <a:cubicBezTo>
                      <a:pt x="2369" y="6843"/>
                      <a:pt x="4292" y="6879"/>
                      <a:pt x="4574" y="6879"/>
                    </a:cubicBezTo>
                    <a:cubicBezTo>
                      <a:pt x="4598" y="6879"/>
                      <a:pt x="4610" y="6879"/>
                      <a:pt x="4610" y="6879"/>
                    </a:cubicBezTo>
                    <a:lnTo>
                      <a:pt x="4902" y="5119"/>
                    </a:lnTo>
                    <a:lnTo>
                      <a:pt x="5652" y="5269"/>
                    </a:lnTo>
                    <a:cubicBezTo>
                      <a:pt x="5652" y="5269"/>
                      <a:pt x="5948" y="5425"/>
                      <a:pt x="5831" y="7046"/>
                    </a:cubicBezTo>
                    <a:cubicBezTo>
                      <a:pt x="6374" y="7166"/>
                      <a:pt x="7196" y="7202"/>
                      <a:pt x="8034" y="7202"/>
                    </a:cubicBezTo>
                    <a:cubicBezTo>
                      <a:pt x="9626" y="7195"/>
                      <a:pt x="11289" y="7046"/>
                      <a:pt x="11289" y="7046"/>
                    </a:cubicBezTo>
                    <a:cubicBezTo>
                      <a:pt x="11289" y="7046"/>
                      <a:pt x="11380" y="4982"/>
                      <a:pt x="11090" y="1051"/>
                    </a:cubicBezTo>
                    <a:cubicBezTo>
                      <a:pt x="9857" y="1428"/>
                      <a:pt x="8682" y="1572"/>
                      <a:pt x="7606" y="1572"/>
                    </a:cubicBezTo>
                    <a:cubicBezTo>
                      <a:pt x="4055" y="1572"/>
                      <a:pt x="1572" y="0"/>
                      <a:pt x="1572" y="0"/>
                    </a:cubicBezTo>
                    <a:close/>
                  </a:path>
                </a:pathLst>
              </a:custGeom>
              <a:solidFill>
                <a:srgbClr val="FF7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9"/>
              <p:cNvSpPr/>
              <p:nvPr/>
            </p:nvSpPr>
            <p:spPr>
              <a:xfrm>
                <a:off x="1657725" y="3062650"/>
                <a:ext cx="117775" cy="330775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231" extrusionOk="0">
                    <a:moveTo>
                      <a:pt x="4124" y="1"/>
                    </a:moveTo>
                    <a:cubicBezTo>
                      <a:pt x="1" y="5881"/>
                      <a:pt x="2633" y="13104"/>
                      <a:pt x="2633" y="13104"/>
                    </a:cubicBezTo>
                    <a:lnTo>
                      <a:pt x="4414" y="13230"/>
                    </a:lnTo>
                    <a:cubicBezTo>
                      <a:pt x="310" y="7683"/>
                      <a:pt x="4569" y="656"/>
                      <a:pt x="4708" y="656"/>
                    </a:cubicBezTo>
                    <a:cubicBezTo>
                      <a:pt x="4709" y="656"/>
                      <a:pt x="4710" y="656"/>
                      <a:pt x="4710" y="657"/>
                    </a:cubicBezTo>
                    <a:lnTo>
                      <a:pt x="4124" y="1"/>
                    </a:lnTo>
                    <a:close/>
                  </a:path>
                </a:pathLst>
              </a:custGeom>
              <a:solidFill>
                <a:srgbClr val="FFA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9"/>
              <p:cNvSpPr/>
              <p:nvPr/>
            </p:nvSpPr>
            <p:spPr>
              <a:xfrm>
                <a:off x="1575450" y="3585100"/>
                <a:ext cx="195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540" extrusionOk="0">
                    <a:moveTo>
                      <a:pt x="530" y="0"/>
                    </a:moveTo>
                    <a:cubicBezTo>
                      <a:pt x="197" y="250"/>
                      <a:pt x="0" y="439"/>
                      <a:pt x="90" y="496"/>
                    </a:cubicBezTo>
                    <a:cubicBezTo>
                      <a:pt x="134" y="526"/>
                      <a:pt x="192" y="539"/>
                      <a:pt x="261" y="539"/>
                    </a:cubicBezTo>
                    <a:cubicBezTo>
                      <a:pt x="396" y="539"/>
                      <a:pt x="570" y="488"/>
                      <a:pt x="742" y="420"/>
                    </a:cubicBezTo>
                    <a:cubicBezTo>
                      <a:pt x="782" y="244"/>
                      <a:pt x="699" y="74"/>
                      <a:pt x="530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9"/>
              <p:cNvSpPr/>
              <p:nvPr/>
            </p:nvSpPr>
            <p:spPr>
              <a:xfrm>
                <a:off x="1590425" y="3597175"/>
                <a:ext cx="194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517" extrusionOk="0">
                    <a:moveTo>
                      <a:pt x="412" y="1"/>
                    </a:moveTo>
                    <a:cubicBezTo>
                      <a:pt x="394" y="1"/>
                      <a:pt x="375" y="2"/>
                      <a:pt x="356" y="4"/>
                    </a:cubicBezTo>
                    <a:cubicBezTo>
                      <a:pt x="157" y="196"/>
                      <a:pt x="0" y="400"/>
                      <a:pt x="100" y="483"/>
                    </a:cubicBezTo>
                    <a:cubicBezTo>
                      <a:pt x="128" y="506"/>
                      <a:pt x="166" y="516"/>
                      <a:pt x="210" y="516"/>
                    </a:cubicBezTo>
                    <a:cubicBezTo>
                      <a:pt x="359" y="516"/>
                      <a:pt x="583" y="406"/>
                      <a:pt x="773" y="293"/>
                    </a:cubicBezTo>
                    <a:cubicBezTo>
                      <a:pt x="778" y="127"/>
                      <a:pt x="628" y="1"/>
                      <a:pt x="412" y="1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9"/>
              <p:cNvSpPr/>
              <p:nvPr/>
            </p:nvSpPr>
            <p:spPr>
              <a:xfrm>
                <a:off x="1422325" y="3549750"/>
                <a:ext cx="16700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25" extrusionOk="0">
                    <a:moveTo>
                      <a:pt x="560" y="0"/>
                    </a:moveTo>
                    <a:cubicBezTo>
                      <a:pt x="208" y="147"/>
                      <a:pt x="1" y="273"/>
                      <a:pt x="101" y="346"/>
                    </a:cubicBezTo>
                    <a:cubicBezTo>
                      <a:pt x="179" y="401"/>
                      <a:pt x="305" y="425"/>
                      <a:pt x="456" y="425"/>
                    </a:cubicBezTo>
                    <a:cubicBezTo>
                      <a:pt x="497" y="425"/>
                      <a:pt x="540" y="423"/>
                      <a:pt x="584" y="420"/>
                    </a:cubicBezTo>
                    <a:cubicBezTo>
                      <a:pt x="667" y="273"/>
                      <a:pt x="644" y="120"/>
                      <a:pt x="560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9"/>
              <p:cNvSpPr/>
              <p:nvPr/>
            </p:nvSpPr>
            <p:spPr>
              <a:xfrm>
                <a:off x="1433325" y="3564950"/>
                <a:ext cx="1460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444" extrusionOk="0">
                    <a:moveTo>
                      <a:pt x="440" y="1"/>
                    </a:moveTo>
                    <a:cubicBezTo>
                      <a:pt x="174" y="161"/>
                      <a:pt x="0" y="314"/>
                      <a:pt x="130" y="397"/>
                    </a:cubicBezTo>
                    <a:cubicBezTo>
                      <a:pt x="183" y="429"/>
                      <a:pt x="250" y="443"/>
                      <a:pt x="324" y="443"/>
                    </a:cubicBezTo>
                    <a:cubicBezTo>
                      <a:pt x="382" y="443"/>
                      <a:pt x="445" y="435"/>
                      <a:pt x="510" y="420"/>
                    </a:cubicBezTo>
                    <a:cubicBezTo>
                      <a:pt x="583" y="271"/>
                      <a:pt x="559" y="98"/>
                      <a:pt x="440" y="1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9"/>
              <p:cNvSpPr/>
              <p:nvPr/>
            </p:nvSpPr>
            <p:spPr>
              <a:xfrm>
                <a:off x="1445150" y="3579950"/>
                <a:ext cx="140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570" extrusionOk="0">
                    <a:moveTo>
                      <a:pt x="313" y="0"/>
                    </a:moveTo>
                    <a:cubicBezTo>
                      <a:pt x="130" y="206"/>
                      <a:pt x="0" y="413"/>
                      <a:pt x="66" y="550"/>
                    </a:cubicBezTo>
                    <a:cubicBezTo>
                      <a:pt x="74" y="563"/>
                      <a:pt x="98" y="570"/>
                      <a:pt x="135" y="570"/>
                    </a:cubicBezTo>
                    <a:cubicBezTo>
                      <a:pt x="197" y="570"/>
                      <a:pt x="296" y="552"/>
                      <a:pt x="426" y="519"/>
                    </a:cubicBezTo>
                    <a:cubicBezTo>
                      <a:pt x="503" y="353"/>
                      <a:pt x="562" y="103"/>
                      <a:pt x="313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9"/>
              <p:cNvSpPr/>
              <p:nvPr/>
            </p:nvSpPr>
            <p:spPr>
              <a:xfrm>
                <a:off x="1522600" y="3320250"/>
                <a:ext cx="1002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9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3" y="241"/>
                      <a:pt x="570" y="427"/>
                      <a:pt x="893" y="574"/>
                    </a:cubicBezTo>
                    <a:cubicBezTo>
                      <a:pt x="1212" y="720"/>
                      <a:pt x="1555" y="833"/>
                      <a:pt x="1901" y="903"/>
                    </a:cubicBezTo>
                    <a:cubicBezTo>
                      <a:pt x="2196" y="956"/>
                      <a:pt x="2497" y="993"/>
                      <a:pt x="2798" y="993"/>
                    </a:cubicBezTo>
                    <a:cubicBezTo>
                      <a:pt x="2853" y="993"/>
                      <a:pt x="2908" y="992"/>
                      <a:pt x="2963" y="989"/>
                    </a:cubicBezTo>
                    <a:cubicBezTo>
                      <a:pt x="3139" y="989"/>
                      <a:pt x="3315" y="963"/>
                      <a:pt x="3492" y="943"/>
                    </a:cubicBezTo>
                    <a:cubicBezTo>
                      <a:pt x="3665" y="916"/>
                      <a:pt x="3838" y="876"/>
                      <a:pt x="4008" y="836"/>
                    </a:cubicBezTo>
                    <a:lnTo>
                      <a:pt x="4008" y="836"/>
                    </a:lnTo>
                    <a:cubicBezTo>
                      <a:pt x="3772" y="848"/>
                      <a:pt x="3539" y="859"/>
                      <a:pt x="3307" y="859"/>
                    </a:cubicBezTo>
                    <a:cubicBezTo>
                      <a:pt x="3192" y="859"/>
                      <a:pt x="3078" y="856"/>
                      <a:pt x="2963" y="849"/>
                    </a:cubicBezTo>
                    <a:cubicBezTo>
                      <a:pt x="2616" y="840"/>
                      <a:pt x="2274" y="793"/>
                      <a:pt x="1938" y="726"/>
                    </a:cubicBezTo>
                    <a:cubicBezTo>
                      <a:pt x="1598" y="663"/>
                      <a:pt x="1269" y="563"/>
                      <a:pt x="946" y="443"/>
                    </a:cubicBezTo>
                    <a:cubicBezTo>
                      <a:pt x="623" y="324"/>
                      <a:pt x="303" y="184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9"/>
              <p:cNvSpPr/>
              <p:nvPr/>
            </p:nvSpPr>
            <p:spPr>
              <a:xfrm>
                <a:off x="1523850" y="3287475"/>
                <a:ext cx="9895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7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0" y="343"/>
                      <a:pt x="1249" y="567"/>
                      <a:pt x="1921" y="696"/>
                    </a:cubicBezTo>
                    <a:cubicBezTo>
                      <a:pt x="2227" y="750"/>
                      <a:pt x="2536" y="777"/>
                      <a:pt x="2848" y="777"/>
                    </a:cubicBezTo>
                    <a:cubicBezTo>
                      <a:pt x="2882" y="777"/>
                      <a:pt x="2915" y="777"/>
                      <a:pt x="2949" y="776"/>
                    </a:cubicBezTo>
                    <a:cubicBezTo>
                      <a:pt x="3293" y="766"/>
                      <a:pt x="3635" y="702"/>
                      <a:pt x="3958" y="596"/>
                    </a:cubicBezTo>
                    <a:lnTo>
                      <a:pt x="3958" y="596"/>
                    </a:lnTo>
                    <a:cubicBezTo>
                      <a:pt x="3704" y="626"/>
                      <a:pt x="3451" y="641"/>
                      <a:pt x="3200" y="641"/>
                    </a:cubicBezTo>
                    <a:cubicBezTo>
                      <a:pt x="3116" y="641"/>
                      <a:pt x="3033" y="640"/>
                      <a:pt x="2949" y="636"/>
                    </a:cubicBezTo>
                    <a:cubicBezTo>
                      <a:pt x="2614" y="616"/>
                      <a:pt x="2281" y="579"/>
                      <a:pt x="1951" y="520"/>
                    </a:cubicBezTo>
                    <a:cubicBezTo>
                      <a:pt x="1622" y="460"/>
                      <a:pt x="1296" y="383"/>
                      <a:pt x="972" y="297"/>
                    </a:cubicBezTo>
                    <a:cubicBezTo>
                      <a:pt x="646" y="207"/>
                      <a:pt x="324" y="11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9"/>
              <p:cNvSpPr/>
              <p:nvPr/>
            </p:nvSpPr>
            <p:spPr>
              <a:xfrm>
                <a:off x="1525425" y="3247800"/>
                <a:ext cx="988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6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57" y="329"/>
                      <a:pt x="1319" y="509"/>
                      <a:pt x="2047" y="609"/>
                    </a:cubicBezTo>
                    <a:cubicBezTo>
                      <a:pt x="2295" y="641"/>
                      <a:pt x="2546" y="655"/>
                      <a:pt x="2796" y="655"/>
                    </a:cubicBezTo>
                    <a:cubicBezTo>
                      <a:pt x="2916" y="655"/>
                      <a:pt x="3036" y="652"/>
                      <a:pt x="3156" y="646"/>
                    </a:cubicBezTo>
                    <a:cubicBezTo>
                      <a:pt x="3525" y="619"/>
                      <a:pt x="3609" y="579"/>
                      <a:pt x="3955" y="456"/>
                    </a:cubicBezTo>
                    <a:lnTo>
                      <a:pt x="3955" y="456"/>
                    </a:lnTo>
                    <a:cubicBezTo>
                      <a:pt x="3631" y="503"/>
                      <a:pt x="3533" y="506"/>
                      <a:pt x="3258" y="506"/>
                    </a:cubicBezTo>
                    <a:cubicBezTo>
                      <a:pt x="3225" y="506"/>
                      <a:pt x="3189" y="506"/>
                      <a:pt x="3150" y="506"/>
                    </a:cubicBezTo>
                    <a:cubicBezTo>
                      <a:pt x="2790" y="499"/>
                      <a:pt x="2431" y="483"/>
                      <a:pt x="2071" y="432"/>
                    </a:cubicBezTo>
                    <a:cubicBezTo>
                      <a:pt x="1712" y="389"/>
                      <a:pt x="1359" y="323"/>
                      <a:pt x="1003" y="249"/>
                    </a:cubicBezTo>
                    <a:cubicBezTo>
                      <a:pt x="650" y="170"/>
                      <a:pt x="354" y="10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9"/>
              <p:cNvSpPr/>
              <p:nvPr/>
            </p:nvSpPr>
            <p:spPr>
              <a:xfrm>
                <a:off x="1532175" y="3203350"/>
                <a:ext cx="10020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6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6" y="241"/>
                      <a:pt x="1302" y="404"/>
                      <a:pt x="1974" y="513"/>
                    </a:cubicBezTo>
                    <a:cubicBezTo>
                      <a:pt x="2310" y="567"/>
                      <a:pt x="2650" y="603"/>
                      <a:pt x="2992" y="613"/>
                    </a:cubicBezTo>
                    <a:cubicBezTo>
                      <a:pt x="3040" y="614"/>
                      <a:pt x="3088" y="614"/>
                      <a:pt x="3136" y="614"/>
                    </a:cubicBezTo>
                    <a:cubicBezTo>
                      <a:pt x="3430" y="614"/>
                      <a:pt x="3727" y="592"/>
                      <a:pt x="4008" y="503"/>
                    </a:cubicBezTo>
                    <a:lnTo>
                      <a:pt x="4008" y="503"/>
                    </a:lnTo>
                    <a:cubicBezTo>
                      <a:pt x="3908" y="513"/>
                      <a:pt x="3809" y="517"/>
                      <a:pt x="3709" y="517"/>
                    </a:cubicBezTo>
                    <a:cubicBezTo>
                      <a:pt x="3472" y="517"/>
                      <a:pt x="3236" y="494"/>
                      <a:pt x="3000" y="473"/>
                    </a:cubicBezTo>
                    <a:cubicBezTo>
                      <a:pt x="2666" y="437"/>
                      <a:pt x="2333" y="393"/>
                      <a:pt x="2001" y="337"/>
                    </a:cubicBezTo>
                    <a:cubicBezTo>
                      <a:pt x="1335" y="233"/>
                      <a:pt x="673" y="104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9"/>
              <p:cNvSpPr/>
              <p:nvPr/>
            </p:nvSpPr>
            <p:spPr>
              <a:xfrm>
                <a:off x="1542575" y="3158175"/>
                <a:ext cx="951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67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83" y="294"/>
                      <a:pt x="1215" y="480"/>
                      <a:pt x="1857" y="593"/>
                    </a:cubicBezTo>
                    <a:cubicBezTo>
                      <a:pt x="2180" y="643"/>
                      <a:pt x="2507" y="673"/>
                      <a:pt x="2833" y="673"/>
                    </a:cubicBezTo>
                    <a:cubicBezTo>
                      <a:pt x="3163" y="670"/>
                      <a:pt x="3489" y="630"/>
                      <a:pt x="3805" y="543"/>
                    </a:cubicBezTo>
                    <a:lnTo>
                      <a:pt x="3805" y="543"/>
                    </a:lnTo>
                    <a:cubicBezTo>
                      <a:pt x="3672" y="550"/>
                      <a:pt x="3539" y="553"/>
                      <a:pt x="3408" y="553"/>
                    </a:cubicBezTo>
                    <a:cubicBezTo>
                      <a:pt x="3217" y="553"/>
                      <a:pt x="3028" y="546"/>
                      <a:pt x="2839" y="536"/>
                    </a:cubicBezTo>
                    <a:cubicBezTo>
                      <a:pt x="2520" y="507"/>
                      <a:pt x="2200" y="470"/>
                      <a:pt x="1888" y="417"/>
                    </a:cubicBezTo>
                    <a:cubicBezTo>
                      <a:pt x="1571" y="367"/>
                      <a:pt x="1255" y="300"/>
                      <a:pt x="942" y="230"/>
                    </a:cubicBezTo>
                    <a:cubicBezTo>
                      <a:pt x="630" y="157"/>
                      <a:pt x="313" y="8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9"/>
              <p:cNvSpPr/>
              <p:nvPr/>
            </p:nvSpPr>
            <p:spPr>
              <a:xfrm>
                <a:off x="1637925" y="3140625"/>
                <a:ext cx="89150" cy="753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014" extrusionOk="0">
                    <a:moveTo>
                      <a:pt x="576" y="0"/>
                    </a:moveTo>
                    <a:cubicBezTo>
                      <a:pt x="573" y="0"/>
                      <a:pt x="570" y="0"/>
                      <a:pt x="567" y="0"/>
                    </a:cubicBezTo>
                    <a:cubicBezTo>
                      <a:pt x="0" y="27"/>
                      <a:pt x="163" y="2567"/>
                      <a:pt x="163" y="2567"/>
                    </a:cubicBezTo>
                    <a:cubicBezTo>
                      <a:pt x="172" y="2916"/>
                      <a:pt x="428" y="3013"/>
                      <a:pt x="710" y="3013"/>
                    </a:cubicBezTo>
                    <a:cubicBezTo>
                      <a:pt x="1061" y="3013"/>
                      <a:pt x="1452" y="2862"/>
                      <a:pt x="1452" y="2862"/>
                    </a:cubicBezTo>
                    <a:cubicBezTo>
                      <a:pt x="1452" y="2862"/>
                      <a:pt x="3565" y="1162"/>
                      <a:pt x="3298" y="859"/>
                    </a:cubicBezTo>
                    <a:cubicBezTo>
                      <a:pt x="3280" y="838"/>
                      <a:pt x="3253" y="828"/>
                      <a:pt x="3220" y="828"/>
                    </a:cubicBezTo>
                    <a:cubicBezTo>
                      <a:pt x="2784" y="828"/>
                      <a:pt x="1215" y="2567"/>
                      <a:pt x="1215" y="2567"/>
                    </a:cubicBezTo>
                    <a:cubicBezTo>
                      <a:pt x="1215" y="2567"/>
                      <a:pt x="2487" y="433"/>
                      <a:pt x="1785" y="217"/>
                    </a:cubicBezTo>
                    <a:cubicBezTo>
                      <a:pt x="1756" y="208"/>
                      <a:pt x="1727" y="203"/>
                      <a:pt x="1699" y="203"/>
                    </a:cubicBezTo>
                    <a:cubicBezTo>
                      <a:pt x="1126" y="203"/>
                      <a:pt x="813" y="2014"/>
                      <a:pt x="751" y="2418"/>
                    </a:cubicBezTo>
                    <a:lnTo>
                      <a:pt x="751" y="2418"/>
                    </a:lnTo>
                    <a:cubicBezTo>
                      <a:pt x="812" y="1993"/>
                      <a:pt x="1072" y="0"/>
                      <a:pt x="57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9"/>
              <p:cNvSpPr/>
              <p:nvPr/>
            </p:nvSpPr>
            <p:spPr>
              <a:xfrm>
                <a:off x="1803075" y="3498150"/>
                <a:ext cx="252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183"/>
                      <a:pt x="15" y="363"/>
                      <a:pt x="15" y="540"/>
                    </a:cubicBezTo>
                    <a:lnTo>
                      <a:pt x="7" y="809"/>
                    </a:lnTo>
                    <a:cubicBezTo>
                      <a:pt x="7" y="899"/>
                      <a:pt x="1" y="989"/>
                      <a:pt x="1" y="1082"/>
                    </a:cubicBezTo>
                    <a:cubicBezTo>
                      <a:pt x="71" y="909"/>
                      <a:pt x="98" y="726"/>
                      <a:pt x="101" y="540"/>
                    </a:cubicBezTo>
                    <a:cubicBezTo>
                      <a:pt x="101" y="450"/>
                      <a:pt x="94" y="357"/>
                      <a:pt x="78" y="267"/>
                    </a:cubicBezTo>
                    <a:cubicBezTo>
                      <a:pt x="64" y="177"/>
                      <a:pt x="41" y="8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9"/>
              <p:cNvSpPr/>
              <p:nvPr/>
            </p:nvSpPr>
            <p:spPr>
              <a:xfrm>
                <a:off x="1831475" y="3497575"/>
                <a:ext cx="43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1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93"/>
                      <a:pt x="57" y="376"/>
                      <a:pt x="69" y="563"/>
                    </a:cubicBezTo>
                    <a:cubicBezTo>
                      <a:pt x="77" y="656"/>
                      <a:pt x="80" y="749"/>
                      <a:pt x="77" y="842"/>
                    </a:cubicBezTo>
                    <a:cubicBezTo>
                      <a:pt x="73" y="936"/>
                      <a:pt x="60" y="1029"/>
                      <a:pt x="43" y="1125"/>
                    </a:cubicBezTo>
                    <a:cubicBezTo>
                      <a:pt x="149" y="959"/>
                      <a:pt x="173" y="749"/>
                      <a:pt x="160" y="556"/>
                    </a:cubicBezTo>
                    <a:cubicBezTo>
                      <a:pt x="143" y="363"/>
                      <a:pt x="93" y="17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9"/>
              <p:cNvSpPr/>
              <p:nvPr/>
            </p:nvSpPr>
            <p:spPr>
              <a:xfrm>
                <a:off x="1857350" y="3495400"/>
                <a:ext cx="65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1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3" y="193"/>
                      <a:pt x="110" y="377"/>
                      <a:pt x="146" y="563"/>
                    </a:cubicBezTo>
                    <a:cubicBezTo>
                      <a:pt x="163" y="657"/>
                      <a:pt x="177" y="749"/>
                      <a:pt x="186" y="846"/>
                    </a:cubicBezTo>
                    <a:cubicBezTo>
                      <a:pt x="193" y="939"/>
                      <a:pt x="190" y="1036"/>
                      <a:pt x="177" y="1132"/>
                    </a:cubicBezTo>
                    <a:cubicBezTo>
                      <a:pt x="223" y="1046"/>
                      <a:pt x="246" y="946"/>
                      <a:pt x="253" y="846"/>
                    </a:cubicBezTo>
                    <a:cubicBezTo>
                      <a:pt x="263" y="743"/>
                      <a:pt x="249" y="643"/>
                      <a:pt x="233" y="546"/>
                    </a:cubicBezTo>
                    <a:cubicBezTo>
                      <a:pt x="213" y="447"/>
                      <a:pt x="183" y="353"/>
                      <a:pt x="143" y="261"/>
                    </a:cubicBezTo>
                    <a:cubicBezTo>
                      <a:pt x="106" y="170"/>
                      <a:pt x="60" y="8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9"/>
              <p:cNvSpPr/>
              <p:nvPr/>
            </p:nvSpPr>
            <p:spPr>
              <a:xfrm>
                <a:off x="1884300" y="3491000"/>
                <a:ext cx="882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119" extrusionOk="0">
                    <a:moveTo>
                      <a:pt x="1" y="0"/>
                    </a:moveTo>
                    <a:cubicBezTo>
                      <a:pt x="80" y="186"/>
                      <a:pt x="163" y="363"/>
                      <a:pt x="220" y="549"/>
                    </a:cubicBezTo>
                    <a:cubicBezTo>
                      <a:pt x="277" y="733"/>
                      <a:pt x="310" y="922"/>
                      <a:pt x="270" y="1119"/>
                    </a:cubicBezTo>
                    <a:cubicBezTo>
                      <a:pt x="323" y="1032"/>
                      <a:pt x="346" y="929"/>
                      <a:pt x="350" y="826"/>
                    </a:cubicBezTo>
                    <a:cubicBezTo>
                      <a:pt x="353" y="722"/>
                      <a:pt x="333" y="619"/>
                      <a:pt x="303" y="523"/>
                    </a:cubicBezTo>
                    <a:cubicBezTo>
                      <a:pt x="273" y="423"/>
                      <a:pt x="233" y="329"/>
                      <a:pt x="180" y="243"/>
                    </a:cubicBezTo>
                    <a:cubicBezTo>
                      <a:pt x="130" y="157"/>
                      <a:pt x="70" y="74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9"/>
              <p:cNvSpPr/>
              <p:nvPr/>
            </p:nvSpPr>
            <p:spPr>
              <a:xfrm>
                <a:off x="1909000" y="3484175"/>
                <a:ext cx="128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10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1" y="163"/>
                      <a:pt x="247" y="330"/>
                      <a:pt x="334" y="510"/>
                    </a:cubicBezTo>
                    <a:cubicBezTo>
                      <a:pt x="377" y="599"/>
                      <a:pt x="407" y="696"/>
                      <a:pt x="434" y="793"/>
                    </a:cubicBezTo>
                    <a:cubicBezTo>
                      <a:pt x="460" y="892"/>
                      <a:pt x="463" y="992"/>
                      <a:pt x="467" y="1099"/>
                    </a:cubicBezTo>
                    <a:cubicBezTo>
                      <a:pt x="500" y="999"/>
                      <a:pt x="513" y="889"/>
                      <a:pt x="500" y="782"/>
                    </a:cubicBezTo>
                    <a:cubicBezTo>
                      <a:pt x="490" y="676"/>
                      <a:pt x="460" y="570"/>
                      <a:pt x="414" y="473"/>
                    </a:cubicBezTo>
                    <a:cubicBezTo>
                      <a:pt x="367" y="376"/>
                      <a:pt x="311" y="287"/>
                      <a:pt x="237" y="207"/>
                    </a:cubicBezTo>
                    <a:cubicBezTo>
                      <a:pt x="168" y="127"/>
                      <a:pt x="91" y="54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9"/>
              <p:cNvSpPr/>
              <p:nvPr/>
            </p:nvSpPr>
            <p:spPr>
              <a:xfrm>
                <a:off x="1935050" y="3471950"/>
                <a:ext cx="183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919" extrusionOk="0">
                    <a:moveTo>
                      <a:pt x="0" y="0"/>
                    </a:moveTo>
                    <a:cubicBezTo>
                      <a:pt x="187" y="97"/>
                      <a:pt x="353" y="213"/>
                      <a:pt x="476" y="369"/>
                    </a:cubicBezTo>
                    <a:cubicBezTo>
                      <a:pt x="539" y="446"/>
                      <a:pt x="593" y="532"/>
                      <a:pt x="633" y="623"/>
                    </a:cubicBezTo>
                    <a:cubicBezTo>
                      <a:pt x="673" y="716"/>
                      <a:pt x="696" y="816"/>
                      <a:pt x="723" y="919"/>
                    </a:cubicBezTo>
                    <a:cubicBezTo>
                      <a:pt x="733" y="812"/>
                      <a:pt x="729" y="706"/>
                      <a:pt x="696" y="603"/>
                    </a:cubicBezTo>
                    <a:cubicBezTo>
                      <a:pt x="670" y="496"/>
                      <a:pt x="616" y="400"/>
                      <a:pt x="547" y="313"/>
                    </a:cubicBezTo>
                    <a:cubicBezTo>
                      <a:pt x="479" y="230"/>
                      <a:pt x="396" y="157"/>
                      <a:pt x="300" y="107"/>
                    </a:cubicBezTo>
                    <a:cubicBezTo>
                      <a:pt x="207" y="53"/>
                      <a:pt x="107" y="1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9"/>
              <p:cNvSpPr/>
              <p:nvPr/>
            </p:nvSpPr>
            <p:spPr>
              <a:xfrm>
                <a:off x="1955850" y="3460650"/>
                <a:ext cx="203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689" extrusionOk="0">
                    <a:moveTo>
                      <a:pt x="125" y="1"/>
                    </a:moveTo>
                    <a:cubicBezTo>
                      <a:pt x="83" y="1"/>
                      <a:pt x="41" y="5"/>
                      <a:pt x="0" y="13"/>
                    </a:cubicBezTo>
                    <a:cubicBezTo>
                      <a:pt x="194" y="46"/>
                      <a:pt x="374" y="106"/>
                      <a:pt x="513" y="222"/>
                    </a:cubicBezTo>
                    <a:cubicBezTo>
                      <a:pt x="583" y="282"/>
                      <a:pt x="643" y="349"/>
                      <a:pt x="690" y="429"/>
                    </a:cubicBezTo>
                    <a:cubicBezTo>
                      <a:pt x="743" y="509"/>
                      <a:pt x="773" y="599"/>
                      <a:pt x="813" y="689"/>
                    </a:cubicBezTo>
                    <a:cubicBezTo>
                      <a:pt x="810" y="638"/>
                      <a:pt x="806" y="592"/>
                      <a:pt x="799" y="542"/>
                    </a:cubicBezTo>
                    <a:cubicBezTo>
                      <a:pt x="782" y="495"/>
                      <a:pt x="776" y="442"/>
                      <a:pt x="753" y="399"/>
                    </a:cubicBezTo>
                    <a:cubicBezTo>
                      <a:pt x="716" y="302"/>
                      <a:pt x="646" y="222"/>
                      <a:pt x="570" y="156"/>
                    </a:cubicBezTo>
                    <a:cubicBezTo>
                      <a:pt x="490" y="90"/>
                      <a:pt x="397" y="43"/>
                      <a:pt x="297" y="19"/>
                    </a:cubicBezTo>
                    <a:cubicBezTo>
                      <a:pt x="241" y="8"/>
                      <a:pt x="183" y="1"/>
                      <a:pt x="1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9"/>
              <p:cNvSpPr/>
              <p:nvPr/>
            </p:nvSpPr>
            <p:spPr>
              <a:xfrm>
                <a:off x="1978400" y="3444000"/>
                <a:ext cx="165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9" extrusionOk="0">
                    <a:moveTo>
                      <a:pt x="108" y="1"/>
                    </a:moveTo>
                    <a:cubicBezTo>
                      <a:pt x="72" y="1"/>
                      <a:pt x="36" y="5"/>
                      <a:pt x="0" y="13"/>
                    </a:cubicBezTo>
                    <a:cubicBezTo>
                      <a:pt x="154" y="46"/>
                      <a:pt x="290" y="103"/>
                      <a:pt x="396" y="197"/>
                    </a:cubicBezTo>
                    <a:cubicBezTo>
                      <a:pt x="450" y="243"/>
                      <a:pt x="500" y="296"/>
                      <a:pt x="543" y="356"/>
                    </a:cubicBezTo>
                    <a:cubicBezTo>
                      <a:pt x="590" y="416"/>
                      <a:pt x="623" y="483"/>
                      <a:pt x="662" y="549"/>
                    </a:cubicBezTo>
                    <a:cubicBezTo>
                      <a:pt x="659" y="509"/>
                      <a:pt x="653" y="472"/>
                      <a:pt x="646" y="432"/>
                    </a:cubicBezTo>
                    <a:cubicBezTo>
                      <a:pt x="630" y="396"/>
                      <a:pt x="623" y="356"/>
                      <a:pt x="603" y="320"/>
                    </a:cubicBezTo>
                    <a:cubicBezTo>
                      <a:pt x="570" y="246"/>
                      <a:pt x="516" y="183"/>
                      <a:pt x="453" y="129"/>
                    </a:cubicBezTo>
                    <a:cubicBezTo>
                      <a:pt x="358" y="47"/>
                      <a:pt x="232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9"/>
              <p:cNvSpPr/>
              <p:nvPr/>
            </p:nvSpPr>
            <p:spPr>
              <a:xfrm>
                <a:off x="1715375" y="3174975"/>
                <a:ext cx="55875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5135" extrusionOk="0">
                    <a:moveTo>
                      <a:pt x="753" y="1"/>
                    </a:moveTo>
                    <a:cubicBezTo>
                      <a:pt x="1" y="2187"/>
                      <a:pt x="507" y="4707"/>
                      <a:pt x="454" y="4787"/>
                    </a:cubicBezTo>
                    <a:cubicBezTo>
                      <a:pt x="454" y="4787"/>
                      <a:pt x="1379" y="5135"/>
                      <a:pt x="1835" y="5135"/>
                    </a:cubicBezTo>
                    <a:cubicBezTo>
                      <a:pt x="2139" y="5135"/>
                      <a:pt x="2235" y="4981"/>
                      <a:pt x="1712" y="4468"/>
                    </a:cubicBezTo>
                    <a:cubicBezTo>
                      <a:pt x="796" y="3569"/>
                      <a:pt x="879" y="1442"/>
                      <a:pt x="75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9"/>
              <p:cNvSpPr/>
              <p:nvPr/>
            </p:nvSpPr>
            <p:spPr>
              <a:xfrm>
                <a:off x="1650625" y="3019325"/>
                <a:ext cx="442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15" extrusionOk="0">
                    <a:moveTo>
                      <a:pt x="113" y="1"/>
                    </a:moveTo>
                    <a:cubicBezTo>
                      <a:pt x="79" y="1"/>
                      <a:pt x="44" y="21"/>
                      <a:pt x="39" y="63"/>
                    </a:cubicBezTo>
                    <a:cubicBezTo>
                      <a:pt x="28" y="193"/>
                      <a:pt x="15" y="322"/>
                      <a:pt x="5" y="453"/>
                    </a:cubicBezTo>
                    <a:cubicBezTo>
                      <a:pt x="0" y="494"/>
                      <a:pt x="31" y="515"/>
                      <a:pt x="64" y="515"/>
                    </a:cubicBezTo>
                    <a:cubicBezTo>
                      <a:pt x="97" y="515"/>
                      <a:pt x="133" y="494"/>
                      <a:pt x="139" y="453"/>
                    </a:cubicBezTo>
                    <a:cubicBezTo>
                      <a:pt x="148" y="322"/>
                      <a:pt x="162" y="193"/>
                      <a:pt x="171" y="63"/>
                    </a:cubicBezTo>
                    <a:cubicBezTo>
                      <a:pt x="177" y="21"/>
                      <a:pt x="146" y="1"/>
                      <a:pt x="11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9"/>
              <p:cNvSpPr/>
              <p:nvPr/>
            </p:nvSpPr>
            <p:spPr>
              <a:xfrm>
                <a:off x="1672300" y="3004800"/>
                <a:ext cx="33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60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395"/>
                    </a:lnTo>
                    <a:cubicBezTo>
                      <a:pt x="0" y="438"/>
                      <a:pt x="33" y="459"/>
                      <a:pt x="67" y="459"/>
                    </a:cubicBezTo>
                    <a:cubicBezTo>
                      <a:pt x="100" y="459"/>
                      <a:pt x="133" y="438"/>
                      <a:pt x="133" y="395"/>
                    </a:cubicBezTo>
                    <a:lnTo>
                      <a:pt x="133" y="65"/>
                    </a:ln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9"/>
              <p:cNvSpPr/>
              <p:nvPr/>
            </p:nvSpPr>
            <p:spPr>
              <a:xfrm>
                <a:off x="1675525" y="3060875"/>
                <a:ext cx="44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43" extrusionOk="0">
                    <a:moveTo>
                      <a:pt x="66" y="0"/>
                    </a:moveTo>
                    <a:cubicBezTo>
                      <a:pt x="32" y="0"/>
                      <a:pt x="1" y="22"/>
                      <a:pt x="4" y="66"/>
                    </a:cubicBezTo>
                    <a:cubicBezTo>
                      <a:pt x="17" y="201"/>
                      <a:pt x="28" y="341"/>
                      <a:pt x="41" y="478"/>
                    </a:cubicBezTo>
                    <a:cubicBezTo>
                      <a:pt x="44" y="521"/>
                      <a:pt x="79" y="543"/>
                      <a:pt x="113" y="543"/>
                    </a:cubicBezTo>
                    <a:cubicBezTo>
                      <a:pt x="146" y="543"/>
                      <a:pt x="177" y="521"/>
                      <a:pt x="174" y="478"/>
                    </a:cubicBezTo>
                    <a:cubicBezTo>
                      <a:pt x="164" y="341"/>
                      <a:pt x="151" y="201"/>
                      <a:pt x="137" y="66"/>
                    </a:cubicBezTo>
                    <a:cubicBezTo>
                      <a:pt x="134" y="22"/>
                      <a:pt x="99" y="0"/>
                      <a:pt x="6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9"/>
              <p:cNvSpPr/>
              <p:nvPr/>
            </p:nvSpPr>
            <p:spPr>
              <a:xfrm>
                <a:off x="1742625" y="2975700"/>
                <a:ext cx="50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92" extrusionOk="0">
                    <a:moveTo>
                      <a:pt x="83" y="1"/>
                    </a:moveTo>
                    <a:cubicBezTo>
                      <a:pt x="44" y="1"/>
                      <a:pt x="0" y="34"/>
                      <a:pt x="6" y="84"/>
                    </a:cubicBezTo>
                    <a:cubicBezTo>
                      <a:pt x="26" y="204"/>
                      <a:pt x="46" y="324"/>
                      <a:pt x="63" y="444"/>
                    </a:cubicBezTo>
                    <a:cubicBezTo>
                      <a:pt x="68" y="477"/>
                      <a:pt x="92" y="491"/>
                      <a:pt x="118" y="491"/>
                    </a:cubicBezTo>
                    <a:cubicBezTo>
                      <a:pt x="157" y="491"/>
                      <a:pt x="200" y="459"/>
                      <a:pt x="193" y="407"/>
                    </a:cubicBezTo>
                    <a:cubicBezTo>
                      <a:pt x="173" y="287"/>
                      <a:pt x="156" y="167"/>
                      <a:pt x="136" y="47"/>
                    </a:cubicBezTo>
                    <a:cubicBezTo>
                      <a:pt x="131" y="15"/>
                      <a:pt x="108" y="1"/>
                      <a:pt x="8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9"/>
              <p:cNvSpPr/>
              <p:nvPr/>
            </p:nvSpPr>
            <p:spPr>
              <a:xfrm>
                <a:off x="1712475" y="2941125"/>
                <a:ext cx="33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05" extrusionOk="0">
                    <a:moveTo>
                      <a:pt x="67" y="0"/>
                    </a:moveTo>
                    <a:cubicBezTo>
                      <a:pt x="34" y="0"/>
                      <a:pt x="1" y="21"/>
                      <a:pt x="1" y="63"/>
                    </a:cubicBezTo>
                    <a:lnTo>
                      <a:pt x="1" y="342"/>
                    </a:lnTo>
                    <a:cubicBezTo>
                      <a:pt x="1" y="384"/>
                      <a:pt x="34" y="405"/>
                      <a:pt x="67" y="405"/>
                    </a:cubicBezTo>
                    <a:cubicBezTo>
                      <a:pt x="100" y="405"/>
                      <a:pt x="134" y="384"/>
                      <a:pt x="134" y="342"/>
                    </a:cubicBezTo>
                    <a:lnTo>
                      <a:pt x="134" y="63"/>
                    </a:lnTo>
                    <a:cubicBezTo>
                      <a:pt x="134" y="21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9"/>
              <p:cNvSpPr/>
              <p:nvPr/>
            </p:nvSpPr>
            <p:spPr>
              <a:xfrm>
                <a:off x="1709525" y="3097500"/>
                <a:ext cx="51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491" extrusionOk="0">
                    <a:moveTo>
                      <a:pt x="81" y="0"/>
                    </a:moveTo>
                    <a:cubicBezTo>
                      <a:pt x="43" y="0"/>
                      <a:pt x="1" y="33"/>
                      <a:pt x="9" y="85"/>
                    </a:cubicBezTo>
                    <a:lnTo>
                      <a:pt x="65" y="444"/>
                    </a:lnTo>
                    <a:cubicBezTo>
                      <a:pt x="72" y="477"/>
                      <a:pt x="96" y="491"/>
                      <a:pt x="121" y="491"/>
                    </a:cubicBezTo>
                    <a:cubicBezTo>
                      <a:pt x="160" y="491"/>
                      <a:pt x="203" y="458"/>
                      <a:pt x="195" y="407"/>
                    </a:cubicBezTo>
                    <a:lnTo>
                      <a:pt x="135" y="48"/>
                    </a:lnTo>
                    <a:cubicBezTo>
                      <a:pt x="130" y="15"/>
                      <a:pt x="106" y="0"/>
                      <a:pt x="81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9"/>
              <p:cNvSpPr/>
              <p:nvPr/>
            </p:nvSpPr>
            <p:spPr>
              <a:xfrm>
                <a:off x="1686550" y="3109250"/>
                <a:ext cx="502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8" extrusionOk="0">
                    <a:moveTo>
                      <a:pt x="83" y="0"/>
                    </a:moveTo>
                    <a:cubicBezTo>
                      <a:pt x="43" y="0"/>
                      <a:pt x="0" y="33"/>
                      <a:pt x="12" y="83"/>
                    </a:cubicBezTo>
                    <a:lnTo>
                      <a:pt x="59" y="280"/>
                    </a:lnTo>
                    <a:cubicBezTo>
                      <a:pt x="67" y="313"/>
                      <a:pt x="92" y="327"/>
                      <a:pt x="119" y="327"/>
                    </a:cubicBezTo>
                    <a:cubicBezTo>
                      <a:pt x="158" y="327"/>
                      <a:pt x="201" y="294"/>
                      <a:pt x="189" y="243"/>
                    </a:cubicBezTo>
                    <a:cubicBezTo>
                      <a:pt x="172" y="180"/>
                      <a:pt x="159" y="114"/>
                      <a:pt x="143" y="48"/>
                    </a:cubicBezTo>
                    <a:cubicBezTo>
                      <a:pt x="135" y="14"/>
                      <a:pt x="109" y="0"/>
                      <a:pt x="83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9"/>
              <p:cNvSpPr/>
              <p:nvPr/>
            </p:nvSpPr>
            <p:spPr>
              <a:xfrm>
                <a:off x="1758500" y="3188200"/>
                <a:ext cx="56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434" extrusionOk="0">
                    <a:moveTo>
                      <a:pt x="89" y="1"/>
                    </a:moveTo>
                    <a:cubicBezTo>
                      <a:pt x="55" y="1"/>
                      <a:pt x="18" y="22"/>
                      <a:pt x="13" y="65"/>
                    </a:cubicBezTo>
                    <a:cubicBezTo>
                      <a:pt x="0" y="184"/>
                      <a:pt x="27" y="294"/>
                      <a:pt x="83" y="400"/>
                    </a:cubicBezTo>
                    <a:cubicBezTo>
                      <a:pt x="96" y="424"/>
                      <a:pt x="115" y="434"/>
                      <a:pt x="135" y="434"/>
                    </a:cubicBezTo>
                    <a:cubicBezTo>
                      <a:pt x="179" y="434"/>
                      <a:pt x="224" y="385"/>
                      <a:pt x="197" y="334"/>
                    </a:cubicBezTo>
                    <a:cubicBezTo>
                      <a:pt x="153" y="248"/>
                      <a:pt x="137" y="160"/>
                      <a:pt x="147" y="65"/>
                    </a:cubicBezTo>
                    <a:cubicBezTo>
                      <a:pt x="152" y="22"/>
                      <a:pt x="122" y="1"/>
                      <a:pt x="89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9"/>
              <p:cNvSpPr/>
              <p:nvPr/>
            </p:nvSpPr>
            <p:spPr>
              <a:xfrm>
                <a:off x="1773400" y="3163975"/>
                <a:ext cx="58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37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cubicBezTo>
                      <a:pt x="0" y="185"/>
                      <a:pt x="30" y="298"/>
                      <a:pt x="90" y="404"/>
                    </a:cubicBezTo>
                    <a:cubicBezTo>
                      <a:pt x="103" y="427"/>
                      <a:pt x="123" y="436"/>
                      <a:pt x="143" y="436"/>
                    </a:cubicBezTo>
                    <a:cubicBezTo>
                      <a:pt x="188" y="436"/>
                      <a:pt x="233" y="388"/>
                      <a:pt x="203" y="338"/>
                    </a:cubicBezTo>
                    <a:cubicBezTo>
                      <a:pt x="156" y="251"/>
                      <a:pt x="133" y="161"/>
                      <a:pt x="133" y="65"/>
                    </a:cubicBez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9"/>
              <p:cNvSpPr/>
              <p:nvPr/>
            </p:nvSpPr>
            <p:spPr>
              <a:xfrm>
                <a:off x="1776125" y="3206150"/>
                <a:ext cx="33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435" extrusionOk="0">
                    <a:moveTo>
                      <a:pt x="67" y="0"/>
                    </a:moveTo>
                    <a:cubicBezTo>
                      <a:pt x="34" y="0"/>
                      <a:pt x="1" y="22"/>
                      <a:pt x="1" y="66"/>
                    </a:cubicBezTo>
                    <a:lnTo>
                      <a:pt x="1" y="371"/>
                    </a:lnTo>
                    <a:cubicBezTo>
                      <a:pt x="1" y="413"/>
                      <a:pt x="35" y="435"/>
                      <a:pt x="68" y="435"/>
                    </a:cubicBezTo>
                    <a:cubicBezTo>
                      <a:pt x="101" y="435"/>
                      <a:pt x="134" y="414"/>
                      <a:pt x="134" y="371"/>
                    </a:cubicBezTo>
                    <a:lnTo>
                      <a:pt x="134" y="66"/>
                    </a:lnTo>
                    <a:cubicBezTo>
                      <a:pt x="134" y="22"/>
                      <a:pt x="101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9"/>
              <p:cNvSpPr/>
              <p:nvPr/>
            </p:nvSpPr>
            <p:spPr>
              <a:xfrm>
                <a:off x="1587000" y="3057400"/>
                <a:ext cx="45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07" extrusionOk="0">
                    <a:moveTo>
                      <a:pt x="92" y="1"/>
                    </a:moveTo>
                    <a:cubicBezTo>
                      <a:pt x="59" y="1"/>
                      <a:pt x="29" y="22"/>
                      <a:pt x="34" y="65"/>
                    </a:cubicBezTo>
                    <a:cubicBezTo>
                      <a:pt x="48" y="154"/>
                      <a:pt x="40" y="237"/>
                      <a:pt x="14" y="324"/>
                    </a:cubicBezTo>
                    <a:cubicBezTo>
                      <a:pt x="0" y="374"/>
                      <a:pt x="40" y="406"/>
                      <a:pt x="80" y="406"/>
                    </a:cubicBezTo>
                    <a:cubicBezTo>
                      <a:pt x="107" y="406"/>
                      <a:pt x="133" y="392"/>
                      <a:pt x="144" y="360"/>
                    </a:cubicBezTo>
                    <a:cubicBezTo>
                      <a:pt x="171" y="260"/>
                      <a:pt x="180" y="165"/>
                      <a:pt x="167" y="65"/>
                    </a:cubicBezTo>
                    <a:cubicBezTo>
                      <a:pt x="162" y="22"/>
                      <a:pt x="126" y="1"/>
                      <a:pt x="92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9"/>
              <p:cNvSpPr/>
              <p:nvPr/>
            </p:nvSpPr>
            <p:spPr>
              <a:xfrm>
                <a:off x="1608425" y="3071250"/>
                <a:ext cx="60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24" extrusionOk="0">
                    <a:moveTo>
                      <a:pt x="159" y="0"/>
                    </a:moveTo>
                    <a:cubicBezTo>
                      <a:pt x="132" y="0"/>
                      <a:pt x="104" y="14"/>
                      <a:pt x="92" y="46"/>
                    </a:cubicBezTo>
                    <a:cubicBezTo>
                      <a:pt x="69" y="110"/>
                      <a:pt x="42" y="176"/>
                      <a:pt x="19" y="242"/>
                    </a:cubicBezTo>
                    <a:cubicBezTo>
                      <a:pt x="1" y="291"/>
                      <a:pt x="42" y="324"/>
                      <a:pt x="84" y="324"/>
                    </a:cubicBezTo>
                    <a:cubicBezTo>
                      <a:pt x="110" y="324"/>
                      <a:pt x="137" y="310"/>
                      <a:pt x="149" y="279"/>
                    </a:cubicBezTo>
                    <a:cubicBezTo>
                      <a:pt x="172" y="213"/>
                      <a:pt x="196" y="146"/>
                      <a:pt x="222" y="79"/>
                    </a:cubicBezTo>
                    <a:cubicBezTo>
                      <a:pt x="240" y="31"/>
                      <a:pt x="200" y="0"/>
                      <a:pt x="159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9"/>
              <p:cNvSpPr/>
              <p:nvPr/>
            </p:nvSpPr>
            <p:spPr>
              <a:xfrm>
                <a:off x="1786025" y="3440750"/>
                <a:ext cx="53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632" extrusionOk="0">
                    <a:moveTo>
                      <a:pt x="81" y="0"/>
                    </a:moveTo>
                    <a:cubicBezTo>
                      <a:pt x="56" y="0"/>
                      <a:pt x="33" y="15"/>
                      <a:pt x="27" y="50"/>
                    </a:cubicBezTo>
                    <a:cubicBezTo>
                      <a:pt x="1" y="233"/>
                      <a:pt x="10" y="410"/>
                      <a:pt x="70" y="586"/>
                    </a:cubicBezTo>
                    <a:cubicBezTo>
                      <a:pt x="81" y="618"/>
                      <a:pt x="107" y="632"/>
                      <a:pt x="134" y="632"/>
                    </a:cubicBezTo>
                    <a:cubicBezTo>
                      <a:pt x="174" y="632"/>
                      <a:pt x="213" y="600"/>
                      <a:pt x="197" y="549"/>
                    </a:cubicBezTo>
                    <a:cubicBezTo>
                      <a:pt x="150" y="399"/>
                      <a:pt x="134" y="243"/>
                      <a:pt x="154" y="87"/>
                    </a:cubicBezTo>
                    <a:cubicBezTo>
                      <a:pt x="162" y="35"/>
                      <a:pt x="119" y="0"/>
                      <a:pt x="81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9"/>
              <p:cNvSpPr/>
              <p:nvPr/>
            </p:nvSpPr>
            <p:spPr>
              <a:xfrm>
                <a:off x="1797250" y="3459500"/>
                <a:ext cx="64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92" extrusionOk="0">
                    <a:moveTo>
                      <a:pt x="79" y="1"/>
                    </a:moveTo>
                    <a:cubicBezTo>
                      <a:pt x="40" y="1"/>
                      <a:pt x="0" y="33"/>
                      <a:pt x="14" y="82"/>
                    </a:cubicBezTo>
                    <a:cubicBezTo>
                      <a:pt x="48" y="202"/>
                      <a:pt x="81" y="325"/>
                      <a:pt x="117" y="445"/>
                    </a:cubicBezTo>
                    <a:cubicBezTo>
                      <a:pt x="126" y="478"/>
                      <a:pt x="152" y="492"/>
                      <a:pt x="178" y="492"/>
                    </a:cubicBezTo>
                    <a:cubicBezTo>
                      <a:pt x="217" y="492"/>
                      <a:pt x="258" y="458"/>
                      <a:pt x="244" y="408"/>
                    </a:cubicBezTo>
                    <a:cubicBezTo>
                      <a:pt x="211" y="288"/>
                      <a:pt x="177" y="168"/>
                      <a:pt x="141" y="49"/>
                    </a:cubicBezTo>
                    <a:cubicBezTo>
                      <a:pt x="131" y="15"/>
                      <a:pt x="105" y="1"/>
                      <a:pt x="79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9"/>
              <p:cNvSpPr/>
              <p:nvPr/>
            </p:nvSpPr>
            <p:spPr>
              <a:xfrm>
                <a:off x="1851500" y="3450500"/>
                <a:ext cx="5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65" extrusionOk="0">
                    <a:moveTo>
                      <a:pt x="66" y="0"/>
                    </a:moveTo>
                    <a:cubicBezTo>
                      <a:pt x="33" y="0"/>
                      <a:pt x="1" y="21"/>
                      <a:pt x="4" y="63"/>
                    </a:cubicBezTo>
                    <a:cubicBezTo>
                      <a:pt x="15" y="192"/>
                      <a:pt x="44" y="312"/>
                      <a:pt x="94" y="429"/>
                    </a:cubicBezTo>
                    <a:cubicBezTo>
                      <a:pt x="105" y="454"/>
                      <a:pt x="124" y="465"/>
                      <a:pt x="144" y="465"/>
                    </a:cubicBezTo>
                    <a:cubicBezTo>
                      <a:pt x="186" y="465"/>
                      <a:pt x="233" y="417"/>
                      <a:pt x="211" y="362"/>
                    </a:cubicBezTo>
                    <a:cubicBezTo>
                      <a:pt x="167" y="269"/>
                      <a:pt x="144" y="169"/>
                      <a:pt x="138" y="63"/>
                    </a:cubicBezTo>
                    <a:cubicBezTo>
                      <a:pt x="134" y="21"/>
                      <a:pt x="99" y="0"/>
                      <a:pt x="6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9"/>
              <p:cNvSpPr/>
              <p:nvPr/>
            </p:nvSpPr>
            <p:spPr>
              <a:xfrm>
                <a:off x="1853675" y="3476800"/>
                <a:ext cx="33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94" extrusionOk="0">
                    <a:moveTo>
                      <a:pt x="67" y="1"/>
                    </a:moveTo>
                    <a:cubicBezTo>
                      <a:pt x="34" y="1"/>
                      <a:pt x="0" y="22"/>
                      <a:pt x="0" y="66"/>
                    </a:cubicBezTo>
                    <a:lnTo>
                      <a:pt x="0" y="229"/>
                    </a:lnTo>
                    <a:cubicBezTo>
                      <a:pt x="0" y="272"/>
                      <a:pt x="34" y="294"/>
                      <a:pt x="67" y="294"/>
                    </a:cubicBezTo>
                    <a:cubicBezTo>
                      <a:pt x="100" y="294"/>
                      <a:pt x="134" y="272"/>
                      <a:pt x="134" y="229"/>
                    </a:cubicBezTo>
                    <a:lnTo>
                      <a:pt x="134" y="66"/>
                    </a:lnTo>
                    <a:cubicBezTo>
                      <a:pt x="134" y="22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9"/>
              <p:cNvSpPr/>
              <p:nvPr/>
            </p:nvSpPr>
            <p:spPr>
              <a:xfrm>
                <a:off x="1931875" y="3447025"/>
                <a:ext cx="33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97" extrusionOk="0">
                    <a:moveTo>
                      <a:pt x="68" y="1"/>
                    </a:moveTo>
                    <a:cubicBezTo>
                      <a:pt x="34" y="1"/>
                      <a:pt x="1" y="22"/>
                      <a:pt x="1" y="65"/>
                    </a:cubicBezTo>
                    <a:lnTo>
                      <a:pt x="1" y="231"/>
                    </a:lnTo>
                    <a:cubicBezTo>
                      <a:pt x="1" y="275"/>
                      <a:pt x="34" y="297"/>
                      <a:pt x="68" y="297"/>
                    </a:cubicBezTo>
                    <a:cubicBezTo>
                      <a:pt x="101" y="297"/>
                      <a:pt x="134" y="275"/>
                      <a:pt x="134" y="231"/>
                    </a:cubicBezTo>
                    <a:lnTo>
                      <a:pt x="134" y="65"/>
                    </a:lnTo>
                    <a:cubicBezTo>
                      <a:pt x="134" y="22"/>
                      <a:pt x="101" y="1"/>
                      <a:pt x="68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9"/>
              <p:cNvSpPr/>
              <p:nvPr/>
            </p:nvSpPr>
            <p:spPr>
              <a:xfrm>
                <a:off x="1944300" y="3440125"/>
                <a:ext cx="33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50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284"/>
                    </a:lnTo>
                    <a:cubicBezTo>
                      <a:pt x="0" y="328"/>
                      <a:pt x="33" y="350"/>
                      <a:pt x="67" y="350"/>
                    </a:cubicBezTo>
                    <a:cubicBezTo>
                      <a:pt x="100" y="350"/>
                      <a:pt x="133" y="328"/>
                      <a:pt x="133" y="284"/>
                    </a:cubicBezTo>
                    <a:lnTo>
                      <a:pt x="133" y="65"/>
                    </a:ln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9"/>
              <p:cNvSpPr/>
              <p:nvPr/>
            </p:nvSpPr>
            <p:spPr>
              <a:xfrm>
                <a:off x="1628400" y="3570200"/>
                <a:ext cx="520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354" extrusionOk="0">
                    <a:moveTo>
                      <a:pt x="83" y="1"/>
                    </a:moveTo>
                    <a:cubicBezTo>
                      <a:pt x="43" y="1"/>
                      <a:pt x="0" y="34"/>
                      <a:pt x="12" y="84"/>
                    </a:cubicBezTo>
                    <a:cubicBezTo>
                      <a:pt x="32" y="157"/>
                      <a:pt x="49" y="234"/>
                      <a:pt x="65" y="307"/>
                    </a:cubicBezTo>
                    <a:cubicBezTo>
                      <a:pt x="73" y="340"/>
                      <a:pt x="98" y="354"/>
                      <a:pt x="124" y="354"/>
                    </a:cubicBezTo>
                    <a:cubicBezTo>
                      <a:pt x="164" y="354"/>
                      <a:pt x="207" y="321"/>
                      <a:pt x="195" y="270"/>
                    </a:cubicBezTo>
                    <a:cubicBezTo>
                      <a:pt x="175" y="197"/>
                      <a:pt x="159" y="124"/>
                      <a:pt x="142" y="47"/>
                    </a:cubicBezTo>
                    <a:cubicBezTo>
                      <a:pt x="134" y="15"/>
                      <a:pt x="109" y="1"/>
                      <a:pt x="8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9"/>
              <p:cNvSpPr/>
              <p:nvPr/>
            </p:nvSpPr>
            <p:spPr>
              <a:xfrm>
                <a:off x="1639800" y="3568825"/>
                <a:ext cx="43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349" extrusionOk="0">
                    <a:moveTo>
                      <a:pt x="64" y="1"/>
                    </a:moveTo>
                    <a:cubicBezTo>
                      <a:pt x="31" y="1"/>
                      <a:pt x="0" y="23"/>
                      <a:pt x="5" y="66"/>
                    </a:cubicBezTo>
                    <a:cubicBezTo>
                      <a:pt x="16" y="139"/>
                      <a:pt x="22" y="212"/>
                      <a:pt x="32" y="285"/>
                    </a:cubicBezTo>
                    <a:cubicBezTo>
                      <a:pt x="37" y="327"/>
                      <a:pt x="74" y="349"/>
                      <a:pt x="108" y="349"/>
                    </a:cubicBezTo>
                    <a:cubicBezTo>
                      <a:pt x="142" y="349"/>
                      <a:pt x="172" y="328"/>
                      <a:pt x="165" y="285"/>
                    </a:cubicBezTo>
                    <a:cubicBezTo>
                      <a:pt x="159" y="212"/>
                      <a:pt x="148" y="139"/>
                      <a:pt x="139" y="66"/>
                    </a:cubicBezTo>
                    <a:cubicBezTo>
                      <a:pt x="133" y="23"/>
                      <a:pt x="98" y="1"/>
                      <a:pt x="64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9"/>
              <p:cNvSpPr/>
              <p:nvPr/>
            </p:nvSpPr>
            <p:spPr>
              <a:xfrm>
                <a:off x="1699325" y="3535625"/>
                <a:ext cx="33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51" extrusionOk="0">
                    <a:moveTo>
                      <a:pt x="67" y="1"/>
                    </a:moveTo>
                    <a:cubicBezTo>
                      <a:pt x="34" y="1"/>
                      <a:pt x="1" y="23"/>
                      <a:pt x="1" y="66"/>
                    </a:cubicBezTo>
                    <a:lnTo>
                      <a:pt x="1" y="286"/>
                    </a:lnTo>
                    <a:cubicBezTo>
                      <a:pt x="1" y="329"/>
                      <a:pt x="34" y="350"/>
                      <a:pt x="67" y="350"/>
                    </a:cubicBezTo>
                    <a:cubicBezTo>
                      <a:pt x="101" y="350"/>
                      <a:pt x="134" y="329"/>
                      <a:pt x="134" y="286"/>
                    </a:cubicBezTo>
                    <a:lnTo>
                      <a:pt x="134" y="66"/>
                    </a:lnTo>
                    <a:cubicBezTo>
                      <a:pt x="134" y="23"/>
                      <a:pt x="101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9"/>
              <p:cNvSpPr/>
              <p:nvPr/>
            </p:nvSpPr>
            <p:spPr>
              <a:xfrm>
                <a:off x="1711400" y="3543275"/>
                <a:ext cx="5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573" extrusionOk="0">
                    <a:moveTo>
                      <a:pt x="90" y="1"/>
                    </a:moveTo>
                    <a:cubicBezTo>
                      <a:pt x="56" y="1"/>
                      <a:pt x="20" y="21"/>
                      <a:pt x="17" y="63"/>
                    </a:cubicBezTo>
                    <a:cubicBezTo>
                      <a:pt x="0" y="219"/>
                      <a:pt x="20" y="375"/>
                      <a:pt x="67" y="525"/>
                    </a:cubicBezTo>
                    <a:cubicBezTo>
                      <a:pt x="78" y="558"/>
                      <a:pt x="104" y="572"/>
                      <a:pt x="131" y="572"/>
                    </a:cubicBezTo>
                    <a:cubicBezTo>
                      <a:pt x="172" y="572"/>
                      <a:pt x="213" y="539"/>
                      <a:pt x="197" y="489"/>
                    </a:cubicBezTo>
                    <a:cubicBezTo>
                      <a:pt x="150" y="349"/>
                      <a:pt x="137" y="209"/>
                      <a:pt x="150" y="63"/>
                    </a:cubicBezTo>
                    <a:cubicBezTo>
                      <a:pt x="155" y="21"/>
                      <a:pt x="123" y="1"/>
                      <a:pt x="90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9"/>
              <p:cNvSpPr/>
              <p:nvPr/>
            </p:nvSpPr>
            <p:spPr>
              <a:xfrm>
                <a:off x="1480575" y="3536975"/>
                <a:ext cx="337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353" extrusionOk="0">
                    <a:moveTo>
                      <a:pt x="68" y="0"/>
                    </a:moveTo>
                    <a:cubicBezTo>
                      <a:pt x="34" y="0"/>
                      <a:pt x="1" y="22"/>
                      <a:pt x="1" y="65"/>
                    </a:cubicBezTo>
                    <a:lnTo>
                      <a:pt x="1" y="288"/>
                    </a:lnTo>
                    <a:cubicBezTo>
                      <a:pt x="1" y="331"/>
                      <a:pt x="34" y="353"/>
                      <a:pt x="68" y="353"/>
                    </a:cubicBezTo>
                    <a:cubicBezTo>
                      <a:pt x="101" y="353"/>
                      <a:pt x="134" y="331"/>
                      <a:pt x="134" y="288"/>
                    </a:cubicBezTo>
                    <a:lnTo>
                      <a:pt x="134" y="65"/>
                    </a:lnTo>
                    <a:cubicBezTo>
                      <a:pt x="134" y="22"/>
                      <a:pt x="101" y="0"/>
                      <a:pt x="68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9"/>
              <p:cNvSpPr/>
              <p:nvPr/>
            </p:nvSpPr>
            <p:spPr>
              <a:xfrm>
                <a:off x="1488225" y="3541850"/>
                <a:ext cx="33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324" extrusionOk="0">
                    <a:moveTo>
                      <a:pt x="68" y="1"/>
                    </a:moveTo>
                    <a:cubicBezTo>
                      <a:pt x="34" y="1"/>
                      <a:pt x="1" y="22"/>
                      <a:pt x="1" y="63"/>
                    </a:cubicBezTo>
                    <a:lnTo>
                      <a:pt x="1" y="260"/>
                    </a:lnTo>
                    <a:cubicBezTo>
                      <a:pt x="1" y="302"/>
                      <a:pt x="35" y="323"/>
                      <a:pt x="69" y="323"/>
                    </a:cubicBezTo>
                    <a:cubicBezTo>
                      <a:pt x="102" y="323"/>
                      <a:pt x="134" y="302"/>
                      <a:pt x="134" y="260"/>
                    </a:cubicBezTo>
                    <a:lnTo>
                      <a:pt x="134" y="63"/>
                    </a:lnTo>
                    <a:cubicBezTo>
                      <a:pt x="134" y="22"/>
                      <a:pt x="101" y="1"/>
                      <a:pt x="68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9"/>
              <p:cNvSpPr/>
              <p:nvPr/>
            </p:nvSpPr>
            <p:spPr>
              <a:xfrm>
                <a:off x="1527675" y="3523150"/>
                <a:ext cx="33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51" extrusionOk="0">
                    <a:moveTo>
                      <a:pt x="67" y="1"/>
                    </a:moveTo>
                    <a:cubicBezTo>
                      <a:pt x="34" y="1"/>
                      <a:pt x="0" y="22"/>
                      <a:pt x="0" y="66"/>
                    </a:cubicBezTo>
                    <a:lnTo>
                      <a:pt x="0" y="286"/>
                    </a:lnTo>
                    <a:cubicBezTo>
                      <a:pt x="0" y="329"/>
                      <a:pt x="34" y="350"/>
                      <a:pt x="67" y="350"/>
                    </a:cubicBezTo>
                    <a:cubicBezTo>
                      <a:pt x="100" y="350"/>
                      <a:pt x="134" y="329"/>
                      <a:pt x="134" y="286"/>
                    </a:cubicBezTo>
                    <a:lnTo>
                      <a:pt x="134" y="66"/>
                    </a:lnTo>
                    <a:cubicBezTo>
                      <a:pt x="134" y="22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9"/>
              <p:cNvSpPr/>
              <p:nvPr/>
            </p:nvSpPr>
            <p:spPr>
              <a:xfrm>
                <a:off x="1533175" y="3525900"/>
                <a:ext cx="34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97" extrusionOk="0">
                    <a:moveTo>
                      <a:pt x="68" y="1"/>
                    </a:moveTo>
                    <a:cubicBezTo>
                      <a:pt x="34" y="1"/>
                      <a:pt x="0" y="22"/>
                      <a:pt x="0" y="65"/>
                    </a:cubicBezTo>
                    <a:lnTo>
                      <a:pt x="0" y="231"/>
                    </a:lnTo>
                    <a:cubicBezTo>
                      <a:pt x="0" y="275"/>
                      <a:pt x="34" y="297"/>
                      <a:pt x="68" y="297"/>
                    </a:cubicBezTo>
                    <a:cubicBezTo>
                      <a:pt x="103" y="297"/>
                      <a:pt x="137" y="275"/>
                      <a:pt x="137" y="231"/>
                    </a:cubicBezTo>
                    <a:lnTo>
                      <a:pt x="137" y="65"/>
                    </a:lnTo>
                    <a:cubicBezTo>
                      <a:pt x="137" y="22"/>
                      <a:pt x="103" y="1"/>
                      <a:pt x="68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9"/>
              <p:cNvSpPr/>
              <p:nvPr/>
            </p:nvSpPr>
            <p:spPr>
              <a:xfrm>
                <a:off x="1509575" y="2879550"/>
                <a:ext cx="4375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432" extrusionOk="0">
                    <a:moveTo>
                      <a:pt x="110" y="0"/>
                    </a:moveTo>
                    <a:cubicBezTo>
                      <a:pt x="76" y="0"/>
                      <a:pt x="41" y="21"/>
                      <a:pt x="36" y="63"/>
                    </a:cubicBezTo>
                    <a:cubicBezTo>
                      <a:pt x="26" y="166"/>
                      <a:pt x="16" y="265"/>
                      <a:pt x="6" y="369"/>
                    </a:cubicBezTo>
                    <a:cubicBezTo>
                      <a:pt x="1" y="411"/>
                      <a:pt x="32" y="432"/>
                      <a:pt x="65" y="432"/>
                    </a:cubicBezTo>
                    <a:cubicBezTo>
                      <a:pt x="98" y="432"/>
                      <a:pt x="134" y="411"/>
                      <a:pt x="139" y="369"/>
                    </a:cubicBezTo>
                    <a:cubicBezTo>
                      <a:pt x="149" y="265"/>
                      <a:pt x="159" y="166"/>
                      <a:pt x="169" y="63"/>
                    </a:cubicBezTo>
                    <a:cubicBezTo>
                      <a:pt x="174" y="21"/>
                      <a:pt x="143" y="0"/>
                      <a:pt x="110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9"/>
              <p:cNvSpPr/>
              <p:nvPr/>
            </p:nvSpPr>
            <p:spPr>
              <a:xfrm>
                <a:off x="1519150" y="2882950"/>
                <a:ext cx="427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78" extrusionOk="0">
                    <a:moveTo>
                      <a:pt x="105" y="1"/>
                    </a:moveTo>
                    <a:cubicBezTo>
                      <a:pt x="71" y="1"/>
                      <a:pt x="36" y="22"/>
                      <a:pt x="32" y="63"/>
                    </a:cubicBezTo>
                    <a:cubicBezTo>
                      <a:pt x="22" y="146"/>
                      <a:pt x="12" y="229"/>
                      <a:pt x="6" y="313"/>
                    </a:cubicBezTo>
                    <a:cubicBezTo>
                      <a:pt x="1" y="356"/>
                      <a:pt x="32" y="378"/>
                      <a:pt x="65" y="378"/>
                    </a:cubicBezTo>
                    <a:cubicBezTo>
                      <a:pt x="98" y="378"/>
                      <a:pt x="134" y="356"/>
                      <a:pt x="139" y="313"/>
                    </a:cubicBezTo>
                    <a:cubicBezTo>
                      <a:pt x="146" y="229"/>
                      <a:pt x="155" y="146"/>
                      <a:pt x="166" y="63"/>
                    </a:cubicBezTo>
                    <a:cubicBezTo>
                      <a:pt x="170" y="22"/>
                      <a:pt x="139" y="1"/>
                      <a:pt x="105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9"/>
              <p:cNvSpPr/>
              <p:nvPr/>
            </p:nvSpPr>
            <p:spPr>
              <a:xfrm>
                <a:off x="1643925" y="2878825"/>
                <a:ext cx="33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12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148"/>
                    </a:lnTo>
                    <a:cubicBezTo>
                      <a:pt x="0" y="190"/>
                      <a:pt x="34" y="212"/>
                      <a:pt x="68" y="212"/>
                    </a:cubicBezTo>
                    <a:cubicBezTo>
                      <a:pt x="101" y="212"/>
                      <a:pt x="133" y="191"/>
                      <a:pt x="133" y="148"/>
                    </a:cubicBezTo>
                    <a:lnTo>
                      <a:pt x="133" y="65"/>
                    </a:ln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9"/>
              <p:cNvSpPr/>
              <p:nvPr/>
            </p:nvSpPr>
            <p:spPr>
              <a:xfrm>
                <a:off x="1652750" y="2874625"/>
                <a:ext cx="45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30" extrusionOk="0">
                    <a:moveTo>
                      <a:pt x="68" y="0"/>
                    </a:moveTo>
                    <a:cubicBezTo>
                      <a:pt x="42" y="0"/>
                      <a:pt x="19" y="15"/>
                      <a:pt x="14" y="50"/>
                    </a:cubicBezTo>
                    <a:cubicBezTo>
                      <a:pt x="0" y="137"/>
                      <a:pt x="6" y="213"/>
                      <a:pt x="43" y="293"/>
                    </a:cubicBezTo>
                    <a:cubicBezTo>
                      <a:pt x="54" y="319"/>
                      <a:pt x="73" y="329"/>
                      <a:pt x="93" y="329"/>
                    </a:cubicBezTo>
                    <a:cubicBezTo>
                      <a:pt x="136" y="329"/>
                      <a:pt x="183" y="281"/>
                      <a:pt x="160" y="227"/>
                    </a:cubicBezTo>
                    <a:cubicBezTo>
                      <a:pt x="140" y="180"/>
                      <a:pt x="133" y="133"/>
                      <a:pt x="140" y="83"/>
                    </a:cubicBezTo>
                    <a:cubicBezTo>
                      <a:pt x="148" y="33"/>
                      <a:pt x="106" y="0"/>
                      <a:pt x="68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9"/>
              <p:cNvSpPr/>
              <p:nvPr/>
            </p:nvSpPr>
            <p:spPr>
              <a:xfrm>
                <a:off x="1763000" y="2901625"/>
                <a:ext cx="33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407" extrusionOk="0">
                    <a:moveTo>
                      <a:pt x="66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341"/>
                    </a:lnTo>
                    <a:cubicBezTo>
                      <a:pt x="0" y="384"/>
                      <a:pt x="33" y="406"/>
                      <a:pt x="66" y="406"/>
                    </a:cubicBezTo>
                    <a:cubicBezTo>
                      <a:pt x="99" y="406"/>
                      <a:pt x="133" y="384"/>
                      <a:pt x="133" y="341"/>
                    </a:cubicBezTo>
                    <a:lnTo>
                      <a:pt x="133" y="65"/>
                    </a:lnTo>
                    <a:cubicBezTo>
                      <a:pt x="133" y="22"/>
                      <a:pt x="99" y="0"/>
                      <a:pt x="6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9"/>
              <p:cNvSpPr/>
              <p:nvPr/>
            </p:nvSpPr>
            <p:spPr>
              <a:xfrm>
                <a:off x="1711525" y="3017900"/>
                <a:ext cx="42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78" extrusionOk="0">
                    <a:moveTo>
                      <a:pt x="106" y="1"/>
                    </a:moveTo>
                    <a:cubicBezTo>
                      <a:pt x="73" y="1"/>
                      <a:pt x="37" y="22"/>
                      <a:pt x="32" y="63"/>
                    </a:cubicBezTo>
                    <a:cubicBezTo>
                      <a:pt x="22" y="147"/>
                      <a:pt x="15" y="230"/>
                      <a:pt x="5" y="313"/>
                    </a:cubicBezTo>
                    <a:cubicBezTo>
                      <a:pt x="0" y="356"/>
                      <a:pt x="31" y="378"/>
                      <a:pt x="64" y="378"/>
                    </a:cubicBezTo>
                    <a:cubicBezTo>
                      <a:pt x="98" y="378"/>
                      <a:pt x="134" y="356"/>
                      <a:pt x="139" y="313"/>
                    </a:cubicBezTo>
                    <a:cubicBezTo>
                      <a:pt x="148" y="230"/>
                      <a:pt x="159" y="147"/>
                      <a:pt x="165" y="63"/>
                    </a:cubicBezTo>
                    <a:cubicBezTo>
                      <a:pt x="170" y="22"/>
                      <a:pt x="139" y="1"/>
                      <a:pt x="106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9"/>
              <p:cNvSpPr/>
              <p:nvPr/>
            </p:nvSpPr>
            <p:spPr>
              <a:xfrm>
                <a:off x="1717975" y="3023425"/>
                <a:ext cx="3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07" extrusionOk="0">
                    <a:moveTo>
                      <a:pt x="67" y="1"/>
                    </a:moveTo>
                    <a:cubicBezTo>
                      <a:pt x="34" y="1"/>
                      <a:pt x="1" y="22"/>
                      <a:pt x="1" y="66"/>
                    </a:cubicBezTo>
                    <a:lnTo>
                      <a:pt x="1" y="341"/>
                    </a:lnTo>
                    <a:cubicBezTo>
                      <a:pt x="1" y="385"/>
                      <a:pt x="34" y="407"/>
                      <a:pt x="67" y="407"/>
                    </a:cubicBezTo>
                    <a:cubicBezTo>
                      <a:pt x="100" y="407"/>
                      <a:pt x="133" y="385"/>
                      <a:pt x="133" y="341"/>
                    </a:cubicBezTo>
                    <a:lnTo>
                      <a:pt x="133" y="66"/>
                    </a:lnTo>
                    <a:cubicBezTo>
                      <a:pt x="133" y="22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9"/>
              <p:cNvSpPr/>
              <p:nvPr/>
            </p:nvSpPr>
            <p:spPr>
              <a:xfrm>
                <a:off x="1512625" y="3345650"/>
                <a:ext cx="255450" cy="180050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7202" extrusionOk="0">
                    <a:moveTo>
                      <a:pt x="487" y="0"/>
                    </a:moveTo>
                    <a:cubicBezTo>
                      <a:pt x="487" y="0"/>
                      <a:pt x="287" y="666"/>
                      <a:pt x="0" y="1704"/>
                    </a:cubicBezTo>
                    <a:cubicBezTo>
                      <a:pt x="3032" y="2779"/>
                      <a:pt x="6949" y="2902"/>
                      <a:pt x="6949" y="2902"/>
                    </a:cubicBezTo>
                    <a:lnTo>
                      <a:pt x="6949" y="7202"/>
                    </a:lnTo>
                    <a:cubicBezTo>
                      <a:pt x="8541" y="7195"/>
                      <a:pt x="10204" y="7046"/>
                      <a:pt x="10204" y="7046"/>
                    </a:cubicBezTo>
                    <a:cubicBezTo>
                      <a:pt x="10204" y="7046"/>
                      <a:pt x="10218" y="6750"/>
                      <a:pt x="10218" y="6163"/>
                    </a:cubicBezTo>
                    <a:cubicBezTo>
                      <a:pt x="10218" y="5325"/>
                      <a:pt x="10192" y="3894"/>
                      <a:pt x="10061" y="1900"/>
                    </a:cubicBezTo>
                    <a:lnTo>
                      <a:pt x="8437" y="1784"/>
                    </a:lnTo>
                    <a:cubicBezTo>
                      <a:pt x="8437" y="1784"/>
                      <a:pt x="8394" y="1661"/>
                      <a:pt x="8324" y="1435"/>
                    </a:cubicBezTo>
                    <a:cubicBezTo>
                      <a:pt x="7975" y="1487"/>
                      <a:pt x="7632" y="1524"/>
                      <a:pt x="7296" y="1547"/>
                    </a:cubicBezTo>
                    <a:cubicBezTo>
                      <a:pt x="7032" y="1564"/>
                      <a:pt x="6773" y="1571"/>
                      <a:pt x="6520" y="1571"/>
                    </a:cubicBezTo>
                    <a:cubicBezTo>
                      <a:pt x="5868" y="1571"/>
                      <a:pt x="5249" y="1518"/>
                      <a:pt x="4680" y="1431"/>
                    </a:cubicBezTo>
                    <a:cubicBezTo>
                      <a:pt x="2140" y="1048"/>
                      <a:pt x="487" y="0"/>
                      <a:pt x="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9"/>
              <p:cNvSpPr/>
              <p:nvPr/>
            </p:nvSpPr>
            <p:spPr>
              <a:xfrm>
                <a:off x="1755250" y="3371925"/>
                <a:ext cx="85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624" extrusionOk="0">
                    <a:moveTo>
                      <a:pt x="300" y="0"/>
                    </a:moveTo>
                    <a:cubicBezTo>
                      <a:pt x="200" y="31"/>
                      <a:pt x="100" y="60"/>
                      <a:pt x="0" y="87"/>
                    </a:cubicBezTo>
                    <a:cubicBezTo>
                      <a:pt x="107" y="267"/>
                      <a:pt x="220" y="447"/>
                      <a:pt x="343" y="623"/>
                    </a:cubicBezTo>
                    <a:cubicBezTo>
                      <a:pt x="330" y="420"/>
                      <a:pt x="313" y="214"/>
                      <a:pt x="300" y="0"/>
                    </a:cubicBezTo>
                    <a:close/>
                  </a:path>
                </a:pathLst>
              </a:custGeom>
              <a:solidFill>
                <a:srgbClr val="FF62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9"/>
              <p:cNvSpPr/>
              <p:nvPr/>
            </p:nvSpPr>
            <p:spPr>
              <a:xfrm>
                <a:off x="1720725" y="3374100"/>
                <a:ext cx="434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763" extrusionOk="0">
                    <a:moveTo>
                      <a:pt x="1381" y="0"/>
                    </a:moveTo>
                    <a:cubicBezTo>
                      <a:pt x="912" y="130"/>
                      <a:pt x="450" y="226"/>
                      <a:pt x="0" y="297"/>
                    </a:cubicBezTo>
                    <a:cubicBezTo>
                      <a:pt x="70" y="523"/>
                      <a:pt x="113" y="646"/>
                      <a:pt x="113" y="646"/>
                    </a:cubicBezTo>
                    <a:lnTo>
                      <a:pt x="1737" y="762"/>
                    </a:lnTo>
                    <a:cubicBezTo>
                      <a:pt x="1734" y="686"/>
                      <a:pt x="1728" y="612"/>
                      <a:pt x="1724" y="536"/>
                    </a:cubicBezTo>
                    <a:cubicBezTo>
                      <a:pt x="1601" y="360"/>
                      <a:pt x="1488" y="180"/>
                      <a:pt x="1381" y="0"/>
                    </a:cubicBezTo>
                    <a:close/>
                  </a:path>
                </a:pathLst>
              </a:custGeom>
              <a:solidFill>
                <a:srgbClr val="FF83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9"/>
              <p:cNvSpPr/>
              <p:nvPr/>
            </p:nvSpPr>
            <p:spPr>
              <a:xfrm>
                <a:off x="1618550" y="3183850"/>
                <a:ext cx="216350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8654" h="8622" extrusionOk="0">
                    <a:moveTo>
                      <a:pt x="1736" y="0"/>
                    </a:moveTo>
                    <a:cubicBezTo>
                      <a:pt x="155" y="0"/>
                      <a:pt x="0" y="2925"/>
                      <a:pt x="446" y="5137"/>
                    </a:cubicBezTo>
                    <a:cubicBezTo>
                      <a:pt x="855" y="7166"/>
                      <a:pt x="2468" y="8622"/>
                      <a:pt x="4546" y="8622"/>
                    </a:cubicBezTo>
                    <a:cubicBezTo>
                      <a:pt x="4834" y="8622"/>
                      <a:pt x="5131" y="8594"/>
                      <a:pt x="5435" y="8535"/>
                    </a:cubicBezTo>
                    <a:cubicBezTo>
                      <a:pt x="7928" y="8056"/>
                      <a:pt x="8654" y="5234"/>
                      <a:pt x="8001" y="4013"/>
                    </a:cubicBezTo>
                    <a:cubicBezTo>
                      <a:pt x="7812" y="3662"/>
                      <a:pt x="7383" y="3520"/>
                      <a:pt x="6849" y="3520"/>
                    </a:cubicBezTo>
                    <a:cubicBezTo>
                      <a:pt x="5530" y="3520"/>
                      <a:pt x="3574" y="4391"/>
                      <a:pt x="3045" y="5137"/>
                    </a:cubicBezTo>
                    <a:cubicBezTo>
                      <a:pt x="3045" y="5137"/>
                      <a:pt x="3751" y="305"/>
                      <a:pt x="1961" y="19"/>
                    </a:cubicBezTo>
                    <a:cubicBezTo>
                      <a:pt x="1883" y="6"/>
                      <a:pt x="1808" y="0"/>
                      <a:pt x="173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9"/>
              <p:cNvSpPr/>
              <p:nvPr/>
            </p:nvSpPr>
            <p:spPr>
              <a:xfrm>
                <a:off x="1760800" y="3027500"/>
                <a:ext cx="694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1413" extrusionOk="0">
                    <a:moveTo>
                      <a:pt x="1876" y="0"/>
                    </a:moveTo>
                    <a:cubicBezTo>
                      <a:pt x="1129" y="0"/>
                      <a:pt x="1" y="1407"/>
                      <a:pt x="1" y="1407"/>
                    </a:cubicBezTo>
                    <a:cubicBezTo>
                      <a:pt x="39" y="1411"/>
                      <a:pt x="78" y="1412"/>
                      <a:pt x="119" y="1412"/>
                    </a:cubicBezTo>
                    <a:cubicBezTo>
                      <a:pt x="1108" y="1412"/>
                      <a:pt x="2778" y="356"/>
                      <a:pt x="2082" y="43"/>
                    </a:cubicBezTo>
                    <a:cubicBezTo>
                      <a:pt x="2018" y="13"/>
                      <a:pt x="1948" y="0"/>
                      <a:pt x="1876" y="0"/>
                    </a:cubicBezTo>
                    <a:close/>
                  </a:path>
                </a:pathLst>
              </a:custGeom>
              <a:solidFill>
                <a:srgbClr val="FFA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9"/>
              <p:cNvSpPr/>
              <p:nvPr/>
            </p:nvSpPr>
            <p:spPr>
              <a:xfrm>
                <a:off x="1868825" y="3167425"/>
                <a:ext cx="150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7" extrusionOk="0">
                    <a:moveTo>
                      <a:pt x="300" y="0"/>
                    </a:moveTo>
                    <a:cubicBezTo>
                      <a:pt x="137" y="0"/>
                      <a:pt x="0" y="133"/>
                      <a:pt x="0" y="297"/>
                    </a:cubicBezTo>
                    <a:cubicBezTo>
                      <a:pt x="0" y="463"/>
                      <a:pt x="137" y="596"/>
                      <a:pt x="300" y="596"/>
                    </a:cubicBezTo>
                    <a:cubicBezTo>
                      <a:pt x="466" y="596"/>
                      <a:pt x="600" y="463"/>
                      <a:pt x="600" y="297"/>
                    </a:cubicBezTo>
                    <a:cubicBezTo>
                      <a:pt x="600" y="133"/>
                      <a:pt x="466" y="0"/>
                      <a:pt x="300" y="0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9"/>
              <p:cNvSpPr/>
              <p:nvPr/>
            </p:nvSpPr>
            <p:spPr>
              <a:xfrm>
                <a:off x="1605400" y="3607850"/>
                <a:ext cx="25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32" extrusionOk="0">
                    <a:moveTo>
                      <a:pt x="484" y="1"/>
                    </a:moveTo>
                    <a:cubicBezTo>
                      <a:pt x="419" y="1"/>
                      <a:pt x="348" y="9"/>
                      <a:pt x="270" y="29"/>
                    </a:cubicBezTo>
                    <a:cubicBezTo>
                      <a:pt x="120" y="282"/>
                      <a:pt x="0" y="568"/>
                      <a:pt x="194" y="628"/>
                    </a:cubicBezTo>
                    <a:cubicBezTo>
                      <a:pt x="201" y="630"/>
                      <a:pt x="211" y="631"/>
                      <a:pt x="222" y="631"/>
                    </a:cubicBezTo>
                    <a:cubicBezTo>
                      <a:pt x="335" y="631"/>
                      <a:pt x="629" y="525"/>
                      <a:pt x="1025" y="359"/>
                    </a:cubicBezTo>
                    <a:cubicBezTo>
                      <a:pt x="943" y="189"/>
                      <a:pt x="784" y="1"/>
                      <a:pt x="484" y="1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9"/>
              <p:cNvSpPr/>
              <p:nvPr/>
            </p:nvSpPr>
            <p:spPr>
              <a:xfrm>
                <a:off x="1739675" y="2885450"/>
                <a:ext cx="1560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56" extrusionOk="0">
                    <a:moveTo>
                      <a:pt x="311" y="0"/>
                    </a:moveTo>
                    <a:cubicBezTo>
                      <a:pt x="232" y="0"/>
                      <a:pt x="152" y="34"/>
                      <a:pt x="98" y="100"/>
                    </a:cubicBezTo>
                    <a:cubicBezTo>
                      <a:pt x="1" y="220"/>
                      <a:pt x="18" y="393"/>
                      <a:pt x="134" y="493"/>
                    </a:cubicBezTo>
                    <a:cubicBezTo>
                      <a:pt x="187" y="535"/>
                      <a:pt x="249" y="555"/>
                      <a:pt x="311" y="555"/>
                    </a:cubicBezTo>
                    <a:cubicBezTo>
                      <a:pt x="391" y="555"/>
                      <a:pt x="469" y="521"/>
                      <a:pt x="523" y="456"/>
                    </a:cubicBezTo>
                    <a:cubicBezTo>
                      <a:pt x="623" y="336"/>
                      <a:pt x="606" y="163"/>
                      <a:pt x="487" y="63"/>
                    </a:cubicBezTo>
                    <a:cubicBezTo>
                      <a:pt x="436" y="21"/>
                      <a:pt x="374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7" name="Google Shape;1567;p39"/>
            <p:cNvSpPr/>
            <p:nvPr/>
          </p:nvSpPr>
          <p:spPr>
            <a:xfrm rot="644626">
              <a:off x="6272086" y="1080870"/>
              <a:ext cx="130817" cy="135740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9"/>
            <p:cNvSpPr/>
            <p:nvPr/>
          </p:nvSpPr>
          <p:spPr>
            <a:xfrm rot="644697">
              <a:off x="6025240" y="1082866"/>
              <a:ext cx="111344" cy="115542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39"/>
          <p:cNvGrpSpPr/>
          <p:nvPr/>
        </p:nvGrpSpPr>
        <p:grpSpPr>
          <a:xfrm>
            <a:off x="830556" y="3493078"/>
            <a:ext cx="959671" cy="979482"/>
            <a:chOff x="775475" y="2596825"/>
            <a:chExt cx="1816870" cy="1854378"/>
          </a:xfrm>
        </p:grpSpPr>
        <p:sp>
          <p:nvSpPr>
            <p:cNvPr id="1570" name="Google Shape;1570;p39"/>
            <p:cNvSpPr/>
            <p:nvPr/>
          </p:nvSpPr>
          <p:spPr>
            <a:xfrm>
              <a:off x="2059207" y="3413361"/>
              <a:ext cx="424519" cy="370876"/>
            </a:xfrm>
            <a:custGeom>
              <a:avLst/>
              <a:gdLst/>
              <a:ahLst/>
              <a:cxnLst/>
              <a:rect l="l" t="t" r="r" b="b"/>
              <a:pathLst>
                <a:path w="5421" h="4736" extrusionOk="0">
                  <a:moveTo>
                    <a:pt x="2917" y="1"/>
                  </a:moveTo>
                  <a:cubicBezTo>
                    <a:pt x="2903" y="1"/>
                    <a:pt x="2889" y="2"/>
                    <a:pt x="2874" y="3"/>
                  </a:cubicBezTo>
                  <a:cubicBezTo>
                    <a:pt x="1943" y="105"/>
                    <a:pt x="1640" y="2893"/>
                    <a:pt x="1640" y="2893"/>
                  </a:cubicBezTo>
                  <a:cubicBezTo>
                    <a:pt x="1640" y="2893"/>
                    <a:pt x="1692" y="162"/>
                    <a:pt x="1034" y="162"/>
                  </a:cubicBezTo>
                  <a:cubicBezTo>
                    <a:pt x="979" y="162"/>
                    <a:pt x="917" y="182"/>
                    <a:pt x="851" y="224"/>
                  </a:cubicBezTo>
                  <a:cubicBezTo>
                    <a:pt x="1" y="769"/>
                    <a:pt x="1300" y="3971"/>
                    <a:pt x="1300" y="3971"/>
                  </a:cubicBezTo>
                  <a:cubicBezTo>
                    <a:pt x="1300" y="3971"/>
                    <a:pt x="688" y="4549"/>
                    <a:pt x="1599" y="4723"/>
                  </a:cubicBezTo>
                  <a:cubicBezTo>
                    <a:pt x="1644" y="4731"/>
                    <a:pt x="1695" y="4735"/>
                    <a:pt x="1749" y="4735"/>
                  </a:cubicBezTo>
                  <a:cubicBezTo>
                    <a:pt x="2786" y="4735"/>
                    <a:pt x="5360" y="3269"/>
                    <a:pt x="4998" y="2771"/>
                  </a:cubicBezTo>
                  <a:cubicBezTo>
                    <a:pt x="4931" y="2677"/>
                    <a:pt x="4834" y="2639"/>
                    <a:pt x="4719" y="2639"/>
                  </a:cubicBezTo>
                  <a:cubicBezTo>
                    <a:pt x="4190" y="2639"/>
                    <a:pt x="3295" y="3465"/>
                    <a:pt x="3295" y="3465"/>
                  </a:cubicBezTo>
                  <a:cubicBezTo>
                    <a:pt x="3295" y="3465"/>
                    <a:pt x="5420" y="1112"/>
                    <a:pt x="4631" y="912"/>
                  </a:cubicBezTo>
                  <a:cubicBezTo>
                    <a:pt x="4596" y="903"/>
                    <a:pt x="4560" y="898"/>
                    <a:pt x="4523" y="898"/>
                  </a:cubicBezTo>
                  <a:cubicBezTo>
                    <a:pt x="3788" y="898"/>
                    <a:pt x="2799" y="2588"/>
                    <a:pt x="2664" y="2859"/>
                  </a:cubicBezTo>
                  <a:lnTo>
                    <a:pt x="2664" y="2859"/>
                  </a:lnTo>
                  <a:cubicBezTo>
                    <a:pt x="2725" y="2705"/>
                    <a:pt x="2952" y="2078"/>
                    <a:pt x="3101" y="1448"/>
                  </a:cubicBezTo>
                  <a:cubicBezTo>
                    <a:pt x="3269" y="724"/>
                    <a:pt x="3335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9"/>
            <p:cNvSpPr/>
            <p:nvPr/>
          </p:nvSpPr>
          <p:spPr>
            <a:xfrm>
              <a:off x="775475" y="3619159"/>
              <a:ext cx="1816870" cy="832044"/>
            </a:xfrm>
            <a:custGeom>
              <a:avLst/>
              <a:gdLst/>
              <a:ahLst/>
              <a:cxnLst/>
              <a:rect l="l" t="t" r="r" b="b"/>
              <a:pathLst>
                <a:path w="23201" h="10625" extrusionOk="0">
                  <a:moveTo>
                    <a:pt x="11722" y="0"/>
                  </a:moveTo>
                  <a:cubicBezTo>
                    <a:pt x="5868" y="0"/>
                    <a:pt x="1017" y="1945"/>
                    <a:pt x="140" y="4488"/>
                  </a:cubicBezTo>
                  <a:cubicBezTo>
                    <a:pt x="48" y="4756"/>
                    <a:pt x="0" y="5032"/>
                    <a:pt x="0" y="5314"/>
                  </a:cubicBezTo>
                  <a:cubicBezTo>
                    <a:pt x="0" y="8248"/>
                    <a:pt x="5249" y="10625"/>
                    <a:pt x="11722" y="10625"/>
                  </a:cubicBezTo>
                  <a:cubicBezTo>
                    <a:pt x="13361" y="10625"/>
                    <a:pt x="14922" y="10471"/>
                    <a:pt x="16336" y="10196"/>
                  </a:cubicBezTo>
                  <a:cubicBezTo>
                    <a:pt x="16635" y="10139"/>
                    <a:pt x="16924" y="10077"/>
                    <a:pt x="17206" y="10010"/>
                  </a:cubicBezTo>
                  <a:cubicBezTo>
                    <a:pt x="17546" y="9928"/>
                    <a:pt x="17876" y="9839"/>
                    <a:pt x="18196" y="9740"/>
                  </a:cubicBezTo>
                  <a:cubicBezTo>
                    <a:pt x="18553" y="9635"/>
                    <a:pt x="18890" y="9520"/>
                    <a:pt x="19216" y="9394"/>
                  </a:cubicBezTo>
                  <a:cubicBezTo>
                    <a:pt x="21215" y="8643"/>
                    <a:pt x="22653" y="7592"/>
                    <a:pt x="23200" y="6392"/>
                  </a:cubicBezTo>
                  <a:lnTo>
                    <a:pt x="18716" y="5188"/>
                  </a:lnTo>
                  <a:lnTo>
                    <a:pt x="18474" y="5124"/>
                  </a:lnTo>
                  <a:lnTo>
                    <a:pt x="22935" y="3763"/>
                  </a:lnTo>
                  <a:cubicBezTo>
                    <a:pt x="21477" y="1588"/>
                    <a:pt x="17010" y="0"/>
                    <a:pt x="1172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9"/>
            <p:cNvSpPr/>
            <p:nvPr/>
          </p:nvSpPr>
          <p:spPr>
            <a:xfrm>
              <a:off x="786673" y="3619394"/>
              <a:ext cx="1784920" cy="621312"/>
            </a:xfrm>
            <a:custGeom>
              <a:avLst/>
              <a:gdLst/>
              <a:ahLst/>
              <a:cxnLst/>
              <a:rect l="l" t="t" r="r" b="b"/>
              <a:pathLst>
                <a:path w="22793" h="7934" extrusionOk="0">
                  <a:moveTo>
                    <a:pt x="11579" y="1"/>
                  </a:moveTo>
                  <a:cubicBezTo>
                    <a:pt x="5725" y="1"/>
                    <a:pt x="877" y="1942"/>
                    <a:pt x="0" y="4485"/>
                  </a:cubicBezTo>
                  <a:cubicBezTo>
                    <a:pt x="63" y="4484"/>
                    <a:pt x="127" y="4483"/>
                    <a:pt x="190" y="4483"/>
                  </a:cubicBezTo>
                  <a:cubicBezTo>
                    <a:pt x="1471" y="4483"/>
                    <a:pt x="2756" y="4714"/>
                    <a:pt x="3899" y="5287"/>
                  </a:cubicBezTo>
                  <a:cubicBezTo>
                    <a:pt x="5263" y="5971"/>
                    <a:pt x="6385" y="7113"/>
                    <a:pt x="7833" y="7592"/>
                  </a:cubicBezTo>
                  <a:cubicBezTo>
                    <a:pt x="8710" y="7881"/>
                    <a:pt x="9652" y="7901"/>
                    <a:pt x="10576" y="7922"/>
                  </a:cubicBezTo>
                  <a:cubicBezTo>
                    <a:pt x="10860" y="7928"/>
                    <a:pt x="11145" y="7934"/>
                    <a:pt x="11431" y="7934"/>
                  </a:cubicBezTo>
                  <a:cubicBezTo>
                    <a:pt x="12410" y="7934"/>
                    <a:pt x="13390" y="7865"/>
                    <a:pt x="14292" y="7504"/>
                  </a:cubicBezTo>
                  <a:cubicBezTo>
                    <a:pt x="15098" y="7184"/>
                    <a:pt x="15792" y="6647"/>
                    <a:pt x="16536" y="6205"/>
                  </a:cubicBezTo>
                  <a:cubicBezTo>
                    <a:pt x="17118" y="5858"/>
                    <a:pt x="17815" y="5508"/>
                    <a:pt x="18573" y="5188"/>
                  </a:cubicBezTo>
                  <a:lnTo>
                    <a:pt x="18331" y="5121"/>
                  </a:lnTo>
                  <a:lnTo>
                    <a:pt x="22792" y="3765"/>
                  </a:lnTo>
                  <a:cubicBezTo>
                    <a:pt x="21334" y="1585"/>
                    <a:pt x="16867" y="1"/>
                    <a:pt x="11579" y="1"/>
                  </a:cubicBezTo>
                  <a:close/>
                </a:path>
              </a:pathLst>
            </a:custGeom>
            <a:solidFill>
              <a:srgbClr val="337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9"/>
            <p:cNvSpPr/>
            <p:nvPr/>
          </p:nvSpPr>
          <p:spPr>
            <a:xfrm>
              <a:off x="2143077" y="4231228"/>
              <a:ext cx="137199" cy="150747"/>
            </a:xfrm>
            <a:custGeom>
              <a:avLst/>
              <a:gdLst/>
              <a:ahLst/>
              <a:cxnLst/>
              <a:rect l="l" t="t" r="r" b="b"/>
              <a:pathLst>
                <a:path w="1752" h="1925" extrusionOk="0">
                  <a:moveTo>
                    <a:pt x="1" y="0"/>
                  </a:moveTo>
                  <a:lnTo>
                    <a:pt x="732" y="1924"/>
                  </a:lnTo>
                  <a:cubicBezTo>
                    <a:pt x="1089" y="1819"/>
                    <a:pt x="1426" y="1704"/>
                    <a:pt x="1752" y="15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7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9"/>
            <p:cNvSpPr/>
            <p:nvPr/>
          </p:nvSpPr>
          <p:spPr>
            <a:xfrm>
              <a:off x="1972675" y="4231228"/>
              <a:ext cx="150277" cy="186456"/>
            </a:xfrm>
            <a:custGeom>
              <a:avLst/>
              <a:gdLst/>
              <a:ahLst/>
              <a:cxnLst/>
              <a:rect l="l" t="t" r="r" b="b"/>
              <a:pathLst>
                <a:path w="1919" h="2381" extrusionOk="0">
                  <a:moveTo>
                    <a:pt x="1" y="0"/>
                  </a:moveTo>
                  <a:lnTo>
                    <a:pt x="1048" y="2380"/>
                  </a:lnTo>
                  <a:cubicBezTo>
                    <a:pt x="1347" y="2323"/>
                    <a:pt x="1636" y="2261"/>
                    <a:pt x="1918" y="21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7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9"/>
            <p:cNvSpPr/>
            <p:nvPr/>
          </p:nvSpPr>
          <p:spPr>
            <a:xfrm>
              <a:off x="893096" y="2596825"/>
              <a:ext cx="1473716" cy="1540593"/>
            </a:xfrm>
            <a:custGeom>
              <a:avLst/>
              <a:gdLst/>
              <a:ahLst/>
              <a:cxnLst/>
              <a:rect l="l" t="t" r="r" b="b"/>
              <a:pathLst>
                <a:path w="18819" h="19673" extrusionOk="0">
                  <a:moveTo>
                    <a:pt x="6160" y="1"/>
                  </a:moveTo>
                  <a:cubicBezTo>
                    <a:pt x="6051" y="1"/>
                    <a:pt x="5937" y="8"/>
                    <a:pt x="5818" y="24"/>
                  </a:cubicBezTo>
                  <a:cubicBezTo>
                    <a:pt x="3424" y="333"/>
                    <a:pt x="3645" y="3947"/>
                    <a:pt x="4016" y="4875"/>
                  </a:cubicBezTo>
                  <a:cubicBezTo>
                    <a:pt x="3995" y="5334"/>
                    <a:pt x="3893" y="5953"/>
                    <a:pt x="3710" y="6657"/>
                  </a:cubicBezTo>
                  <a:cubicBezTo>
                    <a:pt x="3635" y="6929"/>
                    <a:pt x="3554" y="7215"/>
                    <a:pt x="3455" y="7507"/>
                  </a:cubicBezTo>
                  <a:cubicBezTo>
                    <a:pt x="2958" y="8989"/>
                    <a:pt x="2136" y="10686"/>
                    <a:pt x="973" y="12018"/>
                  </a:cubicBezTo>
                  <a:cubicBezTo>
                    <a:pt x="0" y="13123"/>
                    <a:pt x="1541" y="15517"/>
                    <a:pt x="4128" y="17336"/>
                  </a:cubicBezTo>
                  <a:cubicBezTo>
                    <a:pt x="5801" y="18505"/>
                    <a:pt x="7909" y="19440"/>
                    <a:pt x="10068" y="19634"/>
                  </a:cubicBezTo>
                  <a:cubicBezTo>
                    <a:pt x="10344" y="19659"/>
                    <a:pt x="10621" y="19672"/>
                    <a:pt x="10897" y="19672"/>
                  </a:cubicBezTo>
                  <a:cubicBezTo>
                    <a:pt x="11547" y="19672"/>
                    <a:pt x="12197" y="19599"/>
                    <a:pt x="12839" y="19437"/>
                  </a:cubicBezTo>
                  <a:cubicBezTo>
                    <a:pt x="13256" y="19335"/>
                    <a:pt x="13675" y="19189"/>
                    <a:pt x="14083" y="19005"/>
                  </a:cubicBezTo>
                  <a:cubicBezTo>
                    <a:pt x="14355" y="18883"/>
                    <a:pt x="14606" y="18764"/>
                    <a:pt x="14844" y="18634"/>
                  </a:cubicBezTo>
                  <a:cubicBezTo>
                    <a:pt x="18819" y="16540"/>
                    <a:pt x="18461" y="13936"/>
                    <a:pt x="17711" y="11906"/>
                  </a:cubicBezTo>
                  <a:cubicBezTo>
                    <a:pt x="17697" y="11858"/>
                    <a:pt x="17676" y="11811"/>
                    <a:pt x="17659" y="11764"/>
                  </a:cubicBezTo>
                  <a:cubicBezTo>
                    <a:pt x="17459" y="11254"/>
                    <a:pt x="17245" y="10780"/>
                    <a:pt x="17074" y="10366"/>
                  </a:cubicBezTo>
                  <a:cubicBezTo>
                    <a:pt x="17010" y="10206"/>
                    <a:pt x="16959" y="10080"/>
                    <a:pt x="16931" y="9992"/>
                  </a:cubicBezTo>
                  <a:cubicBezTo>
                    <a:pt x="16928" y="9969"/>
                    <a:pt x="16918" y="9951"/>
                    <a:pt x="16911" y="9938"/>
                  </a:cubicBezTo>
                  <a:cubicBezTo>
                    <a:pt x="16901" y="9900"/>
                    <a:pt x="16887" y="9870"/>
                    <a:pt x="16878" y="9836"/>
                  </a:cubicBezTo>
                  <a:cubicBezTo>
                    <a:pt x="16225" y="7792"/>
                    <a:pt x="15809" y="4926"/>
                    <a:pt x="15809" y="4926"/>
                  </a:cubicBezTo>
                  <a:cubicBezTo>
                    <a:pt x="15809" y="4926"/>
                    <a:pt x="17901" y="792"/>
                    <a:pt x="14559" y="333"/>
                  </a:cubicBezTo>
                  <a:cubicBezTo>
                    <a:pt x="14387" y="309"/>
                    <a:pt x="14224" y="298"/>
                    <a:pt x="14071" y="298"/>
                  </a:cubicBezTo>
                  <a:cubicBezTo>
                    <a:pt x="11740" y="298"/>
                    <a:pt x="11441" y="2835"/>
                    <a:pt x="11441" y="2835"/>
                  </a:cubicBezTo>
                  <a:cubicBezTo>
                    <a:pt x="11441" y="2835"/>
                    <a:pt x="11212" y="2614"/>
                    <a:pt x="10015" y="2614"/>
                  </a:cubicBezTo>
                  <a:cubicBezTo>
                    <a:pt x="9901" y="2614"/>
                    <a:pt x="9778" y="2616"/>
                    <a:pt x="9646" y="2621"/>
                  </a:cubicBezTo>
                  <a:cubicBezTo>
                    <a:pt x="9330" y="2628"/>
                    <a:pt x="8960" y="2652"/>
                    <a:pt x="8521" y="2696"/>
                  </a:cubicBezTo>
                  <a:cubicBezTo>
                    <a:pt x="8521" y="2696"/>
                    <a:pt x="8241" y="1"/>
                    <a:pt x="6160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9"/>
            <p:cNvSpPr/>
            <p:nvPr/>
          </p:nvSpPr>
          <p:spPr>
            <a:xfrm>
              <a:off x="1272037" y="2722121"/>
              <a:ext cx="191703" cy="220286"/>
            </a:xfrm>
            <a:custGeom>
              <a:avLst/>
              <a:gdLst/>
              <a:ahLst/>
              <a:cxnLst/>
              <a:rect l="l" t="t" r="r" b="b"/>
              <a:pathLst>
                <a:path w="2448" h="2813" extrusionOk="0">
                  <a:moveTo>
                    <a:pt x="316" y="1"/>
                  </a:moveTo>
                  <a:cubicBezTo>
                    <a:pt x="115" y="460"/>
                    <a:pt x="3" y="950"/>
                    <a:pt x="0" y="1466"/>
                  </a:cubicBezTo>
                  <a:cubicBezTo>
                    <a:pt x="0" y="1728"/>
                    <a:pt x="30" y="1997"/>
                    <a:pt x="156" y="2273"/>
                  </a:cubicBezTo>
                  <a:cubicBezTo>
                    <a:pt x="220" y="2408"/>
                    <a:pt x="319" y="2544"/>
                    <a:pt x="462" y="2650"/>
                  </a:cubicBezTo>
                  <a:cubicBezTo>
                    <a:pt x="605" y="2752"/>
                    <a:pt x="778" y="2806"/>
                    <a:pt x="942" y="2809"/>
                  </a:cubicBezTo>
                  <a:cubicBezTo>
                    <a:pt x="1026" y="2806"/>
                    <a:pt x="1111" y="2813"/>
                    <a:pt x="1193" y="2789"/>
                  </a:cubicBezTo>
                  <a:cubicBezTo>
                    <a:pt x="1271" y="2765"/>
                    <a:pt x="1356" y="2745"/>
                    <a:pt x="1424" y="2707"/>
                  </a:cubicBezTo>
                  <a:cubicBezTo>
                    <a:pt x="1492" y="2667"/>
                    <a:pt x="1560" y="2626"/>
                    <a:pt x="1621" y="2579"/>
                  </a:cubicBezTo>
                  <a:cubicBezTo>
                    <a:pt x="1676" y="2530"/>
                    <a:pt x="1730" y="2480"/>
                    <a:pt x="1781" y="2425"/>
                  </a:cubicBezTo>
                  <a:cubicBezTo>
                    <a:pt x="1965" y="2208"/>
                    <a:pt x="2094" y="1973"/>
                    <a:pt x="2186" y="1732"/>
                  </a:cubicBezTo>
                  <a:cubicBezTo>
                    <a:pt x="2362" y="1253"/>
                    <a:pt x="2448" y="756"/>
                    <a:pt x="2431" y="256"/>
                  </a:cubicBezTo>
                  <a:lnTo>
                    <a:pt x="2431" y="256"/>
                  </a:lnTo>
                  <a:cubicBezTo>
                    <a:pt x="2227" y="708"/>
                    <a:pt x="2033" y="1151"/>
                    <a:pt x="1802" y="1551"/>
                  </a:cubicBezTo>
                  <a:cubicBezTo>
                    <a:pt x="1679" y="1745"/>
                    <a:pt x="1560" y="1932"/>
                    <a:pt x="1411" y="2072"/>
                  </a:cubicBezTo>
                  <a:cubicBezTo>
                    <a:pt x="1274" y="2203"/>
                    <a:pt x="1134" y="2270"/>
                    <a:pt x="996" y="2270"/>
                  </a:cubicBezTo>
                  <a:cubicBezTo>
                    <a:pt x="987" y="2270"/>
                    <a:pt x="978" y="2270"/>
                    <a:pt x="969" y="2269"/>
                  </a:cubicBezTo>
                  <a:cubicBezTo>
                    <a:pt x="812" y="2269"/>
                    <a:pt x="707" y="2194"/>
                    <a:pt x="608" y="2034"/>
                  </a:cubicBezTo>
                  <a:cubicBezTo>
                    <a:pt x="510" y="1878"/>
                    <a:pt x="465" y="1657"/>
                    <a:pt x="421" y="1436"/>
                  </a:cubicBezTo>
                  <a:cubicBezTo>
                    <a:pt x="350" y="980"/>
                    <a:pt x="336" y="498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9"/>
            <p:cNvSpPr/>
            <p:nvPr/>
          </p:nvSpPr>
          <p:spPr>
            <a:xfrm>
              <a:off x="1305006" y="2956737"/>
              <a:ext cx="77527" cy="77840"/>
            </a:xfrm>
            <a:custGeom>
              <a:avLst/>
              <a:gdLst/>
              <a:ahLst/>
              <a:cxnLst/>
              <a:rect l="l" t="t" r="r" b="b"/>
              <a:pathLst>
                <a:path w="990" h="994" extrusionOk="0">
                  <a:moveTo>
                    <a:pt x="493" y="0"/>
                  </a:moveTo>
                  <a:cubicBezTo>
                    <a:pt x="221" y="0"/>
                    <a:pt x="0" y="225"/>
                    <a:pt x="0" y="497"/>
                  </a:cubicBezTo>
                  <a:cubicBezTo>
                    <a:pt x="0" y="772"/>
                    <a:pt x="221" y="993"/>
                    <a:pt x="493" y="993"/>
                  </a:cubicBezTo>
                  <a:cubicBezTo>
                    <a:pt x="769" y="993"/>
                    <a:pt x="990" y="772"/>
                    <a:pt x="990" y="497"/>
                  </a:cubicBezTo>
                  <a:cubicBezTo>
                    <a:pt x="990" y="225"/>
                    <a:pt x="769" y="0"/>
                    <a:pt x="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1159114" y="3297854"/>
              <a:ext cx="1014349" cy="839640"/>
            </a:xfrm>
            <a:custGeom>
              <a:avLst/>
              <a:gdLst/>
              <a:ahLst/>
              <a:cxnLst/>
              <a:rect l="l" t="t" r="r" b="b"/>
              <a:pathLst>
                <a:path w="12953" h="10722" extrusionOk="0">
                  <a:moveTo>
                    <a:pt x="6719" y="1"/>
                  </a:moveTo>
                  <a:cubicBezTo>
                    <a:pt x="6498" y="1"/>
                    <a:pt x="6270" y="13"/>
                    <a:pt x="6035" y="37"/>
                  </a:cubicBezTo>
                  <a:cubicBezTo>
                    <a:pt x="578" y="609"/>
                    <a:pt x="0" y="6881"/>
                    <a:pt x="0" y="6881"/>
                  </a:cubicBezTo>
                  <a:cubicBezTo>
                    <a:pt x="0" y="6881"/>
                    <a:pt x="214" y="7547"/>
                    <a:pt x="735" y="8384"/>
                  </a:cubicBezTo>
                  <a:cubicBezTo>
                    <a:pt x="2615" y="9704"/>
                    <a:pt x="5054" y="10722"/>
                    <a:pt x="7490" y="10722"/>
                  </a:cubicBezTo>
                  <a:cubicBezTo>
                    <a:pt x="8572" y="10722"/>
                    <a:pt x="9654" y="10521"/>
                    <a:pt x="10686" y="10056"/>
                  </a:cubicBezTo>
                  <a:cubicBezTo>
                    <a:pt x="10958" y="9934"/>
                    <a:pt x="11209" y="9812"/>
                    <a:pt x="11447" y="9686"/>
                  </a:cubicBezTo>
                  <a:cubicBezTo>
                    <a:pt x="12147" y="9111"/>
                    <a:pt x="12715" y="8438"/>
                    <a:pt x="12780" y="7728"/>
                  </a:cubicBezTo>
                  <a:cubicBezTo>
                    <a:pt x="12952" y="5886"/>
                    <a:pt x="11615" y="1"/>
                    <a:pt x="6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9"/>
            <p:cNvSpPr/>
            <p:nvPr/>
          </p:nvSpPr>
          <p:spPr>
            <a:xfrm>
              <a:off x="1576819" y="3264729"/>
              <a:ext cx="412146" cy="1049667"/>
            </a:xfrm>
            <a:custGeom>
              <a:avLst/>
              <a:gdLst/>
              <a:ahLst/>
              <a:cxnLst/>
              <a:rect l="l" t="t" r="r" b="b"/>
              <a:pathLst>
                <a:path w="5263" h="13404" extrusionOk="0">
                  <a:moveTo>
                    <a:pt x="3291" y="1"/>
                  </a:moveTo>
                  <a:cubicBezTo>
                    <a:pt x="3144" y="1"/>
                    <a:pt x="2992" y="22"/>
                    <a:pt x="2836" y="69"/>
                  </a:cubicBezTo>
                  <a:lnTo>
                    <a:pt x="1374" y="10724"/>
                  </a:lnTo>
                  <a:lnTo>
                    <a:pt x="1238" y="11737"/>
                  </a:lnTo>
                  <a:cubicBezTo>
                    <a:pt x="1238" y="11737"/>
                    <a:pt x="0" y="12842"/>
                    <a:pt x="249" y="12985"/>
                  </a:cubicBezTo>
                  <a:cubicBezTo>
                    <a:pt x="263" y="12993"/>
                    <a:pt x="279" y="12997"/>
                    <a:pt x="297" y="12997"/>
                  </a:cubicBezTo>
                  <a:cubicBezTo>
                    <a:pt x="598" y="12997"/>
                    <a:pt x="1439" y="11999"/>
                    <a:pt x="1439" y="11999"/>
                  </a:cubicBezTo>
                  <a:lnTo>
                    <a:pt x="1439" y="11999"/>
                  </a:lnTo>
                  <a:cubicBezTo>
                    <a:pt x="1439" y="11999"/>
                    <a:pt x="1017" y="13397"/>
                    <a:pt x="1381" y="13403"/>
                  </a:cubicBezTo>
                  <a:cubicBezTo>
                    <a:pt x="1745" y="13403"/>
                    <a:pt x="1874" y="12030"/>
                    <a:pt x="1874" y="12030"/>
                  </a:cubicBezTo>
                  <a:cubicBezTo>
                    <a:pt x="1874" y="12030"/>
                    <a:pt x="1883" y="13222"/>
                    <a:pt x="2295" y="13222"/>
                  </a:cubicBezTo>
                  <a:cubicBezTo>
                    <a:pt x="2315" y="13222"/>
                    <a:pt x="2337" y="13219"/>
                    <a:pt x="2360" y="13213"/>
                  </a:cubicBezTo>
                  <a:cubicBezTo>
                    <a:pt x="2840" y="13077"/>
                    <a:pt x="2346" y="11859"/>
                    <a:pt x="2346" y="11859"/>
                  </a:cubicBezTo>
                  <a:lnTo>
                    <a:pt x="2611" y="10897"/>
                  </a:lnTo>
                  <a:lnTo>
                    <a:pt x="5263" y="1266"/>
                  </a:lnTo>
                  <a:cubicBezTo>
                    <a:pt x="5263" y="1266"/>
                    <a:pt x="4433" y="1"/>
                    <a:pt x="329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9"/>
            <p:cNvSpPr/>
            <p:nvPr/>
          </p:nvSpPr>
          <p:spPr>
            <a:xfrm>
              <a:off x="1361154" y="3300595"/>
              <a:ext cx="237593" cy="984357"/>
            </a:xfrm>
            <a:custGeom>
              <a:avLst/>
              <a:gdLst/>
              <a:ahLst/>
              <a:cxnLst/>
              <a:rect l="l" t="t" r="r" b="b"/>
              <a:pathLst>
                <a:path w="3034" h="12570" extrusionOk="0">
                  <a:moveTo>
                    <a:pt x="1951" y="1"/>
                  </a:moveTo>
                  <a:cubicBezTo>
                    <a:pt x="1452" y="1"/>
                    <a:pt x="754" y="99"/>
                    <a:pt x="0" y="508"/>
                  </a:cubicBezTo>
                  <a:lnTo>
                    <a:pt x="1293" y="10864"/>
                  </a:lnTo>
                  <a:cubicBezTo>
                    <a:pt x="1293" y="10864"/>
                    <a:pt x="334" y="12251"/>
                    <a:pt x="647" y="12323"/>
                  </a:cubicBezTo>
                  <a:cubicBezTo>
                    <a:pt x="658" y="12326"/>
                    <a:pt x="669" y="12327"/>
                    <a:pt x="680" y="12327"/>
                  </a:cubicBezTo>
                  <a:cubicBezTo>
                    <a:pt x="986" y="12327"/>
                    <a:pt x="1293" y="11432"/>
                    <a:pt x="1293" y="11432"/>
                  </a:cubicBezTo>
                  <a:cubicBezTo>
                    <a:pt x="1293" y="11432"/>
                    <a:pt x="1316" y="12296"/>
                    <a:pt x="1636" y="12327"/>
                  </a:cubicBezTo>
                  <a:cubicBezTo>
                    <a:pt x="1641" y="12327"/>
                    <a:pt x="1645" y="12327"/>
                    <a:pt x="1649" y="12327"/>
                  </a:cubicBezTo>
                  <a:cubicBezTo>
                    <a:pt x="1952" y="12327"/>
                    <a:pt x="1707" y="11290"/>
                    <a:pt x="1707" y="11289"/>
                  </a:cubicBezTo>
                  <a:lnTo>
                    <a:pt x="1707" y="11289"/>
                  </a:lnTo>
                  <a:cubicBezTo>
                    <a:pt x="1707" y="11290"/>
                    <a:pt x="2091" y="12569"/>
                    <a:pt x="2495" y="12569"/>
                  </a:cubicBezTo>
                  <a:cubicBezTo>
                    <a:pt x="2530" y="12569"/>
                    <a:pt x="2564" y="12560"/>
                    <a:pt x="2598" y="12540"/>
                  </a:cubicBezTo>
                  <a:cubicBezTo>
                    <a:pt x="3033" y="12282"/>
                    <a:pt x="2078" y="10970"/>
                    <a:pt x="2078" y="10970"/>
                  </a:cubicBezTo>
                  <a:lnTo>
                    <a:pt x="2710" y="87"/>
                  </a:lnTo>
                  <a:cubicBezTo>
                    <a:pt x="2710" y="87"/>
                    <a:pt x="2418" y="1"/>
                    <a:pt x="1951" y="1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9"/>
            <p:cNvSpPr/>
            <p:nvPr/>
          </p:nvSpPr>
          <p:spPr>
            <a:xfrm>
              <a:off x="873441" y="3445546"/>
              <a:ext cx="583331" cy="782317"/>
            </a:xfrm>
            <a:custGeom>
              <a:avLst/>
              <a:gdLst/>
              <a:ahLst/>
              <a:cxnLst/>
              <a:rect l="l" t="t" r="r" b="b"/>
              <a:pathLst>
                <a:path w="7449" h="9990" extrusionOk="0">
                  <a:moveTo>
                    <a:pt x="2115" y="0"/>
                  </a:moveTo>
                  <a:lnTo>
                    <a:pt x="1492" y="728"/>
                  </a:lnTo>
                  <a:cubicBezTo>
                    <a:pt x="1006" y="1293"/>
                    <a:pt x="690" y="1982"/>
                    <a:pt x="598" y="2721"/>
                  </a:cubicBezTo>
                  <a:cubicBezTo>
                    <a:pt x="0" y="7463"/>
                    <a:pt x="6001" y="9989"/>
                    <a:pt x="6405" y="9989"/>
                  </a:cubicBezTo>
                  <a:cubicBezTo>
                    <a:pt x="6712" y="9989"/>
                    <a:pt x="6306" y="9436"/>
                    <a:pt x="6029" y="9096"/>
                  </a:cubicBezTo>
                  <a:lnTo>
                    <a:pt x="6029" y="9096"/>
                  </a:lnTo>
                  <a:cubicBezTo>
                    <a:pt x="6213" y="9295"/>
                    <a:pt x="6477" y="9537"/>
                    <a:pt x="6667" y="9537"/>
                  </a:cubicBezTo>
                  <a:cubicBezTo>
                    <a:pt x="6692" y="9537"/>
                    <a:pt x="6716" y="9532"/>
                    <a:pt x="6738" y="9523"/>
                  </a:cubicBezTo>
                  <a:cubicBezTo>
                    <a:pt x="6865" y="9473"/>
                    <a:pt x="6769" y="9288"/>
                    <a:pt x="6611" y="9088"/>
                  </a:cubicBezTo>
                  <a:lnTo>
                    <a:pt x="6611" y="9088"/>
                  </a:lnTo>
                  <a:cubicBezTo>
                    <a:pt x="6752" y="9200"/>
                    <a:pt x="6898" y="9282"/>
                    <a:pt x="7020" y="9282"/>
                  </a:cubicBezTo>
                  <a:cubicBezTo>
                    <a:pt x="7040" y="9282"/>
                    <a:pt x="7060" y="9280"/>
                    <a:pt x="7078" y="9275"/>
                  </a:cubicBezTo>
                  <a:cubicBezTo>
                    <a:pt x="7449" y="9183"/>
                    <a:pt x="7408" y="8109"/>
                    <a:pt x="5753" y="7347"/>
                  </a:cubicBezTo>
                  <a:cubicBezTo>
                    <a:pt x="5881" y="681"/>
                    <a:pt x="2115" y="0"/>
                    <a:pt x="2115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9"/>
            <p:cNvSpPr/>
            <p:nvPr/>
          </p:nvSpPr>
          <p:spPr>
            <a:xfrm>
              <a:off x="1786376" y="3368019"/>
              <a:ext cx="563675" cy="917715"/>
            </a:xfrm>
            <a:custGeom>
              <a:avLst/>
              <a:gdLst/>
              <a:ahLst/>
              <a:cxnLst/>
              <a:rect l="l" t="t" r="r" b="b"/>
              <a:pathLst>
                <a:path w="7198" h="11719" extrusionOk="0">
                  <a:moveTo>
                    <a:pt x="5372" y="0"/>
                  </a:moveTo>
                  <a:cubicBezTo>
                    <a:pt x="4996" y="0"/>
                    <a:pt x="4165" y="1279"/>
                    <a:pt x="4165" y="1279"/>
                  </a:cubicBezTo>
                  <a:cubicBezTo>
                    <a:pt x="4165" y="1279"/>
                    <a:pt x="796" y="3948"/>
                    <a:pt x="1432" y="9589"/>
                  </a:cubicBezTo>
                  <a:cubicBezTo>
                    <a:pt x="1435" y="9667"/>
                    <a:pt x="1449" y="9745"/>
                    <a:pt x="1459" y="9826"/>
                  </a:cubicBezTo>
                  <a:cubicBezTo>
                    <a:pt x="0" y="10606"/>
                    <a:pt x="289" y="11078"/>
                    <a:pt x="572" y="11078"/>
                  </a:cubicBezTo>
                  <a:cubicBezTo>
                    <a:pt x="803" y="11078"/>
                    <a:pt x="1302" y="10789"/>
                    <a:pt x="1485" y="10677"/>
                  </a:cubicBezTo>
                  <a:lnTo>
                    <a:pt x="1485" y="10677"/>
                  </a:lnTo>
                  <a:cubicBezTo>
                    <a:pt x="1261" y="10833"/>
                    <a:pt x="575" y="11323"/>
                    <a:pt x="918" y="11458"/>
                  </a:cubicBezTo>
                  <a:cubicBezTo>
                    <a:pt x="971" y="11478"/>
                    <a:pt x="1027" y="11487"/>
                    <a:pt x="1085" y="11487"/>
                  </a:cubicBezTo>
                  <a:cubicBezTo>
                    <a:pt x="1439" y="11487"/>
                    <a:pt x="1863" y="11158"/>
                    <a:pt x="1948" y="11091"/>
                  </a:cubicBezTo>
                  <a:lnTo>
                    <a:pt x="1948" y="11091"/>
                  </a:lnTo>
                  <a:cubicBezTo>
                    <a:pt x="1863" y="11169"/>
                    <a:pt x="1459" y="11564"/>
                    <a:pt x="1683" y="11710"/>
                  </a:cubicBezTo>
                  <a:cubicBezTo>
                    <a:pt x="1691" y="11716"/>
                    <a:pt x="1704" y="11718"/>
                    <a:pt x="1722" y="11718"/>
                  </a:cubicBezTo>
                  <a:cubicBezTo>
                    <a:pt x="2263" y="11718"/>
                    <a:pt x="7148" y="9430"/>
                    <a:pt x="7181" y="6495"/>
                  </a:cubicBezTo>
                  <a:cubicBezTo>
                    <a:pt x="7197" y="4894"/>
                    <a:pt x="6793" y="3408"/>
                    <a:pt x="6375" y="2255"/>
                  </a:cubicBezTo>
                  <a:cubicBezTo>
                    <a:pt x="6351" y="2191"/>
                    <a:pt x="6327" y="2123"/>
                    <a:pt x="6304" y="2058"/>
                  </a:cubicBezTo>
                  <a:cubicBezTo>
                    <a:pt x="6290" y="2010"/>
                    <a:pt x="6269" y="1963"/>
                    <a:pt x="6252" y="1916"/>
                  </a:cubicBezTo>
                  <a:cubicBezTo>
                    <a:pt x="6028" y="1331"/>
                    <a:pt x="5814" y="851"/>
                    <a:pt x="5667" y="518"/>
                  </a:cubicBezTo>
                  <a:cubicBezTo>
                    <a:pt x="5603" y="358"/>
                    <a:pt x="5552" y="232"/>
                    <a:pt x="5524" y="144"/>
                  </a:cubicBezTo>
                  <a:cubicBezTo>
                    <a:pt x="5521" y="121"/>
                    <a:pt x="5511" y="103"/>
                    <a:pt x="5504" y="90"/>
                  </a:cubicBezTo>
                  <a:cubicBezTo>
                    <a:pt x="5472" y="27"/>
                    <a:pt x="5427" y="0"/>
                    <a:pt x="5372" y="0"/>
                  </a:cubicBezTo>
                  <a:close/>
                </a:path>
              </a:pathLst>
            </a:custGeom>
            <a:solidFill>
              <a:srgbClr val="3EC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9"/>
            <p:cNvSpPr/>
            <p:nvPr/>
          </p:nvSpPr>
          <p:spPr>
            <a:xfrm>
              <a:off x="1152223" y="3505688"/>
              <a:ext cx="81756" cy="90370"/>
            </a:xfrm>
            <a:custGeom>
              <a:avLst/>
              <a:gdLst/>
              <a:ahLst/>
              <a:cxnLst/>
              <a:rect l="l" t="t" r="r" b="b"/>
              <a:pathLst>
                <a:path w="1044" h="1154" extrusionOk="0">
                  <a:moveTo>
                    <a:pt x="0" y="1"/>
                  </a:moveTo>
                  <a:lnTo>
                    <a:pt x="0" y="1"/>
                  </a:lnTo>
                  <a:cubicBezTo>
                    <a:pt x="330" y="280"/>
                    <a:pt x="673" y="654"/>
                    <a:pt x="992" y="1153"/>
                  </a:cubicBezTo>
                  <a:cubicBezTo>
                    <a:pt x="1009" y="1120"/>
                    <a:pt x="1027" y="1085"/>
                    <a:pt x="1044" y="1051"/>
                  </a:cubicBezTo>
                  <a:cubicBezTo>
                    <a:pt x="564" y="317"/>
                    <a:pt x="34" y="21"/>
                    <a:pt x="0" y="1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9"/>
            <p:cNvSpPr/>
            <p:nvPr/>
          </p:nvSpPr>
          <p:spPr>
            <a:xfrm>
              <a:off x="1229907" y="3587992"/>
              <a:ext cx="55678" cy="129211"/>
            </a:xfrm>
            <a:custGeom>
              <a:avLst/>
              <a:gdLst/>
              <a:ahLst/>
              <a:cxnLst/>
              <a:rect l="l" t="t" r="r" b="b"/>
              <a:pathLst>
                <a:path w="711" h="1650" extrusionOk="0">
                  <a:moveTo>
                    <a:pt x="52" y="0"/>
                  </a:moveTo>
                  <a:cubicBezTo>
                    <a:pt x="35" y="34"/>
                    <a:pt x="17" y="69"/>
                    <a:pt x="0" y="102"/>
                  </a:cubicBezTo>
                  <a:cubicBezTo>
                    <a:pt x="265" y="524"/>
                    <a:pt x="514" y="1031"/>
                    <a:pt x="711" y="1649"/>
                  </a:cubicBezTo>
                  <a:cubicBezTo>
                    <a:pt x="568" y="946"/>
                    <a:pt x="317" y="405"/>
                    <a:pt x="52" y="0"/>
                  </a:cubicBezTo>
                  <a:close/>
                </a:path>
              </a:pathLst>
            </a:custGeom>
            <a:solidFill>
              <a:srgbClr val="50C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9"/>
            <p:cNvSpPr/>
            <p:nvPr/>
          </p:nvSpPr>
          <p:spPr>
            <a:xfrm>
              <a:off x="1151910" y="3505688"/>
              <a:ext cx="133988" cy="212063"/>
            </a:xfrm>
            <a:custGeom>
              <a:avLst/>
              <a:gdLst/>
              <a:ahLst/>
              <a:cxnLst/>
              <a:rect l="l" t="t" r="r" b="b"/>
              <a:pathLst>
                <a:path w="1711" h="2708" extrusionOk="0">
                  <a:moveTo>
                    <a:pt x="0" y="1"/>
                  </a:moveTo>
                  <a:lnTo>
                    <a:pt x="1710" y="2707"/>
                  </a:lnTo>
                  <a:cubicBezTo>
                    <a:pt x="1710" y="2703"/>
                    <a:pt x="1707" y="2700"/>
                    <a:pt x="1707" y="2700"/>
                  </a:cubicBezTo>
                  <a:cubicBezTo>
                    <a:pt x="1510" y="2082"/>
                    <a:pt x="1261" y="1575"/>
                    <a:pt x="996" y="1153"/>
                  </a:cubicBezTo>
                  <a:cubicBezTo>
                    <a:pt x="677" y="654"/>
                    <a:pt x="334" y="280"/>
                    <a:pt x="4" y="1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9"/>
            <p:cNvSpPr/>
            <p:nvPr/>
          </p:nvSpPr>
          <p:spPr>
            <a:xfrm>
              <a:off x="1163656" y="3118055"/>
              <a:ext cx="51685" cy="70636"/>
            </a:xfrm>
            <a:custGeom>
              <a:avLst/>
              <a:gdLst/>
              <a:ahLst/>
              <a:cxnLst/>
              <a:rect l="l" t="t" r="r" b="b"/>
              <a:pathLst>
                <a:path w="660" h="902" extrusionOk="0">
                  <a:moveTo>
                    <a:pt x="255" y="1"/>
                  </a:moveTo>
                  <a:cubicBezTo>
                    <a:pt x="180" y="273"/>
                    <a:pt x="99" y="559"/>
                    <a:pt x="0" y="851"/>
                  </a:cubicBezTo>
                  <a:cubicBezTo>
                    <a:pt x="61" y="881"/>
                    <a:pt x="129" y="901"/>
                    <a:pt x="207" y="901"/>
                  </a:cubicBezTo>
                  <a:cubicBezTo>
                    <a:pt x="455" y="901"/>
                    <a:pt x="659" y="697"/>
                    <a:pt x="659" y="449"/>
                  </a:cubicBezTo>
                  <a:cubicBezTo>
                    <a:pt x="659" y="215"/>
                    <a:pt x="482" y="24"/>
                    <a:pt x="255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9"/>
            <p:cNvSpPr/>
            <p:nvPr/>
          </p:nvSpPr>
          <p:spPr>
            <a:xfrm>
              <a:off x="1215263" y="3047028"/>
              <a:ext cx="35474" cy="35474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5" y="0"/>
                  </a:moveTo>
                  <a:cubicBezTo>
                    <a:pt x="102" y="0"/>
                    <a:pt x="0" y="99"/>
                    <a:pt x="0" y="225"/>
                  </a:cubicBezTo>
                  <a:cubicBezTo>
                    <a:pt x="0" y="350"/>
                    <a:pt x="102" y="452"/>
                    <a:pt x="225" y="452"/>
                  </a:cubicBezTo>
                  <a:cubicBezTo>
                    <a:pt x="350" y="452"/>
                    <a:pt x="452" y="350"/>
                    <a:pt x="452" y="225"/>
                  </a:cubicBezTo>
                  <a:cubicBezTo>
                    <a:pt x="452" y="99"/>
                    <a:pt x="350" y="0"/>
                    <a:pt x="225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9"/>
            <p:cNvSpPr/>
            <p:nvPr/>
          </p:nvSpPr>
          <p:spPr>
            <a:xfrm>
              <a:off x="1232804" y="3198792"/>
              <a:ext cx="17933" cy="17855"/>
            </a:xfrm>
            <a:custGeom>
              <a:avLst/>
              <a:gdLst/>
              <a:ahLst/>
              <a:cxnLst/>
              <a:rect l="l" t="t" r="r" b="b"/>
              <a:pathLst>
                <a:path w="229" h="228" extrusionOk="0">
                  <a:moveTo>
                    <a:pt x="117" y="0"/>
                  </a:moveTo>
                  <a:cubicBezTo>
                    <a:pt x="52" y="0"/>
                    <a:pt x="1" y="51"/>
                    <a:pt x="1" y="112"/>
                  </a:cubicBezTo>
                  <a:cubicBezTo>
                    <a:pt x="1" y="176"/>
                    <a:pt x="52" y="228"/>
                    <a:pt x="117" y="228"/>
                  </a:cubicBezTo>
                  <a:cubicBezTo>
                    <a:pt x="178" y="228"/>
                    <a:pt x="228" y="176"/>
                    <a:pt x="228" y="112"/>
                  </a:cubicBezTo>
                  <a:cubicBezTo>
                    <a:pt x="228" y="51"/>
                    <a:pt x="178" y="0"/>
                    <a:pt x="117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9"/>
            <p:cNvSpPr/>
            <p:nvPr/>
          </p:nvSpPr>
          <p:spPr>
            <a:xfrm>
              <a:off x="1232804" y="3108736"/>
              <a:ext cx="17933" cy="17933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7" y="0"/>
                  </a:moveTo>
                  <a:cubicBezTo>
                    <a:pt x="52" y="0"/>
                    <a:pt x="1" y="52"/>
                    <a:pt x="1" y="116"/>
                  </a:cubicBezTo>
                  <a:cubicBezTo>
                    <a:pt x="1" y="178"/>
                    <a:pt x="52" y="229"/>
                    <a:pt x="117" y="229"/>
                  </a:cubicBezTo>
                  <a:cubicBezTo>
                    <a:pt x="178" y="229"/>
                    <a:pt x="228" y="178"/>
                    <a:pt x="228" y="116"/>
                  </a:cubicBezTo>
                  <a:cubicBezTo>
                    <a:pt x="228" y="52"/>
                    <a:pt x="178" y="0"/>
                    <a:pt x="117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9"/>
            <p:cNvSpPr/>
            <p:nvPr/>
          </p:nvSpPr>
          <p:spPr>
            <a:xfrm>
              <a:off x="988399" y="3749075"/>
              <a:ext cx="20596" cy="15740"/>
            </a:xfrm>
            <a:custGeom>
              <a:avLst/>
              <a:gdLst/>
              <a:ahLst/>
              <a:cxnLst/>
              <a:rect l="l" t="t" r="r" b="b"/>
              <a:pathLst>
                <a:path w="263" h="201" extrusionOk="0">
                  <a:moveTo>
                    <a:pt x="130" y="0"/>
                  </a:moveTo>
                  <a:cubicBezTo>
                    <a:pt x="1" y="0"/>
                    <a:pt x="1" y="201"/>
                    <a:pt x="130" y="201"/>
                  </a:cubicBezTo>
                  <a:cubicBezTo>
                    <a:pt x="263" y="201"/>
                    <a:pt x="263" y="0"/>
                    <a:pt x="130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9"/>
            <p:cNvSpPr/>
            <p:nvPr/>
          </p:nvSpPr>
          <p:spPr>
            <a:xfrm>
              <a:off x="1012362" y="3688933"/>
              <a:ext cx="20596" cy="15740"/>
            </a:xfrm>
            <a:custGeom>
              <a:avLst/>
              <a:gdLst/>
              <a:ahLst/>
              <a:cxnLst/>
              <a:rect l="l" t="t" r="r" b="b"/>
              <a:pathLst>
                <a:path w="263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3" y="200"/>
                    <a:pt x="263" y="0"/>
                    <a:pt x="134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9"/>
            <p:cNvSpPr/>
            <p:nvPr/>
          </p:nvSpPr>
          <p:spPr>
            <a:xfrm>
              <a:off x="966551" y="3657766"/>
              <a:ext cx="16054" cy="17855"/>
            </a:xfrm>
            <a:custGeom>
              <a:avLst/>
              <a:gdLst/>
              <a:ahLst/>
              <a:cxnLst/>
              <a:rect l="l" t="t" r="r" b="b"/>
              <a:pathLst>
                <a:path w="205" h="228" extrusionOk="0">
                  <a:moveTo>
                    <a:pt x="103" y="0"/>
                  </a:moveTo>
                  <a:cubicBezTo>
                    <a:pt x="52" y="0"/>
                    <a:pt x="1" y="34"/>
                    <a:pt x="1" y="99"/>
                  </a:cubicBezTo>
                  <a:lnTo>
                    <a:pt x="1" y="129"/>
                  </a:lnTo>
                  <a:cubicBezTo>
                    <a:pt x="1" y="194"/>
                    <a:pt x="52" y="228"/>
                    <a:pt x="103" y="228"/>
                  </a:cubicBezTo>
                  <a:cubicBezTo>
                    <a:pt x="154" y="228"/>
                    <a:pt x="205" y="194"/>
                    <a:pt x="205" y="129"/>
                  </a:cubicBezTo>
                  <a:lnTo>
                    <a:pt x="205" y="99"/>
                  </a:lnTo>
                  <a:cubicBezTo>
                    <a:pt x="205" y="34"/>
                    <a:pt x="154" y="0"/>
                    <a:pt x="103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9"/>
            <p:cNvSpPr/>
            <p:nvPr/>
          </p:nvSpPr>
          <p:spPr>
            <a:xfrm>
              <a:off x="1166554" y="3375850"/>
              <a:ext cx="22945" cy="16054"/>
            </a:xfrm>
            <a:custGeom>
              <a:avLst/>
              <a:gdLst/>
              <a:ahLst/>
              <a:cxnLst/>
              <a:rect l="l" t="t" r="r" b="b"/>
              <a:pathLst>
                <a:path w="293" h="205" extrusionOk="0">
                  <a:moveTo>
                    <a:pt x="133" y="0"/>
                  </a:moveTo>
                  <a:cubicBezTo>
                    <a:pt x="1" y="0"/>
                    <a:pt x="1" y="204"/>
                    <a:pt x="133" y="204"/>
                  </a:cubicBezTo>
                  <a:lnTo>
                    <a:pt x="164" y="204"/>
                  </a:lnTo>
                  <a:cubicBezTo>
                    <a:pt x="293" y="204"/>
                    <a:pt x="293" y="0"/>
                    <a:pt x="164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9"/>
            <p:cNvSpPr/>
            <p:nvPr/>
          </p:nvSpPr>
          <p:spPr>
            <a:xfrm>
              <a:off x="1173758" y="3421818"/>
              <a:ext cx="16054" cy="17698"/>
            </a:xfrm>
            <a:custGeom>
              <a:avLst/>
              <a:gdLst/>
              <a:ahLst/>
              <a:cxnLst/>
              <a:rect l="l" t="t" r="r" b="b"/>
              <a:pathLst>
                <a:path w="205" h="226" extrusionOk="0">
                  <a:moveTo>
                    <a:pt x="102" y="1"/>
                  </a:moveTo>
                  <a:cubicBezTo>
                    <a:pt x="51" y="1"/>
                    <a:pt x="0" y="32"/>
                    <a:pt x="0" y="99"/>
                  </a:cubicBezTo>
                  <a:lnTo>
                    <a:pt x="0" y="130"/>
                  </a:lnTo>
                  <a:cubicBezTo>
                    <a:pt x="0" y="195"/>
                    <a:pt x="51" y="225"/>
                    <a:pt x="102" y="225"/>
                  </a:cubicBezTo>
                  <a:cubicBezTo>
                    <a:pt x="153" y="225"/>
                    <a:pt x="204" y="195"/>
                    <a:pt x="204" y="130"/>
                  </a:cubicBezTo>
                  <a:lnTo>
                    <a:pt x="204" y="99"/>
                  </a:lnTo>
                  <a:cubicBezTo>
                    <a:pt x="204" y="32"/>
                    <a:pt x="153" y="1"/>
                    <a:pt x="102" y="1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9"/>
            <p:cNvSpPr/>
            <p:nvPr/>
          </p:nvSpPr>
          <p:spPr>
            <a:xfrm>
              <a:off x="1224347" y="3373423"/>
              <a:ext cx="20596" cy="16054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2" y="204"/>
                    <a:pt x="262" y="0"/>
                    <a:pt x="132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9"/>
            <p:cNvSpPr/>
            <p:nvPr/>
          </p:nvSpPr>
          <p:spPr>
            <a:xfrm>
              <a:off x="2143390" y="3057365"/>
              <a:ext cx="36023" cy="179017"/>
            </a:xfrm>
            <a:custGeom>
              <a:avLst/>
              <a:gdLst/>
              <a:ahLst/>
              <a:cxnLst/>
              <a:rect l="l" t="t" r="r" b="b"/>
              <a:pathLst>
                <a:path w="460" h="2286" extrusionOk="0">
                  <a:moveTo>
                    <a:pt x="0" y="0"/>
                  </a:moveTo>
                  <a:cubicBezTo>
                    <a:pt x="2" y="17"/>
                    <a:pt x="5" y="34"/>
                    <a:pt x="8" y="51"/>
                  </a:cubicBezTo>
                  <a:lnTo>
                    <a:pt x="8" y="51"/>
                  </a:lnTo>
                  <a:cubicBezTo>
                    <a:pt x="5" y="34"/>
                    <a:pt x="2" y="17"/>
                    <a:pt x="0" y="0"/>
                  </a:cubicBezTo>
                  <a:close/>
                  <a:moveTo>
                    <a:pt x="8" y="51"/>
                  </a:moveTo>
                  <a:cubicBezTo>
                    <a:pt x="11" y="70"/>
                    <a:pt x="15" y="89"/>
                    <a:pt x="18" y="107"/>
                  </a:cubicBezTo>
                  <a:lnTo>
                    <a:pt x="18" y="107"/>
                  </a:lnTo>
                  <a:cubicBezTo>
                    <a:pt x="17" y="103"/>
                    <a:pt x="17" y="100"/>
                    <a:pt x="17" y="96"/>
                  </a:cubicBezTo>
                  <a:cubicBezTo>
                    <a:pt x="14" y="81"/>
                    <a:pt x="11" y="66"/>
                    <a:pt x="8" y="51"/>
                  </a:cubicBezTo>
                  <a:close/>
                  <a:moveTo>
                    <a:pt x="18" y="107"/>
                  </a:moveTo>
                  <a:cubicBezTo>
                    <a:pt x="19" y="120"/>
                    <a:pt x="21" y="134"/>
                    <a:pt x="24" y="146"/>
                  </a:cubicBezTo>
                  <a:cubicBezTo>
                    <a:pt x="22" y="134"/>
                    <a:pt x="20" y="120"/>
                    <a:pt x="18" y="107"/>
                  </a:cubicBezTo>
                  <a:close/>
                  <a:moveTo>
                    <a:pt x="218" y="1174"/>
                  </a:moveTo>
                  <a:cubicBezTo>
                    <a:pt x="289" y="1527"/>
                    <a:pt x="371" y="1905"/>
                    <a:pt x="460" y="2285"/>
                  </a:cubicBezTo>
                  <a:cubicBezTo>
                    <a:pt x="429" y="2150"/>
                    <a:pt x="398" y="2017"/>
                    <a:pt x="371" y="1884"/>
                  </a:cubicBezTo>
                  <a:cubicBezTo>
                    <a:pt x="317" y="1643"/>
                    <a:pt x="265" y="1401"/>
                    <a:pt x="218" y="1174"/>
                  </a:cubicBezTo>
                  <a:close/>
                </a:path>
              </a:pathLst>
            </a:custGeom>
            <a:solidFill>
              <a:srgbClr val="B2E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9"/>
            <p:cNvSpPr/>
            <p:nvPr/>
          </p:nvSpPr>
          <p:spPr>
            <a:xfrm>
              <a:off x="2279962" y="3529181"/>
              <a:ext cx="3524" cy="9632"/>
            </a:xfrm>
            <a:custGeom>
              <a:avLst/>
              <a:gdLst/>
              <a:ahLst/>
              <a:cxnLst/>
              <a:rect l="l" t="t" r="r" b="b"/>
              <a:pathLst>
                <a:path w="45" h="123" extrusionOk="0">
                  <a:moveTo>
                    <a:pt x="1" y="0"/>
                  </a:moveTo>
                  <a:lnTo>
                    <a:pt x="1" y="7"/>
                  </a:lnTo>
                  <a:cubicBezTo>
                    <a:pt x="4" y="14"/>
                    <a:pt x="7" y="21"/>
                    <a:pt x="10" y="29"/>
                  </a:cubicBezTo>
                  <a:lnTo>
                    <a:pt x="10" y="29"/>
                  </a:lnTo>
                  <a:cubicBezTo>
                    <a:pt x="7" y="19"/>
                    <a:pt x="4" y="10"/>
                    <a:pt x="1" y="0"/>
                  </a:cubicBezTo>
                  <a:close/>
                  <a:moveTo>
                    <a:pt x="10" y="29"/>
                  </a:moveTo>
                  <a:cubicBezTo>
                    <a:pt x="21" y="60"/>
                    <a:pt x="34" y="91"/>
                    <a:pt x="45" y="123"/>
                  </a:cubicBezTo>
                  <a:cubicBezTo>
                    <a:pt x="37" y="98"/>
                    <a:pt x="28" y="75"/>
                    <a:pt x="21" y="54"/>
                  </a:cubicBezTo>
                  <a:cubicBezTo>
                    <a:pt x="17" y="46"/>
                    <a:pt x="14" y="37"/>
                    <a:pt x="10" y="29"/>
                  </a:cubicBezTo>
                  <a:close/>
                </a:path>
              </a:pathLst>
            </a:custGeom>
            <a:solidFill>
              <a:srgbClr val="B27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9"/>
            <p:cNvSpPr/>
            <p:nvPr/>
          </p:nvSpPr>
          <p:spPr>
            <a:xfrm>
              <a:off x="1599998" y="4282364"/>
              <a:ext cx="161397" cy="17855"/>
            </a:xfrm>
            <a:custGeom>
              <a:avLst/>
              <a:gdLst/>
              <a:ahLst/>
              <a:cxnLst/>
              <a:rect l="l" t="t" r="r" b="b"/>
              <a:pathLst>
                <a:path w="2061" h="228" extrusionOk="0">
                  <a:moveTo>
                    <a:pt x="1999" y="228"/>
                  </a:moveTo>
                  <a:lnTo>
                    <a:pt x="1999" y="228"/>
                  </a:lnTo>
                  <a:lnTo>
                    <a:pt x="1999" y="228"/>
                  </a:lnTo>
                  <a:lnTo>
                    <a:pt x="1999" y="228"/>
                  </a:lnTo>
                  <a:close/>
                  <a:moveTo>
                    <a:pt x="2061" y="218"/>
                  </a:moveTo>
                  <a:cubicBezTo>
                    <a:pt x="2040" y="224"/>
                    <a:pt x="2020" y="228"/>
                    <a:pt x="1999" y="228"/>
                  </a:cubicBezTo>
                  <a:cubicBezTo>
                    <a:pt x="2020" y="228"/>
                    <a:pt x="2040" y="224"/>
                    <a:pt x="2061" y="218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9"/>
            <p:cNvSpPr/>
            <p:nvPr/>
          </p:nvSpPr>
          <p:spPr>
            <a:xfrm>
              <a:off x="1618871" y="2620240"/>
              <a:ext cx="664852" cy="919124"/>
            </a:xfrm>
            <a:custGeom>
              <a:avLst/>
              <a:gdLst/>
              <a:ahLst/>
              <a:cxnLst/>
              <a:rect l="l" t="t" r="r" b="b"/>
              <a:pathLst>
                <a:path w="8490" h="11737" extrusionOk="0">
                  <a:moveTo>
                    <a:pt x="4801" y="0"/>
                  </a:moveTo>
                  <a:cubicBezTo>
                    <a:pt x="2472" y="0"/>
                    <a:pt x="2173" y="2536"/>
                    <a:pt x="2173" y="2536"/>
                  </a:cubicBezTo>
                  <a:cubicBezTo>
                    <a:pt x="2170" y="2536"/>
                    <a:pt x="2085" y="2455"/>
                    <a:pt x="1741" y="2390"/>
                  </a:cubicBezTo>
                  <a:cubicBezTo>
                    <a:pt x="1541" y="2350"/>
                    <a:pt x="1252" y="2322"/>
                    <a:pt x="840" y="2315"/>
                  </a:cubicBezTo>
                  <a:lnTo>
                    <a:pt x="589" y="2315"/>
                  </a:lnTo>
                  <a:cubicBezTo>
                    <a:pt x="521" y="2319"/>
                    <a:pt x="450" y="2319"/>
                    <a:pt x="378" y="2322"/>
                  </a:cubicBezTo>
                  <a:cubicBezTo>
                    <a:pt x="1833" y="4049"/>
                    <a:pt x="1065" y="5861"/>
                    <a:pt x="330" y="7779"/>
                  </a:cubicBezTo>
                  <a:cubicBezTo>
                    <a:pt x="215" y="8082"/>
                    <a:pt x="100" y="8394"/>
                    <a:pt x="1" y="8707"/>
                  </a:cubicBezTo>
                  <a:cubicBezTo>
                    <a:pt x="55" y="8700"/>
                    <a:pt x="109" y="8694"/>
                    <a:pt x="164" y="8690"/>
                  </a:cubicBezTo>
                  <a:cubicBezTo>
                    <a:pt x="398" y="8663"/>
                    <a:pt x="626" y="8653"/>
                    <a:pt x="847" y="8653"/>
                  </a:cubicBezTo>
                  <a:cubicBezTo>
                    <a:pt x="1344" y="8653"/>
                    <a:pt x="1802" y="8714"/>
                    <a:pt x="2228" y="8823"/>
                  </a:cubicBezTo>
                  <a:lnTo>
                    <a:pt x="2299" y="8299"/>
                  </a:lnTo>
                  <a:cubicBezTo>
                    <a:pt x="2455" y="8251"/>
                    <a:pt x="2609" y="8231"/>
                    <a:pt x="2755" y="8231"/>
                  </a:cubicBezTo>
                  <a:cubicBezTo>
                    <a:pt x="3894" y="8231"/>
                    <a:pt x="4726" y="9496"/>
                    <a:pt x="4726" y="9496"/>
                  </a:cubicBezTo>
                  <a:lnTo>
                    <a:pt x="4542" y="10155"/>
                  </a:lnTo>
                  <a:cubicBezTo>
                    <a:pt x="4927" y="10533"/>
                    <a:pt x="5256" y="10961"/>
                    <a:pt x="5539" y="11413"/>
                  </a:cubicBezTo>
                  <a:cubicBezTo>
                    <a:pt x="5739" y="11203"/>
                    <a:pt x="5984" y="11002"/>
                    <a:pt x="6280" y="10845"/>
                  </a:cubicBezTo>
                  <a:cubicBezTo>
                    <a:pt x="6297" y="10832"/>
                    <a:pt x="6304" y="10828"/>
                    <a:pt x="6304" y="10828"/>
                  </a:cubicBezTo>
                  <a:cubicBezTo>
                    <a:pt x="6304" y="10828"/>
                    <a:pt x="7133" y="9550"/>
                    <a:pt x="7511" y="9550"/>
                  </a:cubicBezTo>
                  <a:cubicBezTo>
                    <a:pt x="7566" y="9550"/>
                    <a:pt x="7613" y="9577"/>
                    <a:pt x="7643" y="9639"/>
                  </a:cubicBezTo>
                  <a:cubicBezTo>
                    <a:pt x="7633" y="9601"/>
                    <a:pt x="7619" y="9571"/>
                    <a:pt x="7610" y="9537"/>
                  </a:cubicBezTo>
                  <a:cubicBezTo>
                    <a:pt x="7477" y="9125"/>
                    <a:pt x="7354" y="8680"/>
                    <a:pt x="7246" y="8231"/>
                  </a:cubicBezTo>
                  <a:cubicBezTo>
                    <a:pt x="7215" y="8109"/>
                    <a:pt x="7184" y="7986"/>
                    <a:pt x="7158" y="7867"/>
                  </a:cubicBezTo>
                  <a:cubicBezTo>
                    <a:pt x="7069" y="7487"/>
                    <a:pt x="6987" y="7109"/>
                    <a:pt x="6916" y="6756"/>
                  </a:cubicBezTo>
                  <a:cubicBezTo>
                    <a:pt x="6902" y="6677"/>
                    <a:pt x="6885" y="6602"/>
                    <a:pt x="6872" y="6528"/>
                  </a:cubicBezTo>
                  <a:cubicBezTo>
                    <a:pt x="6814" y="6238"/>
                    <a:pt x="6763" y="5970"/>
                    <a:pt x="6722" y="5728"/>
                  </a:cubicBezTo>
                  <a:cubicBezTo>
                    <a:pt x="6715" y="5681"/>
                    <a:pt x="6705" y="5631"/>
                    <a:pt x="6698" y="5582"/>
                  </a:cubicBezTo>
                  <a:cubicBezTo>
                    <a:pt x="6593" y="5005"/>
                    <a:pt x="6541" y="4627"/>
                    <a:pt x="6541" y="4627"/>
                  </a:cubicBezTo>
                  <a:cubicBezTo>
                    <a:pt x="6541" y="4627"/>
                    <a:pt x="7184" y="3349"/>
                    <a:pt x="7188" y="2138"/>
                  </a:cubicBezTo>
                  <a:cubicBezTo>
                    <a:pt x="7188" y="1170"/>
                    <a:pt x="6773" y="238"/>
                    <a:pt x="5291" y="34"/>
                  </a:cubicBezTo>
                  <a:cubicBezTo>
                    <a:pt x="5118" y="14"/>
                    <a:pt x="4954" y="0"/>
                    <a:pt x="4801" y="0"/>
                  </a:cubicBezTo>
                  <a:close/>
                  <a:moveTo>
                    <a:pt x="8463" y="11661"/>
                  </a:moveTo>
                  <a:cubicBezTo>
                    <a:pt x="8469" y="11682"/>
                    <a:pt x="8477" y="11705"/>
                    <a:pt x="8486" y="11726"/>
                  </a:cubicBezTo>
                  <a:lnTo>
                    <a:pt x="8486" y="11726"/>
                  </a:lnTo>
                  <a:cubicBezTo>
                    <a:pt x="8478" y="11703"/>
                    <a:pt x="8469" y="11681"/>
                    <a:pt x="8463" y="11661"/>
                  </a:cubicBezTo>
                  <a:close/>
                  <a:moveTo>
                    <a:pt x="8486" y="11726"/>
                  </a:moveTo>
                  <a:lnTo>
                    <a:pt x="8486" y="11726"/>
                  </a:lnTo>
                  <a:cubicBezTo>
                    <a:pt x="8486" y="11728"/>
                    <a:pt x="8486" y="11729"/>
                    <a:pt x="8487" y="11730"/>
                  </a:cubicBezTo>
                  <a:cubicBezTo>
                    <a:pt x="8487" y="11733"/>
                    <a:pt x="8487" y="11736"/>
                    <a:pt x="8490" y="11736"/>
                  </a:cubicBezTo>
                  <a:cubicBezTo>
                    <a:pt x="8489" y="11733"/>
                    <a:pt x="8487" y="11730"/>
                    <a:pt x="8486" y="11726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9"/>
            <p:cNvSpPr/>
            <p:nvPr/>
          </p:nvSpPr>
          <p:spPr>
            <a:xfrm>
              <a:off x="1588252" y="3297776"/>
              <a:ext cx="464378" cy="838778"/>
            </a:xfrm>
            <a:custGeom>
              <a:avLst/>
              <a:gdLst/>
              <a:ahLst/>
              <a:cxnLst/>
              <a:rect l="l" t="t" r="r" b="b"/>
              <a:pathLst>
                <a:path w="5930" h="10711" extrusionOk="0">
                  <a:moveTo>
                    <a:pt x="1238" y="1"/>
                  </a:moveTo>
                  <a:cubicBezTo>
                    <a:pt x="1017" y="1"/>
                    <a:pt x="789" y="11"/>
                    <a:pt x="555" y="38"/>
                  </a:cubicBezTo>
                  <a:cubicBezTo>
                    <a:pt x="500" y="42"/>
                    <a:pt x="446" y="48"/>
                    <a:pt x="392" y="55"/>
                  </a:cubicBezTo>
                  <a:cubicBezTo>
                    <a:pt x="150" y="814"/>
                    <a:pt x="1" y="1602"/>
                    <a:pt x="147" y="2394"/>
                  </a:cubicBezTo>
                  <a:cubicBezTo>
                    <a:pt x="307" y="3234"/>
                    <a:pt x="779" y="3975"/>
                    <a:pt x="1112" y="4760"/>
                  </a:cubicBezTo>
                  <a:cubicBezTo>
                    <a:pt x="1520" y="5730"/>
                    <a:pt x="1643" y="6753"/>
                    <a:pt x="1575" y="7783"/>
                  </a:cubicBezTo>
                  <a:lnTo>
                    <a:pt x="2619" y="171"/>
                  </a:lnTo>
                  <a:cubicBezTo>
                    <a:pt x="2193" y="62"/>
                    <a:pt x="1735" y="1"/>
                    <a:pt x="1238" y="1"/>
                  </a:cubicBezTo>
                  <a:close/>
                  <a:moveTo>
                    <a:pt x="1398" y="9061"/>
                  </a:moveTo>
                  <a:lnTo>
                    <a:pt x="1398" y="9061"/>
                  </a:lnTo>
                  <a:cubicBezTo>
                    <a:pt x="1360" y="9262"/>
                    <a:pt x="1337" y="9472"/>
                    <a:pt x="1313" y="9687"/>
                  </a:cubicBezTo>
                  <a:lnTo>
                    <a:pt x="1398" y="9061"/>
                  </a:lnTo>
                  <a:close/>
                  <a:moveTo>
                    <a:pt x="4933" y="1503"/>
                  </a:moveTo>
                  <a:lnTo>
                    <a:pt x="2465" y="10475"/>
                  </a:lnTo>
                  <a:lnTo>
                    <a:pt x="2401" y="10710"/>
                  </a:lnTo>
                  <a:cubicBezTo>
                    <a:pt x="2925" y="10687"/>
                    <a:pt x="3444" y="10615"/>
                    <a:pt x="3962" y="10486"/>
                  </a:cubicBezTo>
                  <a:cubicBezTo>
                    <a:pt x="3638" y="7633"/>
                    <a:pt x="4342" y="5539"/>
                    <a:pt x="5117" y="4165"/>
                  </a:cubicBezTo>
                  <a:cubicBezTo>
                    <a:pt x="5121" y="4152"/>
                    <a:pt x="5325" y="3400"/>
                    <a:pt x="5930" y="2761"/>
                  </a:cubicBezTo>
                  <a:cubicBezTo>
                    <a:pt x="5647" y="2309"/>
                    <a:pt x="5318" y="1881"/>
                    <a:pt x="4933" y="1503"/>
                  </a:cubicBezTo>
                  <a:close/>
                </a:path>
              </a:pathLst>
            </a:custGeom>
            <a:solidFill>
              <a:srgbClr val="50C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9"/>
            <p:cNvSpPr/>
            <p:nvPr/>
          </p:nvSpPr>
          <p:spPr>
            <a:xfrm>
              <a:off x="1593577" y="3264807"/>
              <a:ext cx="395387" cy="1049589"/>
            </a:xfrm>
            <a:custGeom>
              <a:avLst/>
              <a:gdLst/>
              <a:ahLst/>
              <a:cxnLst/>
              <a:rect l="l" t="t" r="r" b="b"/>
              <a:pathLst>
                <a:path w="5049" h="13403" extrusionOk="0">
                  <a:moveTo>
                    <a:pt x="3078" y="0"/>
                  </a:moveTo>
                  <a:cubicBezTo>
                    <a:pt x="2932" y="0"/>
                    <a:pt x="2778" y="20"/>
                    <a:pt x="2622" y="68"/>
                  </a:cubicBezTo>
                  <a:lnTo>
                    <a:pt x="2551" y="592"/>
                  </a:lnTo>
                  <a:lnTo>
                    <a:pt x="1507" y="8204"/>
                  </a:lnTo>
                  <a:cubicBezTo>
                    <a:pt x="1479" y="8619"/>
                    <a:pt x="1418" y="9037"/>
                    <a:pt x="1336" y="9451"/>
                  </a:cubicBezTo>
                  <a:cubicBezTo>
                    <a:pt x="1333" y="9462"/>
                    <a:pt x="1333" y="9472"/>
                    <a:pt x="1330" y="9482"/>
                  </a:cubicBezTo>
                  <a:lnTo>
                    <a:pt x="1245" y="10108"/>
                  </a:lnTo>
                  <a:cubicBezTo>
                    <a:pt x="1225" y="10315"/>
                    <a:pt x="1204" y="10523"/>
                    <a:pt x="1181" y="10727"/>
                  </a:cubicBezTo>
                  <a:lnTo>
                    <a:pt x="1160" y="10723"/>
                  </a:lnTo>
                  <a:lnTo>
                    <a:pt x="1024" y="11736"/>
                  </a:lnTo>
                  <a:cubicBezTo>
                    <a:pt x="1024" y="11736"/>
                    <a:pt x="1" y="12651"/>
                    <a:pt x="1" y="12923"/>
                  </a:cubicBezTo>
                  <a:cubicBezTo>
                    <a:pt x="1" y="12950"/>
                    <a:pt x="10" y="12970"/>
                    <a:pt x="35" y="12984"/>
                  </a:cubicBezTo>
                  <a:cubicBezTo>
                    <a:pt x="48" y="12991"/>
                    <a:pt x="65" y="12994"/>
                    <a:pt x="82" y="12994"/>
                  </a:cubicBezTo>
                  <a:cubicBezTo>
                    <a:pt x="385" y="12994"/>
                    <a:pt x="1225" y="11998"/>
                    <a:pt x="1225" y="11998"/>
                  </a:cubicBezTo>
                  <a:lnTo>
                    <a:pt x="1225" y="11998"/>
                  </a:lnTo>
                  <a:cubicBezTo>
                    <a:pt x="1225" y="11998"/>
                    <a:pt x="1017" y="12678"/>
                    <a:pt x="1017" y="13093"/>
                  </a:cubicBezTo>
                  <a:cubicBezTo>
                    <a:pt x="1017" y="13270"/>
                    <a:pt x="1058" y="13399"/>
                    <a:pt x="1167" y="13402"/>
                  </a:cubicBezTo>
                  <a:cubicBezTo>
                    <a:pt x="1531" y="13402"/>
                    <a:pt x="1660" y="12029"/>
                    <a:pt x="1660" y="12029"/>
                  </a:cubicBezTo>
                  <a:cubicBezTo>
                    <a:pt x="1660" y="12029"/>
                    <a:pt x="1670" y="13218"/>
                    <a:pt x="2081" y="13222"/>
                  </a:cubicBezTo>
                  <a:cubicBezTo>
                    <a:pt x="2102" y="13222"/>
                    <a:pt x="2122" y="13218"/>
                    <a:pt x="2143" y="13212"/>
                  </a:cubicBezTo>
                  <a:lnTo>
                    <a:pt x="2146" y="13212"/>
                  </a:lnTo>
                  <a:cubicBezTo>
                    <a:pt x="2303" y="13168"/>
                    <a:pt x="2356" y="13005"/>
                    <a:pt x="2356" y="12810"/>
                  </a:cubicBezTo>
                  <a:cubicBezTo>
                    <a:pt x="2356" y="12409"/>
                    <a:pt x="2132" y="11858"/>
                    <a:pt x="2132" y="11858"/>
                  </a:cubicBezTo>
                  <a:lnTo>
                    <a:pt x="2333" y="11131"/>
                  </a:lnTo>
                  <a:lnTo>
                    <a:pt x="2397" y="10896"/>
                  </a:lnTo>
                  <a:lnTo>
                    <a:pt x="4865" y="1924"/>
                  </a:lnTo>
                  <a:lnTo>
                    <a:pt x="5049" y="1265"/>
                  </a:lnTo>
                  <a:cubicBezTo>
                    <a:pt x="5049" y="1265"/>
                    <a:pt x="4217" y="0"/>
                    <a:pt x="3078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2324990" y="3675855"/>
              <a:ext cx="12843" cy="63196"/>
            </a:xfrm>
            <a:custGeom>
              <a:avLst/>
              <a:gdLst/>
              <a:ahLst/>
              <a:cxnLst/>
              <a:rect l="l" t="t" r="r" b="b"/>
              <a:pathLst>
                <a:path w="164" h="807" extrusionOk="0">
                  <a:moveTo>
                    <a:pt x="3" y="0"/>
                  </a:moveTo>
                  <a:cubicBezTo>
                    <a:pt x="0" y="0"/>
                    <a:pt x="0" y="0"/>
                    <a:pt x="0" y="4"/>
                  </a:cubicBezTo>
                  <a:cubicBezTo>
                    <a:pt x="3" y="11"/>
                    <a:pt x="3" y="17"/>
                    <a:pt x="7" y="25"/>
                  </a:cubicBezTo>
                  <a:lnTo>
                    <a:pt x="7" y="20"/>
                  </a:lnTo>
                  <a:cubicBezTo>
                    <a:pt x="3" y="14"/>
                    <a:pt x="3" y="7"/>
                    <a:pt x="3" y="0"/>
                  </a:cubicBezTo>
                  <a:close/>
                  <a:moveTo>
                    <a:pt x="156" y="779"/>
                  </a:moveTo>
                  <a:cubicBezTo>
                    <a:pt x="160" y="789"/>
                    <a:pt x="160" y="800"/>
                    <a:pt x="163" y="806"/>
                  </a:cubicBezTo>
                  <a:cubicBezTo>
                    <a:pt x="163" y="800"/>
                    <a:pt x="160" y="789"/>
                    <a:pt x="160" y="779"/>
                  </a:cubicBezTo>
                  <a:close/>
                </a:path>
              </a:pathLst>
            </a:custGeom>
            <a:solidFill>
              <a:srgbClr val="B2E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2299696" y="3586112"/>
              <a:ext cx="37902" cy="150825"/>
            </a:xfrm>
            <a:custGeom>
              <a:avLst/>
              <a:gdLst/>
              <a:ahLst/>
              <a:cxnLst/>
              <a:rect l="l" t="t" r="r" b="b"/>
              <a:pathLst>
                <a:path w="484" h="1926" extrusionOk="0">
                  <a:moveTo>
                    <a:pt x="1" y="0"/>
                  </a:moveTo>
                  <a:lnTo>
                    <a:pt x="1" y="0"/>
                  </a:lnTo>
                  <a:cubicBezTo>
                    <a:pt x="118" y="359"/>
                    <a:pt x="229" y="743"/>
                    <a:pt x="323" y="1150"/>
                  </a:cubicBezTo>
                  <a:cubicBezTo>
                    <a:pt x="323" y="1146"/>
                    <a:pt x="323" y="1146"/>
                    <a:pt x="326" y="1146"/>
                  </a:cubicBezTo>
                  <a:cubicBezTo>
                    <a:pt x="229" y="743"/>
                    <a:pt x="118" y="359"/>
                    <a:pt x="1" y="0"/>
                  </a:cubicBezTo>
                  <a:close/>
                  <a:moveTo>
                    <a:pt x="330" y="1166"/>
                  </a:moveTo>
                  <a:lnTo>
                    <a:pt x="330" y="1171"/>
                  </a:lnTo>
                  <a:cubicBezTo>
                    <a:pt x="388" y="1415"/>
                    <a:pt x="438" y="1667"/>
                    <a:pt x="479" y="1925"/>
                  </a:cubicBezTo>
                  <a:lnTo>
                    <a:pt x="483" y="1925"/>
                  </a:lnTo>
                  <a:cubicBezTo>
                    <a:pt x="438" y="1667"/>
                    <a:pt x="388" y="1415"/>
                    <a:pt x="330" y="1166"/>
                  </a:cubicBezTo>
                  <a:close/>
                </a:path>
              </a:pathLst>
            </a:custGeom>
            <a:solidFill>
              <a:srgbClr val="B27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2337755" y="3738973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332116" y="3738973"/>
              <a:ext cx="17150" cy="218642"/>
            </a:xfrm>
            <a:custGeom>
              <a:avLst/>
              <a:gdLst/>
              <a:ahLst/>
              <a:cxnLst/>
              <a:rect l="l" t="t" r="r" b="b"/>
              <a:pathLst>
                <a:path w="219" h="2792" extrusionOk="0">
                  <a:moveTo>
                    <a:pt x="0" y="2792"/>
                  </a:moveTo>
                  <a:lnTo>
                    <a:pt x="0" y="2792"/>
                  </a:lnTo>
                  <a:lnTo>
                    <a:pt x="0" y="2792"/>
                  </a:lnTo>
                  <a:close/>
                  <a:moveTo>
                    <a:pt x="4" y="2784"/>
                  </a:moveTo>
                  <a:lnTo>
                    <a:pt x="4" y="2788"/>
                  </a:lnTo>
                  <a:lnTo>
                    <a:pt x="4" y="2784"/>
                  </a:lnTo>
                  <a:close/>
                  <a:moveTo>
                    <a:pt x="8" y="2774"/>
                  </a:moveTo>
                  <a:lnTo>
                    <a:pt x="8" y="2778"/>
                  </a:lnTo>
                  <a:lnTo>
                    <a:pt x="8" y="2774"/>
                  </a:lnTo>
                  <a:close/>
                  <a:moveTo>
                    <a:pt x="21" y="2743"/>
                  </a:moveTo>
                  <a:lnTo>
                    <a:pt x="21" y="2743"/>
                  </a:lnTo>
                  <a:lnTo>
                    <a:pt x="21" y="2743"/>
                  </a:lnTo>
                  <a:close/>
                  <a:moveTo>
                    <a:pt x="24" y="2734"/>
                  </a:moveTo>
                  <a:cubicBezTo>
                    <a:pt x="24" y="2737"/>
                    <a:pt x="21" y="2737"/>
                    <a:pt x="21" y="2740"/>
                  </a:cubicBezTo>
                  <a:cubicBezTo>
                    <a:pt x="21" y="2737"/>
                    <a:pt x="24" y="2737"/>
                    <a:pt x="24" y="2734"/>
                  </a:cubicBezTo>
                  <a:close/>
                  <a:moveTo>
                    <a:pt x="31" y="2720"/>
                  </a:moveTo>
                  <a:lnTo>
                    <a:pt x="28" y="2720"/>
                  </a:lnTo>
                  <a:lnTo>
                    <a:pt x="31" y="2720"/>
                  </a:lnTo>
                  <a:close/>
                  <a:moveTo>
                    <a:pt x="35" y="2703"/>
                  </a:moveTo>
                  <a:lnTo>
                    <a:pt x="35" y="2703"/>
                  </a:lnTo>
                  <a:lnTo>
                    <a:pt x="35" y="2703"/>
                  </a:lnTo>
                  <a:close/>
                  <a:moveTo>
                    <a:pt x="38" y="2693"/>
                  </a:moveTo>
                  <a:lnTo>
                    <a:pt x="38" y="2696"/>
                  </a:lnTo>
                  <a:lnTo>
                    <a:pt x="38" y="2693"/>
                  </a:lnTo>
                  <a:close/>
                  <a:moveTo>
                    <a:pt x="41" y="2686"/>
                  </a:moveTo>
                  <a:lnTo>
                    <a:pt x="41" y="2690"/>
                  </a:lnTo>
                  <a:lnTo>
                    <a:pt x="41" y="2686"/>
                  </a:lnTo>
                  <a:close/>
                  <a:moveTo>
                    <a:pt x="45" y="2679"/>
                  </a:moveTo>
                  <a:cubicBezTo>
                    <a:pt x="45" y="2679"/>
                    <a:pt x="41" y="2679"/>
                    <a:pt x="41" y="2682"/>
                  </a:cubicBezTo>
                  <a:cubicBezTo>
                    <a:pt x="41" y="2679"/>
                    <a:pt x="45" y="2679"/>
                    <a:pt x="45" y="2679"/>
                  </a:cubicBezTo>
                  <a:close/>
                  <a:moveTo>
                    <a:pt x="49" y="2669"/>
                  </a:moveTo>
                  <a:cubicBezTo>
                    <a:pt x="45" y="2672"/>
                    <a:pt x="45" y="2672"/>
                    <a:pt x="45" y="2676"/>
                  </a:cubicBezTo>
                  <a:cubicBezTo>
                    <a:pt x="45" y="2672"/>
                    <a:pt x="45" y="2672"/>
                    <a:pt x="49" y="2669"/>
                  </a:cubicBezTo>
                  <a:close/>
                  <a:moveTo>
                    <a:pt x="49" y="2662"/>
                  </a:moveTo>
                  <a:lnTo>
                    <a:pt x="49" y="2669"/>
                  </a:lnTo>
                  <a:lnTo>
                    <a:pt x="49" y="2662"/>
                  </a:lnTo>
                  <a:close/>
                  <a:moveTo>
                    <a:pt x="52" y="2652"/>
                  </a:moveTo>
                  <a:lnTo>
                    <a:pt x="52" y="2659"/>
                  </a:lnTo>
                  <a:lnTo>
                    <a:pt x="52" y="2652"/>
                  </a:lnTo>
                  <a:close/>
                  <a:moveTo>
                    <a:pt x="58" y="2638"/>
                  </a:moveTo>
                  <a:cubicBezTo>
                    <a:pt x="55" y="2641"/>
                    <a:pt x="55" y="2646"/>
                    <a:pt x="52" y="2652"/>
                  </a:cubicBezTo>
                  <a:cubicBezTo>
                    <a:pt x="55" y="2646"/>
                    <a:pt x="55" y="2641"/>
                    <a:pt x="58" y="2638"/>
                  </a:cubicBezTo>
                  <a:close/>
                  <a:moveTo>
                    <a:pt x="201" y="1952"/>
                  </a:moveTo>
                  <a:cubicBezTo>
                    <a:pt x="181" y="2186"/>
                    <a:pt x="133" y="2414"/>
                    <a:pt x="58" y="2638"/>
                  </a:cubicBezTo>
                  <a:cubicBezTo>
                    <a:pt x="133" y="2414"/>
                    <a:pt x="181" y="2186"/>
                    <a:pt x="201" y="1952"/>
                  </a:cubicBezTo>
                  <a:close/>
                  <a:moveTo>
                    <a:pt x="204" y="1927"/>
                  </a:moveTo>
                  <a:lnTo>
                    <a:pt x="204" y="1932"/>
                  </a:lnTo>
                  <a:lnTo>
                    <a:pt x="204" y="1927"/>
                  </a:lnTo>
                  <a:close/>
                  <a:moveTo>
                    <a:pt x="204" y="1911"/>
                  </a:moveTo>
                  <a:lnTo>
                    <a:pt x="204" y="1927"/>
                  </a:lnTo>
                  <a:lnTo>
                    <a:pt x="204" y="1911"/>
                  </a:lnTo>
                  <a:close/>
                  <a:moveTo>
                    <a:pt x="204" y="1897"/>
                  </a:moveTo>
                  <a:lnTo>
                    <a:pt x="204" y="1907"/>
                  </a:lnTo>
                  <a:lnTo>
                    <a:pt x="204" y="1897"/>
                  </a:lnTo>
                  <a:close/>
                  <a:moveTo>
                    <a:pt x="208" y="1880"/>
                  </a:moveTo>
                  <a:cubicBezTo>
                    <a:pt x="208" y="1883"/>
                    <a:pt x="204" y="1887"/>
                    <a:pt x="204" y="1891"/>
                  </a:cubicBezTo>
                  <a:cubicBezTo>
                    <a:pt x="204" y="1887"/>
                    <a:pt x="208" y="1883"/>
                    <a:pt x="208" y="1880"/>
                  </a:cubicBezTo>
                  <a:close/>
                  <a:moveTo>
                    <a:pt x="212" y="1758"/>
                  </a:moveTo>
                  <a:lnTo>
                    <a:pt x="212" y="1785"/>
                  </a:lnTo>
                  <a:lnTo>
                    <a:pt x="212" y="1758"/>
                  </a:lnTo>
                  <a:close/>
                  <a:moveTo>
                    <a:pt x="72" y="0"/>
                  </a:moveTo>
                  <a:cubicBezTo>
                    <a:pt x="164" y="561"/>
                    <a:pt x="218" y="1152"/>
                    <a:pt x="212" y="1758"/>
                  </a:cubicBezTo>
                  <a:cubicBezTo>
                    <a:pt x="218" y="1152"/>
                    <a:pt x="164" y="561"/>
                    <a:pt x="72" y="0"/>
                  </a:cubicBezTo>
                  <a:close/>
                </a:path>
              </a:pathLst>
            </a:custGeom>
            <a:solidFill>
              <a:srgbClr val="236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1871577" y="4236553"/>
              <a:ext cx="67425" cy="30932"/>
            </a:xfrm>
            <a:custGeom>
              <a:avLst/>
              <a:gdLst/>
              <a:ahLst/>
              <a:cxnLst/>
              <a:rect l="l" t="t" r="r" b="b"/>
              <a:pathLst>
                <a:path w="861" h="395" extrusionOk="0">
                  <a:moveTo>
                    <a:pt x="860" y="0"/>
                  </a:moveTo>
                  <a:lnTo>
                    <a:pt x="860" y="0"/>
                  </a:lnTo>
                  <a:cubicBezTo>
                    <a:pt x="775" y="69"/>
                    <a:pt x="353" y="395"/>
                    <a:pt x="0" y="395"/>
                  </a:cubicBezTo>
                  <a:cubicBezTo>
                    <a:pt x="333" y="395"/>
                    <a:pt x="728" y="106"/>
                    <a:pt x="843" y="17"/>
                  </a:cubicBezTo>
                  <a:cubicBezTo>
                    <a:pt x="850" y="11"/>
                    <a:pt x="857" y="4"/>
                    <a:pt x="860" y="0"/>
                  </a:cubicBezTo>
                  <a:close/>
                </a:path>
              </a:pathLst>
            </a:custGeom>
            <a:solidFill>
              <a:srgbClr val="215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1812923" y="3368098"/>
              <a:ext cx="536345" cy="917480"/>
            </a:xfrm>
            <a:custGeom>
              <a:avLst/>
              <a:gdLst/>
              <a:ahLst/>
              <a:cxnLst/>
              <a:rect l="l" t="t" r="r" b="b"/>
              <a:pathLst>
                <a:path w="6849" h="11716" extrusionOk="0">
                  <a:moveTo>
                    <a:pt x="5930" y="4159"/>
                  </a:moveTo>
                  <a:cubicBezTo>
                    <a:pt x="6059" y="4159"/>
                    <a:pt x="6059" y="4358"/>
                    <a:pt x="5930" y="4358"/>
                  </a:cubicBezTo>
                  <a:cubicBezTo>
                    <a:pt x="5797" y="4358"/>
                    <a:pt x="5797" y="4159"/>
                    <a:pt x="5930" y="4159"/>
                  </a:cubicBezTo>
                  <a:close/>
                  <a:moveTo>
                    <a:pt x="5039" y="4526"/>
                  </a:moveTo>
                  <a:cubicBezTo>
                    <a:pt x="5169" y="4526"/>
                    <a:pt x="5169" y="4730"/>
                    <a:pt x="5039" y="4730"/>
                  </a:cubicBezTo>
                  <a:cubicBezTo>
                    <a:pt x="4907" y="4730"/>
                    <a:pt x="4907" y="4526"/>
                    <a:pt x="5039" y="4526"/>
                  </a:cubicBezTo>
                  <a:close/>
                  <a:moveTo>
                    <a:pt x="4363" y="5293"/>
                  </a:moveTo>
                  <a:cubicBezTo>
                    <a:pt x="4492" y="5293"/>
                    <a:pt x="4492" y="5497"/>
                    <a:pt x="4363" y="5497"/>
                  </a:cubicBezTo>
                  <a:cubicBezTo>
                    <a:pt x="4231" y="5497"/>
                    <a:pt x="4231" y="5293"/>
                    <a:pt x="4363" y="5293"/>
                  </a:cubicBezTo>
                  <a:close/>
                  <a:moveTo>
                    <a:pt x="5223" y="5909"/>
                  </a:moveTo>
                  <a:cubicBezTo>
                    <a:pt x="5353" y="5909"/>
                    <a:pt x="5353" y="6113"/>
                    <a:pt x="5223" y="6113"/>
                  </a:cubicBezTo>
                  <a:cubicBezTo>
                    <a:pt x="5091" y="6113"/>
                    <a:pt x="5091" y="5909"/>
                    <a:pt x="5223" y="5909"/>
                  </a:cubicBezTo>
                  <a:close/>
                  <a:moveTo>
                    <a:pt x="5033" y="0"/>
                  </a:moveTo>
                  <a:cubicBezTo>
                    <a:pt x="4655" y="0"/>
                    <a:pt x="3826" y="1278"/>
                    <a:pt x="3826" y="1278"/>
                  </a:cubicBezTo>
                  <a:cubicBezTo>
                    <a:pt x="3826" y="1278"/>
                    <a:pt x="3819" y="1282"/>
                    <a:pt x="3802" y="1295"/>
                  </a:cubicBezTo>
                  <a:cubicBezTo>
                    <a:pt x="3969" y="1210"/>
                    <a:pt x="4149" y="1135"/>
                    <a:pt x="4343" y="1085"/>
                  </a:cubicBezTo>
                  <a:lnTo>
                    <a:pt x="4343" y="1085"/>
                  </a:lnTo>
                  <a:lnTo>
                    <a:pt x="2248" y="3267"/>
                  </a:lnTo>
                  <a:cubicBezTo>
                    <a:pt x="1473" y="4641"/>
                    <a:pt x="769" y="6735"/>
                    <a:pt x="1093" y="9588"/>
                  </a:cubicBezTo>
                  <a:cubicBezTo>
                    <a:pt x="1096" y="9666"/>
                    <a:pt x="1110" y="9744"/>
                    <a:pt x="1120" y="9825"/>
                  </a:cubicBezTo>
                  <a:cubicBezTo>
                    <a:pt x="253" y="10288"/>
                    <a:pt x="4" y="10641"/>
                    <a:pt x="4" y="10856"/>
                  </a:cubicBezTo>
                  <a:cubicBezTo>
                    <a:pt x="1" y="10999"/>
                    <a:pt x="120" y="11077"/>
                    <a:pt x="233" y="11077"/>
                  </a:cubicBezTo>
                  <a:cubicBezTo>
                    <a:pt x="464" y="11077"/>
                    <a:pt x="963" y="10788"/>
                    <a:pt x="1146" y="10676"/>
                  </a:cubicBezTo>
                  <a:lnTo>
                    <a:pt x="1146" y="10676"/>
                  </a:lnTo>
                  <a:cubicBezTo>
                    <a:pt x="967" y="10801"/>
                    <a:pt x="487" y="11145"/>
                    <a:pt x="484" y="11342"/>
                  </a:cubicBezTo>
                  <a:cubicBezTo>
                    <a:pt x="484" y="11389"/>
                    <a:pt x="514" y="11430"/>
                    <a:pt x="579" y="11457"/>
                  </a:cubicBezTo>
                  <a:cubicBezTo>
                    <a:pt x="606" y="11468"/>
                    <a:pt x="636" y="11474"/>
                    <a:pt x="664" y="11478"/>
                  </a:cubicBezTo>
                  <a:cubicBezTo>
                    <a:pt x="691" y="11482"/>
                    <a:pt x="718" y="11485"/>
                    <a:pt x="749" y="11485"/>
                  </a:cubicBezTo>
                  <a:cubicBezTo>
                    <a:pt x="1102" y="11485"/>
                    <a:pt x="1524" y="11159"/>
                    <a:pt x="1609" y="11090"/>
                  </a:cubicBezTo>
                  <a:lnTo>
                    <a:pt x="1609" y="11090"/>
                  </a:lnTo>
                  <a:cubicBezTo>
                    <a:pt x="1606" y="11094"/>
                    <a:pt x="1599" y="11101"/>
                    <a:pt x="1592" y="11107"/>
                  </a:cubicBezTo>
                  <a:lnTo>
                    <a:pt x="1595" y="11104"/>
                  </a:lnTo>
                  <a:lnTo>
                    <a:pt x="1595" y="11104"/>
                  </a:lnTo>
                  <a:cubicBezTo>
                    <a:pt x="1510" y="11182"/>
                    <a:pt x="1279" y="11420"/>
                    <a:pt x="1276" y="11587"/>
                  </a:cubicBezTo>
                  <a:cubicBezTo>
                    <a:pt x="1276" y="11634"/>
                    <a:pt x="1297" y="11678"/>
                    <a:pt x="1344" y="11709"/>
                  </a:cubicBezTo>
                  <a:cubicBezTo>
                    <a:pt x="1350" y="11713"/>
                    <a:pt x="1364" y="11716"/>
                    <a:pt x="1385" y="11716"/>
                  </a:cubicBezTo>
                  <a:cubicBezTo>
                    <a:pt x="1857" y="11716"/>
                    <a:pt x="5689" y="9948"/>
                    <a:pt x="6630" y="7528"/>
                  </a:cubicBezTo>
                  <a:lnTo>
                    <a:pt x="6634" y="7524"/>
                  </a:lnTo>
                  <a:lnTo>
                    <a:pt x="6634" y="7520"/>
                  </a:lnTo>
                  <a:cubicBezTo>
                    <a:pt x="6638" y="7517"/>
                    <a:pt x="6638" y="7517"/>
                    <a:pt x="6638" y="7514"/>
                  </a:cubicBezTo>
                  <a:lnTo>
                    <a:pt x="6638" y="7510"/>
                  </a:lnTo>
                  <a:cubicBezTo>
                    <a:pt x="6641" y="7500"/>
                    <a:pt x="6648" y="7490"/>
                    <a:pt x="6651" y="7479"/>
                  </a:cubicBezTo>
                  <a:lnTo>
                    <a:pt x="6651" y="7476"/>
                  </a:lnTo>
                  <a:cubicBezTo>
                    <a:pt x="6651" y="7473"/>
                    <a:pt x="6654" y="7473"/>
                    <a:pt x="6654" y="7470"/>
                  </a:cubicBezTo>
                  <a:cubicBezTo>
                    <a:pt x="6654" y="7466"/>
                    <a:pt x="6658" y="7459"/>
                    <a:pt x="6658" y="7456"/>
                  </a:cubicBezTo>
                  <a:lnTo>
                    <a:pt x="6661" y="7456"/>
                  </a:lnTo>
                  <a:cubicBezTo>
                    <a:pt x="6661" y="7449"/>
                    <a:pt x="6665" y="7446"/>
                    <a:pt x="6665" y="7439"/>
                  </a:cubicBezTo>
                  <a:cubicBezTo>
                    <a:pt x="6668" y="7435"/>
                    <a:pt x="6668" y="7432"/>
                    <a:pt x="6668" y="7432"/>
                  </a:cubicBezTo>
                  <a:lnTo>
                    <a:pt x="6668" y="7429"/>
                  </a:lnTo>
                  <a:cubicBezTo>
                    <a:pt x="6668" y="7429"/>
                    <a:pt x="6668" y="7426"/>
                    <a:pt x="6671" y="7426"/>
                  </a:cubicBezTo>
                  <a:lnTo>
                    <a:pt x="6671" y="7422"/>
                  </a:lnTo>
                  <a:lnTo>
                    <a:pt x="6671" y="7418"/>
                  </a:lnTo>
                  <a:cubicBezTo>
                    <a:pt x="6671" y="7415"/>
                    <a:pt x="6675" y="7415"/>
                    <a:pt x="6675" y="7415"/>
                  </a:cubicBezTo>
                  <a:lnTo>
                    <a:pt x="6675" y="7412"/>
                  </a:lnTo>
                  <a:cubicBezTo>
                    <a:pt x="6675" y="7408"/>
                    <a:pt x="6675" y="7408"/>
                    <a:pt x="6679" y="7405"/>
                  </a:cubicBezTo>
                  <a:lnTo>
                    <a:pt x="6679" y="7398"/>
                  </a:lnTo>
                  <a:cubicBezTo>
                    <a:pt x="6682" y="7398"/>
                    <a:pt x="6682" y="7395"/>
                    <a:pt x="6682" y="7395"/>
                  </a:cubicBezTo>
                  <a:lnTo>
                    <a:pt x="6682" y="7388"/>
                  </a:lnTo>
                  <a:cubicBezTo>
                    <a:pt x="6685" y="7382"/>
                    <a:pt x="6685" y="7377"/>
                    <a:pt x="6688" y="7374"/>
                  </a:cubicBezTo>
                  <a:cubicBezTo>
                    <a:pt x="6763" y="7150"/>
                    <a:pt x="6811" y="6922"/>
                    <a:pt x="6831" y="6688"/>
                  </a:cubicBezTo>
                  <a:cubicBezTo>
                    <a:pt x="6831" y="6681"/>
                    <a:pt x="6831" y="6674"/>
                    <a:pt x="6834" y="6668"/>
                  </a:cubicBezTo>
                  <a:lnTo>
                    <a:pt x="6834" y="6663"/>
                  </a:lnTo>
                  <a:lnTo>
                    <a:pt x="6834" y="6647"/>
                  </a:lnTo>
                  <a:lnTo>
                    <a:pt x="6834" y="6643"/>
                  </a:lnTo>
                  <a:lnTo>
                    <a:pt x="6834" y="6633"/>
                  </a:lnTo>
                  <a:lnTo>
                    <a:pt x="6834" y="6627"/>
                  </a:lnTo>
                  <a:cubicBezTo>
                    <a:pt x="6834" y="6623"/>
                    <a:pt x="6838" y="6619"/>
                    <a:pt x="6838" y="6616"/>
                  </a:cubicBezTo>
                  <a:cubicBezTo>
                    <a:pt x="6838" y="6586"/>
                    <a:pt x="6842" y="6555"/>
                    <a:pt x="6842" y="6521"/>
                  </a:cubicBezTo>
                  <a:lnTo>
                    <a:pt x="6842" y="6494"/>
                  </a:lnTo>
                  <a:cubicBezTo>
                    <a:pt x="6848" y="5888"/>
                    <a:pt x="6794" y="5297"/>
                    <a:pt x="6702" y="4736"/>
                  </a:cubicBezTo>
                  <a:cubicBezTo>
                    <a:pt x="6699" y="4730"/>
                    <a:pt x="6699" y="4719"/>
                    <a:pt x="6695" y="4709"/>
                  </a:cubicBezTo>
                  <a:cubicBezTo>
                    <a:pt x="6654" y="4451"/>
                    <a:pt x="6604" y="4199"/>
                    <a:pt x="6546" y="3955"/>
                  </a:cubicBezTo>
                  <a:cubicBezTo>
                    <a:pt x="6542" y="3947"/>
                    <a:pt x="6542" y="3941"/>
                    <a:pt x="6539" y="3934"/>
                  </a:cubicBezTo>
                  <a:cubicBezTo>
                    <a:pt x="6444" y="3522"/>
                    <a:pt x="6332" y="3134"/>
                    <a:pt x="6213" y="2771"/>
                  </a:cubicBezTo>
                  <a:cubicBezTo>
                    <a:pt x="6209" y="2758"/>
                    <a:pt x="6205" y="2744"/>
                    <a:pt x="6199" y="2731"/>
                  </a:cubicBezTo>
                  <a:cubicBezTo>
                    <a:pt x="6144" y="2567"/>
                    <a:pt x="6090" y="2407"/>
                    <a:pt x="6032" y="2254"/>
                  </a:cubicBezTo>
                  <a:cubicBezTo>
                    <a:pt x="6026" y="2234"/>
                    <a:pt x="6019" y="2210"/>
                    <a:pt x="6012" y="2186"/>
                  </a:cubicBezTo>
                  <a:cubicBezTo>
                    <a:pt x="6001" y="2163"/>
                    <a:pt x="5992" y="2135"/>
                    <a:pt x="5985" y="2111"/>
                  </a:cubicBezTo>
                  <a:cubicBezTo>
                    <a:pt x="5978" y="2094"/>
                    <a:pt x="5971" y="2078"/>
                    <a:pt x="5965" y="2064"/>
                  </a:cubicBezTo>
                  <a:lnTo>
                    <a:pt x="5965" y="2057"/>
                  </a:lnTo>
                  <a:cubicBezTo>
                    <a:pt x="5951" y="2009"/>
                    <a:pt x="5930" y="1962"/>
                    <a:pt x="5913" y="1915"/>
                  </a:cubicBezTo>
                  <a:cubicBezTo>
                    <a:pt x="5770" y="1547"/>
                    <a:pt x="5634" y="1221"/>
                    <a:pt x="5516" y="945"/>
                  </a:cubicBezTo>
                  <a:cubicBezTo>
                    <a:pt x="5447" y="782"/>
                    <a:pt x="5383" y="639"/>
                    <a:pt x="5328" y="517"/>
                  </a:cubicBezTo>
                  <a:cubicBezTo>
                    <a:pt x="5264" y="357"/>
                    <a:pt x="5213" y="231"/>
                    <a:pt x="5185" y="143"/>
                  </a:cubicBezTo>
                  <a:cubicBezTo>
                    <a:pt x="5182" y="120"/>
                    <a:pt x="5172" y="102"/>
                    <a:pt x="5165" y="89"/>
                  </a:cubicBezTo>
                  <a:cubicBezTo>
                    <a:pt x="5135" y="27"/>
                    <a:pt x="5088" y="0"/>
                    <a:pt x="5033" y="0"/>
                  </a:cubicBezTo>
                  <a:close/>
                </a:path>
              </a:pathLst>
            </a:custGeom>
            <a:solidFill>
              <a:srgbClr val="2BAE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2052550" y="3469509"/>
              <a:ext cx="58184" cy="53877"/>
            </a:xfrm>
            <a:custGeom>
              <a:avLst/>
              <a:gdLst/>
              <a:ahLst/>
              <a:cxnLst/>
              <a:rect l="l" t="t" r="r" b="b"/>
              <a:pathLst>
                <a:path w="743" h="688" extrusionOk="0">
                  <a:moveTo>
                    <a:pt x="742" y="0"/>
                  </a:moveTo>
                  <a:cubicBezTo>
                    <a:pt x="446" y="157"/>
                    <a:pt x="201" y="358"/>
                    <a:pt x="1" y="568"/>
                  </a:cubicBezTo>
                  <a:cubicBezTo>
                    <a:pt x="24" y="609"/>
                    <a:pt x="52" y="647"/>
                    <a:pt x="76" y="687"/>
                  </a:cubicBezTo>
                  <a:cubicBezTo>
                    <a:pt x="405" y="293"/>
                    <a:pt x="667" y="65"/>
                    <a:pt x="742" y="0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1988885" y="3513989"/>
              <a:ext cx="69618" cy="110026"/>
            </a:xfrm>
            <a:custGeom>
              <a:avLst/>
              <a:gdLst/>
              <a:ahLst/>
              <a:cxnLst/>
              <a:rect l="l" t="t" r="r" b="b"/>
              <a:pathLst>
                <a:path w="889" h="1405" extrusionOk="0">
                  <a:moveTo>
                    <a:pt x="814" y="0"/>
                  </a:moveTo>
                  <a:cubicBezTo>
                    <a:pt x="209" y="639"/>
                    <a:pt x="5" y="1391"/>
                    <a:pt x="1" y="1404"/>
                  </a:cubicBezTo>
                  <a:cubicBezTo>
                    <a:pt x="304" y="868"/>
                    <a:pt x="620" y="439"/>
                    <a:pt x="889" y="119"/>
                  </a:cubicBezTo>
                  <a:cubicBezTo>
                    <a:pt x="865" y="79"/>
                    <a:pt x="837" y="41"/>
                    <a:pt x="814" y="0"/>
                  </a:cubicBezTo>
                  <a:close/>
                </a:path>
              </a:pathLst>
            </a:custGeom>
            <a:solidFill>
              <a:srgbClr val="38BB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1988885" y="3452986"/>
              <a:ext cx="164138" cy="171029"/>
            </a:xfrm>
            <a:custGeom>
              <a:avLst/>
              <a:gdLst/>
              <a:ahLst/>
              <a:cxnLst/>
              <a:rect l="l" t="t" r="r" b="b"/>
              <a:pathLst>
                <a:path w="2096" h="2184" extrusionOk="0">
                  <a:moveTo>
                    <a:pt x="2096" y="1"/>
                  </a:moveTo>
                  <a:lnTo>
                    <a:pt x="2096" y="1"/>
                  </a:lnTo>
                  <a:cubicBezTo>
                    <a:pt x="1902" y="51"/>
                    <a:pt x="1722" y="126"/>
                    <a:pt x="1555" y="211"/>
                  </a:cubicBezTo>
                  <a:cubicBezTo>
                    <a:pt x="1480" y="276"/>
                    <a:pt x="1218" y="504"/>
                    <a:pt x="889" y="898"/>
                  </a:cubicBezTo>
                  <a:cubicBezTo>
                    <a:pt x="620" y="1218"/>
                    <a:pt x="304" y="1647"/>
                    <a:pt x="1" y="2183"/>
                  </a:cubicBezTo>
                  <a:lnTo>
                    <a:pt x="2096" y="1"/>
                  </a:ln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2144173" y="3782591"/>
              <a:ext cx="20517" cy="16054"/>
            </a:xfrm>
            <a:custGeom>
              <a:avLst/>
              <a:gdLst/>
              <a:ahLst/>
              <a:cxnLst/>
              <a:rect l="l" t="t" r="r" b="b"/>
              <a:pathLst>
                <a:path w="262" h="205" extrusionOk="0">
                  <a:moveTo>
                    <a:pt x="133" y="0"/>
                  </a:moveTo>
                  <a:cubicBezTo>
                    <a:pt x="1" y="0"/>
                    <a:pt x="1" y="204"/>
                    <a:pt x="133" y="204"/>
                  </a:cubicBezTo>
                  <a:cubicBezTo>
                    <a:pt x="262" y="204"/>
                    <a:pt x="262" y="0"/>
                    <a:pt x="133" y="0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2197189" y="3722449"/>
              <a:ext cx="20596" cy="16054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2" y="1"/>
                  </a:moveTo>
                  <a:cubicBezTo>
                    <a:pt x="0" y="1"/>
                    <a:pt x="0" y="205"/>
                    <a:pt x="132" y="205"/>
                  </a:cubicBezTo>
                  <a:cubicBezTo>
                    <a:pt x="262" y="205"/>
                    <a:pt x="262" y="1"/>
                    <a:pt x="132" y="1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2211519" y="3830752"/>
              <a:ext cx="20596" cy="16054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3" y="1"/>
                  </a:moveTo>
                  <a:cubicBezTo>
                    <a:pt x="1" y="1"/>
                    <a:pt x="1" y="205"/>
                    <a:pt x="133" y="205"/>
                  </a:cubicBezTo>
                  <a:cubicBezTo>
                    <a:pt x="263" y="205"/>
                    <a:pt x="263" y="1"/>
                    <a:pt x="133" y="1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2266884" y="3693710"/>
              <a:ext cx="20596" cy="15740"/>
            </a:xfrm>
            <a:custGeom>
              <a:avLst/>
              <a:gdLst/>
              <a:ahLst/>
              <a:cxnLst/>
              <a:rect l="l" t="t" r="r" b="b"/>
              <a:pathLst>
                <a:path w="263" h="201" extrusionOk="0">
                  <a:moveTo>
                    <a:pt x="133" y="1"/>
                  </a:moveTo>
                  <a:cubicBezTo>
                    <a:pt x="0" y="1"/>
                    <a:pt x="0" y="200"/>
                    <a:pt x="133" y="200"/>
                  </a:cubicBezTo>
                  <a:cubicBezTo>
                    <a:pt x="262" y="200"/>
                    <a:pt x="262" y="1"/>
                    <a:pt x="133" y="1"/>
                  </a:cubicBezTo>
                  <a:close/>
                </a:path>
              </a:pathLst>
            </a:custGeom>
            <a:solidFill>
              <a:srgbClr val="1E9D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1548392" y="2893071"/>
              <a:ext cx="272362" cy="67816"/>
            </a:xfrm>
            <a:custGeom>
              <a:avLst/>
              <a:gdLst/>
              <a:ahLst/>
              <a:cxnLst/>
              <a:rect l="l" t="t" r="r" b="b"/>
              <a:pathLst>
                <a:path w="3478" h="866" extrusionOk="0">
                  <a:moveTo>
                    <a:pt x="3478" y="1"/>
                  </a:moveTo>
                  <a:lnTo>
                    <a:pt x="3478" y="1"/>
                  </a:lnTo>
                  <a:cubicBezTo>
                    <a:pt x="3328" y="69"/>
                    <a:pt x="3189" y="147"/>
                    <a:pt x="3049" y="222"/>
                  </a:cubicBezTo>
                  <a:cubicBezTo>
                    <a:pt x="2900" y="280"/>
                    <a:pt x="2760" y="355"/>
                    <a:pt x="2614" y="405"/>
                  </a:cubicBezTo>
                  <a:cubicBezTo>
                    <a:pt x="2318" y="511"/>
                    <a:pt x="2019" y="579"/>
                    <a:pt x="1717" y="596"/>
                  </a:cubicBezTo>
                  <a:cubicBezTo>
                    <a:pt x="1687" y="597"/>
                    <a:pt x="1658" y="598"/>
                    <a:pt x="1628" y="598"/>
                  </a:cubicBezTo>
                  <a:cubicBezTo>
                    <a:pt x="1053" y="598"/>
                    <a:pt x="488" y="379"/>
                    <a:pt x="0" y="1"/>
                  </a:cubicBezTo>
                  <a:lnTo>
                    <a:pt x="0" y="1"/>
                  </a:lnTo>
                  <a:cubicBezTo>
                    <a:pt x="176" y="276"/>
                    <a:pt x="438" y="501"/>
                    <a:pt x="741" y="650"/>
                  </a:cubicBezTo>
                  <a:cubicBezTo>
                    <a:pt x="1025" y="794"/>
                    <a:pt x="1346" y="866"/>
                    <a:pt x="1668" y="866"/>
                  </a:cubicBezTo>
                  <a:cubicBezTo>
                    <a:pt x="1688" y="866"/>
                    <a:pt x="1709" y="865"/>
                    <a:pt x="1730" y="865"/>
                  </a:cubicBezTo>
                  <a:cubicBezTo>
                    <a:pt x="2070" y="844"/>
                    <a:pt x="2403" y="752"/>
                    <a:pt x="2699" y="600"/>
                  </a:cubicBezTo>
                  <a:cubicBezTo>
                    <a:pt x="2848" y="524"/>
                    <a:pt x="2981" y="422"/>
                    <a:pt x="3117" y="334"/>
                  </a:cubicBezTo>
                  <a:cubicBezTo>
                    <a:pt x="3243" y="225"/>
                    <a:pt x="3366" y="116"/>
                    <a:pt x="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1890449" y="2741072"/>
              <a:ext cx="191233" cy="198281"/>
            </a:xfrm>
            <a:custGeom>
              <a:avLst/>
              <a:gdLst/>
              <a:ahLst/>
              <a:cxnLst/>
              <a:rect l="l" t="t" r="r" b="b"/>
              <a:pathLst>
                <a:path w="2442" h="2532" extrusionOk="0">
                  <a:moveTo>
                    <a:pt x="2000" y="0"/>
                  </a:moveTo>
                  <a:cubicBezTo>
                    <a:pt x="2054" y="460"/>
                    <a:pt x="2102" y="909"/>
                    <a:pt x="2058" y="1323"/>
                  </a:cubicBezTo>
                  <a:cubicBezTo>
                    <a:pt x="2027" y="1527"/>
                    <a:pt x="1979" y="1721"/>
                    <a:pt x="1877" y="1844"/>
                  </a:cubicBezTo>
                  <a:cubicBezTo>
                    <a:pt x="1779" y="1969"/>
                    <a:pt x="1639" y="2031"/>
                    <a:pt x="1455" y="2051"/>
                  </a:cubicBezTo>
                  <a:cubicBezTo>
                    <a:pt x="1424" y="2052"/>
                    <a:pt x="1392" y="2053"/>
                    <a:pt x="1360" y="2053"/>
                  </a:cubicBezTo>
                  <a:cubicBezTo>
                    <a:pt x="1211" y="2053"/>
                    <a:pt x="1065" y="2037"/>
                    <a:pt x="939" y="1969"/>
                  </a:cubicBezTo>
                  <a:cubicBezTo>
                    <a:pt x="782" y="1891"/>
                    <a:pt x="650" y="1748"/>
                    <a:pt x="534" y="1585"/>
                  </a:cubicBezTo>
                  <a:cubicBezTo>
                    <a:pt x="303" y="1245"/>
                    <a:pt x="167" y="810"/>
                    <a:pt x="45" y="368"/>
                  </a:cubicBezTo>
                  <a:cubicBezTo>
                    <a:pt x="1" y="599"/>
                    <a:pt x="1" y="830"/>
                    <a:pt x="21" y="1069"/>
                  </a:cubicBezTo>
                  <a:cubicBezTo>
                    <a:pt x="48" y="1299"/>
                    <a:pt x="99" y="1541"/>
                    <a:pt x="208" y="1765"/>
                  </a:cubicBezTo>
                  <a:cubicBezTo>
                    <a:pt x="310" y="1993"/>
                    <a:pt x="480" y="2211"/>
                    <a:pt x="715" y="2360"/>
                  </a:cubicBezTo>
                  <a:cubicBezTo>
                    <a:pt x="916" y="2491"/>
                    <a:pt x="1150" y="2531"/>
                    <a:pt x="1375" y="2531"/>
                  </a:cubicBezTo>
                  <a:cubicBezTo>
                    <a:pt x="1421" y="2531"/>
                    <a:pt x="1466" y="2530"/>
                    <a:pt x="1510" y="2527"/>
                  </a:cubicBezTo>
                  <a:cubicBezTo>
                    <a:pt x="1642" y="2513"/>
                    <a:pt x="1785" y="2472"/>
                    <a:pt x="1918" y="2404"/>
                  </a:cubicBezTo>
                  <a:cubicBezTo>
                    <a:pt x="2047" y="2337"/>
                    <a:pt x="2169" y="2231"/>
                    <a:pt x="2248" y="2105"/>
                  </a:cubicBezTo>
                  <a:cubicBezTo>
                    <a:pt x="2404" y="1853"/>
                    <a:pt x="2441" y="1582"/>
                    <a:pt x="2431" y="1337"/>
                  </a:cubicBezTo>
                  <a:cubicBezTo>
                    <a:pt x="2404" y="844"/>
                    <a:pt x="2241" y="399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1947146" y="2956737"/>
              <a:ext cx="77840" cy="77840"/>
            </a:xfrm>
            <a:custGeom>
              <a:avLst/>
              <a:gdLst/>
              <a:ahLst/>
              <a:cxnLst/>
              <a:rect l="l" t="t" r="r" b="b"/>
              <a:pathLst>
                <a:path w="994" h="994" extrusionOk="0">
                  <a:moveTo>
                    <a:pt x="497" y="0"/>
                  </a:moveTo>
                  <a:cubicBezTo>
                    <a:pt x="221" y="0"/>
                    <a:pt x="0" y="225"/>
                    <a:pt x="0" y="497"/>
                  </a:cubicBezTo>
                  <a:cubicBezTo>
                    <a:pt x="0" y="772"/>
                    <a:pt x="221" y="993"/>
                    <a:pt x="497" y="993"/>
                  </a:cubicBezTo>
                  <a:cubicBezTo>
                    <a:pt x="769" y="993"/>
                    <a:pt x="993" y="772"/>
                    <a:pt x="993" y="497"/>
                  </a:cubicBezTo>
                  <a:cubicBezTo>
                    <a:pt x="993" y="225"/>
                    <a:pt x="769" y="0"/>
                    <a:pt x="4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2061165" y="3198792"/>
              <a:ext cx="36806" cy="36806"/>
            </a:xfrm>
            <a:custGeom>
              <a:avLst/>
              <a:gdLst/>
              <a:ahLst/>
              <a:cxnLst/>
              <a:rect l="l" t="t" r="r" b="b"/>
              <a:pathLst>
                <a:path w="470" h="470" extrusionOk="0">
                  <a:moveTo>
                    <a:pt x="234" y="0"/>
                  </a:moveTo>
                  <a:cubicBezTo>
                    <a:pt x="105" y="0"/>
                    <a:pt x="0" y="105"/>
                    <a:pt x="0" y="234"/>
                  </a:cubicBezTo>
                  <a:cubicBezTo>
                    <a:pt x="0" y="364"/>
                    <a:pt x="105" y="469"/>
                    <a:pt x="234" y="469"/>
                  </a:cubicBezTo>
                  <a:cubicBezTo>
                    <a:pt x="363" y="469"/>
                    <a:pt x="469" y="364"/>
                    <a:pt x="469" y="234"/>
                  </a:cubicBezTo>
                  <a:cubicBezTo>
                    <a:pt x="469" y="105"/>
                    <a:pt x="363" y="0"/>
                    <a:pt x="234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140649" y="3204900"/>
              <a:ext cx="45655" cy="61708"/>
            </a:xfrm>
            <a:custGeom>
              <a:avLst/>
              <a:gdLst/>
              <a:ahLst/>
              <a:cxnLst/>
              <a:rect l="l" t="t" r="r" b="b"/>
              <a:pathLst>
                <a:path w="583" h="788" extrusionOk="0">
                  <a:moveTo>
                    <a:pt x="406" y="0"/>
                  </a:moveTo>
                  <a:cubicBezTo>
                    <a:pt x="368" y="0"/>
                    <a:pt x="331" y="7"/>
                    <a:pt x="297" y="24"/>
                  </a:cubicBezTo>
                  <a:cubicBezTo>
                    <a:pt x="96" y="112"/>
                    <a:pt x="1" y="343"/>
                    <a:pt x="90" y="547"/>
                  </a:cubicBezTo>
                  <a:cubicBezTo>
                    <a:pt x="153" y="698"/>
                    <a:pt x="297" y="787"/>
                    <a:pt x="451" y="787"/>
                  </a:cubicBezTo>
                  <a:cubicBezTo>
                    <a:pt x="494" y="787"/>
                    <a:pt x="539" y="780"/>
                    <a:pt x="583" y="765"/>
                  </a:cubicBezTo>
                  <a:cubicBezTo>
                    <a:pt x="518" y="510"/>
                    <a:pt x="460" y="252"/>
                    <a:pt x="406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684416" y="2801527"/>
              <a:ext cx="70871" cy="38685"/>
            </a:xfrm>
            <a:custGeom>
              <a:avLst/>
              <a:gdLst/>
              <a:ahLst/>
              <a:cxnLst/>
              <a:rect l="l" t="t" r="r" b="b"/>
              <a:pathLst>
                <a:path w="905" h="494" extrusionOk="0">
                  <a:moveTo>
                    <a:pt x="3" y="0"/>
                  </a:moveTo>
                  <a:cubicBezTo>
                    <a:pt x="0" y="14"/>
                    <a:pt x="0" y="27"/>
                    <a:pt x="0" y="41"/>
                  </a:cubicBezTo>
                  <a:cubicBezTo>
                    <a:pt x="0" y="289"/>
                    <a:pt x="204" y="493"/>
                    <a:pt x="452" y="493"/>
                  </a:cubicBezTo>
                  <a:cubicBezTo>
                    <a:pt x="694" y="493"/>
                    <a:pt x="887" y="306"/>
                    <a:pt x="904" y="75"/>
                  </a:cubicBezTo>
                  <a:cubicBezTo>
                    <a:pt x="704" y="35"/>
                    <a:pt x="415" y="7"/>
                    <a:pt x="3" y="0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2105253" y="3064569"/>
              <a:ext cx="51763" cy="70871"/>
            </a:xfrm>
            <a:custGeom>
              <a:avLst/>
              <a:gdLst/>
              <a:ahLst/>
              <a:cxnLst/>
              <a:rect l="l" t="t" r="r" b="b"/>
              <a:pathLst>
                <a:path w="661" h="905" extrusionOk="0">
                  <a:moveTo>
                    <a:pt x="453" y="1"/>
                  </a:moveTo>
                  <a:cubicBezTo>
                    <a:pt x="205" y="1"/>
                    <a:pt x="1" y="205"/>
                    <a:pt x="1" y="453"/>
                  </a:cubicBezTo>
                  <a:cubicBezTo>
                    <a:pt x="1" y="704"/>
                    <a:pt x="205" y="905"/>
                    <a:pt x="453" y="905"/>
                  </a:cubicBezTo>
                  <a:cubicBezTo>
                    <a:pt x="531" y="905"/>
                    <a:pt x="600" y="884"/>
                    <a:pt x="661" y="854"/>
                  </a:cubicBezTo>
                  <a:cubicBezTo>
                    <a:pt x="600" y="544"/>
                    <a:pt x="545" y="255"/>
                    <a:pt x="504" y="4"/>
                  </a:cubicBezTo>
                  <a:cubicBezTo>
                    <a:pt x="487" y="1"/>
                    <a:pt x="470" y="1"/>
                    <a:pt x="453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1631714" y="2814526"/>
              <a:ext cx="35474" cy="35474"/>
            </a:xfrm>
            <a:custGeom>
              <a:avLst/>
              <a:gdLst/>
              <a:ahLst/>
              <a:cxnLst/>
              <a:rect l="l" t="t" r="r" b="b"/>
              <a:pathLst>
                <a:path w="453" h="453" extrusionOk="0">
                  <a:moveTo>
                    <a:pt x="228" y="1"/>
                  </a:moveTo>
                  <a:cubicBezTo>
                    <a:pt x="102" y="1"/>
                    <a:pt x="0" y="100"/>
                    <a:pt x="0" y="225"/>
                  </a:cubicBezTo>
                  <a:cubicBezTo>
                    <a:pt x="0" y="351"/>
                    <a:pt x="102" y="453"/>
                    <a:pt x="228" y="453"/>
                  </a:cubicBezTo>
                  <a:cubicBezTo>
                    <a:pt x="350" y="453"/>
                    <a:pt x="452" y="351"/>
                    <a:pt x="452" y="225"/>
                  </a:cubicBezTo>
                  <a:cubicBezTo>
                    <a:pt x="452" y="100"/>
                    <a:pt x="350" y="1"/>
                    <a:pt x="228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2105253" y="3170757"/>
              <a:ext cx="17933" cy="17933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3" y="1"/>
                  </a:moveTo>
                  <a:cubicBezTo>
                    <a:pt x="52" y="1"/>
                    <a:pt x="1" y="52"/>
                    <a:pt x="1" y="113"/>
                  </a:cubicBezTo>
                  <a:cubicBezTo>
                    <a:pt x="1" y="178"/>
                    <a:pt x="52" y="228"/>
                    <a:pt x="113" y="228"/>
                  </a:cubicBezTo>
                  <a:cubicBezTo>
                    <a:pt x="178" y="228"/>
                    <a:pt x="228" y="178"/>
                    <a:pt x="228" y="113"/>
                  </a:cubicBezTo>
                  <a:cubicBezTo>
                    <a:pt x="228" y="52"/>
                    <a:pt x="178" y="1"/>
                    <a:pt x="113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1687001" y="2857675"/>
              <a:ext cx="18011" cy="17933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3" y="1"/>
                  </a:moveTo>
                  <a:cubicBezTo>
                    <a:pt x="52" y="1"/>
                    <a:pt x="1" y="52"/>
                    <a:pt x="1" y="116"/>
                  </a:cubicBezTo>
                  <a:cubicBezTo>
                    <a:pt x="1" y="178"/>
                    <a:pt x="52" y="228"/>
                    <a:pt x="113" y="228"/>
                  </a:cubicBezTo>
                  <a:cubicBezTo>
                    <a:pt x="178" y="228"/>
                    <a:pt x="229" y="178"/>
                    <a:pt x="229" y="116"/>
                  </a:cubicBezTo>
                  <a:cubicBezTo>
                    <a:pt x="229" y="52"/>
                    <a:pt x="178" y="1"/>
                    <a:pt x="113" y="1"/>
                  </a:cubicBezTo>
                  <a:close/>
                </a:path>
              </a:pathLst>
            </a:custGeom>
            <a:solidFill>
              <a:srgbClr val="73E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39"/>
          <p:cNvGrpSpPr/>
          <p:nvPr/>
        </p:nvGrpSpPr>
        <p:grpSpPr>
          <a:xfrm>
            <a:off x="2371084" y="3059896"/>
            <a:ext cx="883136" cy="1358328"/>
            <a:chOff x="-3529325" y="699300"/>
            <a:chExt cx="3203251" cy="4926833"/>
          </a:xfrm>
        </p:grpSpPr>
        <p:sp>
          <p:nvSpPr>
            <p:cNvPr id="1626" name="Google Shape;1626;p39"/>
            <p:cNvSpPr/>
            <p:nvPr/>
          </p:nvSpPr>
          <p:spPr>
            <a:xfrm>
              <a:off x="-3529325" y="2233574"/>
              <a:ext cx="3191548" cy="3392559"/>
            </a:xfrm>
            <a:custGeom>
              <a:avLst/>
              <a:gdLst/>
              <a:ahLst/>
              <a:cxnLst/>
              <a:rect l="l" t="t" r="r" b="b"/>
              <a:pathLst>
                <a:path w="31612" h="33603" extrusionOk="0">
                  <a:moveTo>
                    <a:pt x="17632" y="1"/>
                  </a:moveTo>
                  <a:cubicBezTo>
                    <a:pt x="17184" y="1"/>
                    <a:pt x="16754" y="20"/>
                    <a:pt x="16343" y="54"/>
                  </a:cubicBezTo>
                  <a:cubicBezTo>
                    <a:pt x="12943" y="322"/>
                    <a:pt x="10859" y="1600"/>
                    <a:pt x="10859" y="1600"/>
                  </a:cubicBezTo>
                  <a:cubicBezTo>
                    <a:pt x="10859" y="1600"/>
                    <a:pt x="1" y="11653"/>
                    <a:pt x="6423" y="23158"/>
                  </a:cubicBezTo>
                  <a:cubicBezTo>
                    <a:pt x="7558" y="25195"/>
                    <a:pt x="9299" y="26664"/>
                    <a:pt x="11329" y="27649"/>
                  </a:cubicBezTo>
                  <a:lnTo>
                    <a:pt x="11923" y="31909"/>
                  </a:lnTo>
                  <a:cubicBezTo>
                    <a:pt x="11923" y="31909"/>
                    <a:pt x="8823" y="32284"/>
                    <a:pt x="6803" y="33406"/>
                  </a:cubicBezTo>
                  <a:cubicBezTo>
                    <a:pt x="8327" y="33551"/>
                    <a:pt x="9919" y="33603"/>
                    <a:pt x="11425" y="33603"/>
                  </a:cubicBezTo>
                  <a:cubicBezTo>
                    <a:pt x="15357" y="33603"/>
                    <a:pt x="18703" y="33246"/>
                    <a:pt x="18703" y="33246"/>
                  </a:cubicBezTo>
                  <a:lnTo>
                    <a:pt x="18703" y="29285"/>
                  </a:lnTo>
                  <a:cubicBezTo>
                    <a:pt x="18778" y="29286"/>
                    <a:pt x="18852" y="29286"/>
                    <a:pt x="18926" y="29286"/>
                  </a:cubicBezTo>
                  <a:cubicBezTo>
                    <a:pt x="19154" y="29286"/>
                    <a:pt x="19382" y="29283"/>
                    <a:pt x="19607" y="29275"/>
                  </a:cubicBezTo>
                  <a:lnTo>
                    <a:pt x="19607" y="33348"/>
                  </a:lnTo>
                  <a:lnTo>
                    <a:pt x="30803" y="33589"/>
                  </a:lnTo>
                  <a:cubicBezTo>
                    <a:pt x="30803" y="33589"/>
                    <a:pt x="29664" y="31583"/>
                    <a:pt x="26254" y="31035"/>
                  </a:cubicBezTo>
                  <a:cubicBezTo>
                    <a:pt x="26111" y="30091"/>
                    <a:pt x="26070" y="28934"/>
                    <a:pt x="26063" y="27887"/>
                  </a:cubicBezTo>
                  <a:cubicBezTo>
                    <a:pt x="27505" y="27235"/>
                    <a:pt x="28633" y="26378"/>
                    <a:pt x="29262" y="25365"/>
                  </a:cubicBezTo>
                  <a:cubicBezTo>
                    <a:pt x="31010" y="22540"/>
                    <a:pt x="31612" y="17134"/>
                    <a:pt x="30609" y="12058"/>
                  </a:cubicBezTo>
                  <a:cubicBezTo>
                    <a:pt x="30507" y="11555"/>
                    <a:pt x="30395" y="11055"/>
                    <a:pt x="30262" y="10562"/>
                  </a:cubicBezTo>
                  <a:cubicBezTo>
                    <a:pt x="30245" y="10498"/>
                    <a:pt x="30228" y="10429"/>
                    <a:pt x="30208" y="10368"/>
                  </a:cubicBezTo>
                  <a:cubicBezTo>
                    <a:pt x="30078" y="9889"/>
                    <a:pt x="29932" y="9420"/>
                    <a:pt x="29772" y="8957"/>
                  </a:cubicBezTo>
                  <a:cubicBezTo>
                    <a:pt x="28352" y="4905"/>
                    <a:pt x="25730" y="1505"/>
                    <a:pt x="21644" y="498"/>
                  </a:cubicBezTo>
                  <a:cubicBezTo>
                    <a:pt x="20192" y="141"/>
                    <a:pt x="18847" y="1"/>
                    <a:pt x="17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-2830078" y="2940590"/>
              <a:ext cx="2367108" cy="2058574"/>
            </a:xfrm>
            <a:custGeom>
              <a:avLst/>
              <a:gdLst/>
              <a:ahLst/>
              <a:cxnLst/>
              <a:rect l="l" t="t" r="r" b="b"/>
              <a:pathLst>
                <a:path w="23446" h="20390" extrusionOk="0">
                  <a:moveTo>
                    <a:pt x="11561" y="0"/>
                  </a:moveTo>
                  <a:cubicBezTo>
                    <a:pt x="3524" y="0"/>
                    <a:pt x="0" y="8708"/>
                    <a:pt x="1823" y="14806"/>
                  </a:cubicBezTo>
                  <a:cubicBezTo>
                    <a:pt x="2628" y="17512"/>
                    <a:pt x="4906" y="19508"/>
                    <a:pt x="7680" y="20028"/>
                  </a:cubicBezTo>
                  <a:cubicBezTo>
                    <a:pt x="8738" y="20226"/>
                    <a:pt x="10034" y="20389"/>
                    <a:pt x="11431" y="20389"/>
                  </a:cubicBezTo>
                  <a:cubicBezTo>
                    <a:pt x="13513" y="20389"/>
                    <a:pt x="15816" y="20025"/>
                    <a:pt x="17880" y="18865"/>
                  </a:cubicBezTo>
                  <a:cubicBezTo>
                    <a:pt x="23445" y="15737"/>
                    <a:pt x="22476" y="227"/>
                    <a:pt x="11798" y="3"/>
                  </a:cubicBezTo>
                  <a:cubicBezTo>
                    <a:pt x="11718" y="1"/>
                    <a:pt x="11639" y="0"/>
                    <a:pt x="11561" y="0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-2486512" y="4998943"/>
              <a:ext cx="198487" cy="311865"/>
            </a:xfrm>
            <a:custGeom>
              <a:avLst/>
              <a:gdLst/>
              <a:ahLst/>
              <a:cxnLst/>
              <a:rect l="l" t="t" r="r" b="b"/>
              <a:pathLst>
                <a:path w="1966" h="3089" extrusionOk="0">
                  <a:moveTo>
                    <a:pt x="969" y="0"/>
                  </a:moveTo>
                  <a:cubicBezTo>
                    <a:pt x="969" y="0"/>
                    <a:pt x="0" y="1962"/>
                    <a:pt x="402" y="2101"/>
                  </a:cubicBezTo>
                  <a:cubicBezTo>
                    <a:pt x="422" y="2109"/>
                    <a:pt x="442" y="2112"/>
                    <a:pt x="462" y="2112"/>
                  </a:cubicBezTo>
                  <a:cubicBezTo>
                    <a:pt x="828" y="2112"/>
                    <a:pt x="1092" y="932"/>
                    <a:pt x="1092" y="931"/>
                  </a:cubicBezTo>
                  <a:lnTo>
                    <a:pt x="1092" y="931"/>
                  </a:lnTo>
                  <a:cubicBezTo>
                    <a:pt x="1092" y="932"/>
                    <a:pt x="1054" y="2958"/>
                    <a:pt x="1394" y="3084"/>
                  </a:cubicBezTo>
                  <a:cubicBezTo>
                    <a:pt x="1403" y="3087"/>
                    <a:pt x="1412" y="3089"/>
                    <a:pt x="1421" y="3089"/>
                  </a:cubicBezTo>
                  <a:cubicBezTo>
                    <a:pt x="1747" y="3089"/>
                    <a:pt x="1965" y="917"/>
                    <a:pt x="96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-657728" y="3108384"/>
              <a:ext cx="331654" cy="353966"/>
            </a:xfrm>
            <a:custGeom>
              <a:avLst/>
              <a:gdLst/>
              <a:ahLst/>
              <a:cxnLst/>
              <a:rect l="l" t="t" r="r" b="b"/>
              <a:pathLst>
                <a:path w="3285" h="3506" extrusionOk="0">
                  <a:moveTo>
                    <a:pt x="952" y="0"/>
                  </a:moveTo>
                  <a:cubicBezTo>
                    <a:pt x="0" y="1741"/>
                    <a:pt x="1449" y="2591"/>
                    <a:pt x="1449" y="2591"/>
                  </a:cubicBezTo>
                  <a:cubicBezTo>
                    <a:pt x="1449" y="2591"/>
                    <a:pt x="1806" y="3148"/>
                    <a:pt x="2166" y="3393"/>
                  </a:cubicBezTo>
                  <a:cubicBezTo>
                    <a:pt x="2266" y="3463"/>
                    <a:pt x="2367" y="3506"/>
                    <a:pt x="2460" y="3506"/>
                  </a:cubicBezTo>
                  <a:cubicBezTo>
                    <a:pt x="2530" y="3506"/>
                    <a:pt x="2595" y="3481"/>
                    <a:pt x="2652" y="3424"/>
                  </a:cubicBezTo>
                  <a:cubicBezTo>
                    <a:pt x="2873" y="3200"/>
                    <a:pt x="2343" y="2492"/>
                    <a:pt x="1819" y="1897"/>
                  </a:cubicBezTo>
                  <a:cubicBezTo>
                    <a:pt x="1466" y="1496"/>
                    <a:pt x="1116" y="1146"/>
                    <a:pt x="993" y="1027"/>
                  </a:cubicBezTo>
                  <a:lnTo>
                    <a:pt x="993" y="1027"/>
                  </a:lnTo>
                  <a:cubicBezTo>
                    <a:pt x="1105" y="1132"/>
                    <a:pt x="1414" y="1418"/>
                    <a:pt x="1765" y="1703"/>
                  </a:cubicBezTo>
                  <a:cubicBezTo>
                    <a:pt x="2190" y="2045"/>
                    <a:pt x="2678" y="2382"/>
                    <a:pt x="2939" y="2382"/>
                  </a:cubicBezTo>
                  <a:cubicBezTo>
                    <a:pt x="3014" y="2382"/>
                    <a:pt x="3070" y="2354"/>
                    <a:pt x="3101" y="2291"/>
                  </a:cubicBezTo>
                  <a:cubicBezTo>
                    <a:pt x="3284" y="1907"/>
                    <a:pt x="1993" y="819"/>
                    <a:pt x="1329" y="292"/>
                  </a:cubicBezTo>
                  <a:cubicBezTo>
                    <a:pt x="1105" y="112"/>
                    <a:pt x="952" y="0"/>
                    <a:pt x="952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-1810385" y="2467496"/>
              <a:ext cx="1420507" cy="3157322"/>
            </a:xfrm>
            <a:custGeom>
              <a:avLst/>
              <a:gdLst/>
              <a:ahLst/>
              <a:cxnLst/>
              <a:rect l="l" t="t" r="r" b="b"/>
              <a:pathLst>
                <a:path w="14070" h="31273" extrusionOk="0">
                  <a:moveTo>
                    <a:pt x="8323" y="1"/>
                  </a:moveTo>
                  <a:cubicBezTo>
                    <a:pt x="6165" y="1823"/>
                    <a:pt x="3091" y="1952"/>
                    <a:pt x="3091" y="1952"/>
                  </a:cubicBezTo>
                  <a:lnTo>
                    <a:pt x="392" y="2047"/>
                  </a:lnTo>
                  <a:lnTo>
                    <a:pt x="266" y="2051"/>
                  </a:lnTo>
                  <a:lnTo>
                    <a:pt x="266" y="2214"/>
                  </a:lnTo>
                  <a:cubicBezTo>
                    <a:pt x="253" y="3081"/>
                    <a:pt x="154" y="3934"/>
                    <a:pt x="0" y="4784"/>
                  </a:cubicBezTo>
                  <a:cubicBezTo>
                    <a:pt x="470" y="4720"/>
                    <a:pt x="953" y="4685"/>
                    <a:pt x="1459" y="4685"/>
                  </a:cubicBezTo>
                  <a:cubicBezTo>
                    <a:pt x="1538" y="4685"/>
                    <a:pt x="1616" y="4685"/>
                    <a:pt x="1698" y="4689"/>
                  </a:cubicBezTo>
                  <a:cubicBezTo>
                    <a:pt x="12376" y="4913"/>
                    <a:pt x="13345" y="20423"/>
                    <a:pt x="7780" y="23551"/>
                  </a:cubicBezTo>
                  <a:cubicBezTo>
                    <a:pt x="5716" y="24710"/>
                    <a:pt x="3414" y="25074"/>
                    <a:pt x="1330" y="25074"/>
                  </a:cubicBezTo>
                  <a:cubicBezTo>
                    <a:pt x="1160" y="25074"/>
                    <a:pt x="993" y="25074"/>
                    <a:pt x="824" y="25067"/>
                  </a:cubicBezTo>
                  <a:lnTo>
                    <a:pt x="824" y="25067"/>
                  </a:lnTo>
                  <a:cubicBezTo>
                    <a:pt x="1147" y="25748"/>
                    <a:pt x="1439" y="26434"/>
                    <a:pt x="1677" y="27138"/>
                  </a:cubicBezTo>
                  <a:lnTo>
                    <a:pt x="1677" y="26968"/>
                  </a:lnTo>
                  <a:lnTo>
                    <a:pt x="1881" y="26968"/>
                  </a:lnTo>
                  <a:cubicBezTo>
                    <a:pt x="2115" y="26968"/>
                    <a:pt x="2350" y="26964"/>
                    <a:pt x="2581" y="26958"/>
                  </a:cubicBezTo>
                  <a:lnTo>
                    <a:pt x="2581" y="31031"/>
                  </a:lnTo>
                  <a:lnTo>
                    <a:pt x="13777" y="31272"/>
                  </a:lnTo>
                  <a:cubicBezTo>
                    <a:pt x="13777" y="31272"/>
                    <a:pt x="12638" y="29266"/>
                    <a:pt x="9228" y="28718"/>
                  </a:cubicBezTo>
                  <a:cubicBezTo>
                    <a:pt x="9085" y="27774"/>
                    <a:pt x="9044" y="26617"/>
                    <a:pt x="9037" y="25570"/>
                  </a:cubicBezTo>
                  <a:cubicBezTo>
                    <a:pt x="10479" y="24918"/>
                    <a:pt x="11607" y="24061"/>
                    <a:pt x="12236" y="23048"/>
                  </a:cubicBezTo>
                  <a:cubicBezTo>
                    <a:pt x="13410" y="21150"/>
                    <a:pt x="14069" y="18087"/>
                    <a:pt x="14069" y="14742"/>
                  </a:cubicBezTo>
                  <a:cubicBezTo>
                    <a:pt x="14069" y="13110"/>
                    <a:pt x="13909" y="11407"/>
                    <a:pt x="13583" y="9741"/>
                  </a:cubicBezTo>
                  <a:cubicBezTo>
                    <a:pt x="13223" y="9496"/>
                    <a:pt x="12866" y="8939"/>
                    <a:pt x="12866" y="8939"/>
                  </a:cubicBezTo>
                  <a:cubicBezTo>
                    <a:pt x="12866" y="8939"/>
                    <a:pt x="11417" y="8089"/>
                    <a:pt x="12369" y="6348"/>
                  </a:cubicBezTo>
                  <a:lnTo>
                    <a:pt x="12369" y="6348"/>
                  </a:lnTo>
                  <a:cubicBezTo>
                    <a:pt x="12369" y="6348"/>
                    <a:pt x="12522" y="6460"/>
                    <a:pt x="12746" y="6640"/>
                  </a:cubicBezTo>
                  <a:cubicBezTo>
                    <a:pt x="11815" y="3979"/>
                    <a:pt x="10363" y="1605"/>
                    <a:pt x="8323" y="1"/>
                  </a:cubicBezTo>
                  <a:close/>
                </a:path>
              </a:pathLst>
            </a:custGeom>
            <a:solidFill>
              <a:srgbClr val="F97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-557475" y="3211968"/>
              <a:ext cx="83393" cy="88037"/>
            </a:xfrm>
            <a:custGeom>
              <a:avLst/>
              <a:gdLst/>
              <a:ahLst/>
              <a:cxnLst/>
              <a:rect l="l" t="t" r="r" b="b"/>
              <a:pathLst>
                <a:path w="826" h="872" extrusionOk="0">
                  <a:moveTo>
                    <a:pt x="0" y="1"/>
                  </a:moveTo>
                  <a:cubicBezTo>
                    <a:pt x="123" y="120"/>
                    <a:pt x="473" y="470"/>
                    <a:pt x="826" y="871"/>
                  </a:cubicBezTo>
                  <a:cubicBezTo>
                    <a:pt x="809" y="807"/>
                    <a:pt x="792" y="738"/>
                    <a:pt x="772" y="677"/>
                  </a:cubicBezTo>
                  <a:cubicBezTo>
                    <a:pt x="421" y="392"/>
                    <a:pt x="112" y="10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-2081159" y="2940489"/>
              <a:ext cx="1618187" cy="2058574"/>
            </a:xfrm>
            <a:custGeom>
              <a:avLst/>
              <a:gdLst/>
              <a:ahLst/>
              <a:cxnLst/>
              <a:rect l="l" t="t" r="r" b="b"/>
              <a:pathLst>
                <a:path w="16028" h="20390" extrusionOk="0">
                  <a:moveTo>
                    <a:pt x="4141" y="0"/>
                  </a:moveTo>
                  <a:cubicBezTo>
                    <a:pt x="3635" y="0"/>
                    <a:pt x="3152" y="35"/>
                    <a:pt x="2682" y="99"/>
                  </a:cubicBezTo>
                  <a:cubicBezTo>
                    <a:pt x="2367" y="1867"/>
                    <a:pt x="1816" y="3604"/>
                    <a:pt x="1326" y="5335"/>
                  </a:cubicBezTo>
                  <a:cubicBezTo>
                    <a:pt x="602" y="7902"/>
                    <a:pt x="0" y="10595"/>
                    <a:pt x="476" y="13219"/>
                  </a:cubicBezTo>
                  <a:cubicBezTo>
                    <a:pt x="942" y="15772"/>
                    <a:pt x="2390" y="18026"/>
                    <a:pt x="3506" y="20382"/>
                  </a:cubicBezTo>
                  <a:cubicBezTo>
                    <a:pt x="3675" y="20389"/>
                    <a:pt x="3842" y="20389"/>
                    <a:pt x="4012" y="20389"/>
                  </a:cubicBezTo>
                  <a:cubicBezTo>
                    <a:pt x="6096" y="20389"/>
                    <a:pt x="8398" y="20025"/>
                    <a:pt x="10462" y="18866"/>
                  </a:cubicBezTo>
                  <a:cubicBezTo>
                    <a:pt x="16027" y="15738"/>
                    <a:pt x="15058" y="228"/>
                    <a:pt x="4380" y="4"/>
                  </a:cubicBezTo>
                  <a:cubicBezTo>
                    <a:pt x="4298" y="0"/>
                    <a:pt x="4220" y="0"/>
                    <a:pt x="4141" y="0"/>
                  </a:cubicBezTo>
                  <a:close/>
                </a:path>
              </a:pathLst>
            </a:custGeom>
            <a:solidFill>
              <a:srgbClr val="F5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-657728" y="3108384"/>
              <a:ext cx="314793" cy="353966"/>
            </a:xfrm>
            <a:custGeom>
              <a:avLst/>
              <a:gdLst/>
              <a:ahLst/>
              <a:cxnLst/>
              <a:rect l="l" t="t" r="r" b="b"/>
              <a:pathLst>
                <a:path w="3118" h="3506" extrusionOk="0">
                  <a:moveTo>
                    <a:pt x="952" y="0"/>
                  </a:moveTo>
                  <a:cubicBezTo>
                    <a:pt x="0" y="1741"/>
                    <a:pt x="1449" y="2591"/>
                    <a:pt x="1449" y="2591"/>
                  </a:cubicBezTo>
                  <a:cubicBezTo>
                    <a:pt x="1449" y="2591"/>
                    <a:pt x="1806" y="3148"/>
                    <a:pt x="2166" y="3393"/>
                  </a:cubicBezTo>
                  <a:cubicBezTo>
                    <a:pt x="2264" y="3461"/>
                    <a:pt x="2366" y="3506"/>
                    <a:pt x="2459" y="3506"/>
                  </a:cubicBezTo>
                  <a:cubicBezTo>
                    <a:pt x="2530" y="3506"/>
                    <a:pt x="2594" y="3481"/>
                    <a:pt x="2652" y="3424"/>
                  </a:cubicBezTo>
                  <a:cubicBezTo>
                    <a:pt x="2686" y="3386"/>
                    <a:pt x="2703" y="3338"/>
                    <a:pt x="2703" y="3281"/>
                  </a:cubicBezTo>
                  <a:cubicBezTo>
                    <a:pt x="2703" y="2975"/>
                    <a:pt x="2258" y="2397"/>
                    <a:pt x="1819" y="1897"/>
                  </a:cubicBezTo>
                  <a:cubicBezTo>
                    <a:pt x="1466" y="1496"/>
                    <a:pt x="1116" y="1146"/>
                    <a:pt x="993" y="1027"/>
                  </a:cubicBezTo>
                  <a:lnTo>
                    <a:pt x="993" y="1027"/>
                  </a:lnTo>
                  <a:cubicBezTo>
                    <a:pt x="1105" y="1132"/>
                    <a:pt x="1414" y="1418"/>
                    <a:pt x="1765" y="1703"/>
                  </a:cubicBezTo>
                  <a:cubicBezTo>
                    <a:pt x="2193" y="2043"/>
                    <a:pt x="2679" y="2384"/>
                    <a:pt x="2938" y="2384"/>
                  </a:cubicBezTo>
                  <a:cubicBezTo>
                    <a:pt x="3013" y="2384"/>
                    <a:pt x="3071" y="2353"/>
                    <a:pt x="3101" y="2291"/>
                  </a:cubicBezTo>
                  <a:cubicBezTo>
                    <a:pt x="3111" y="2268"/>
                    <a:pt x="3118" y="2237"/>
                    <a:pt x="3118" y="2207"/>
                  </a:cubicBezTo>
                  <a:cubicBezTo>
                    <a:pt x="3118" y="1768"/>
                    <a:pt x="1949" y="785"/>
                    <a:pt x="1329" y="292"/>
                  </a:cubicBezTo>
                  <a:cubicBezTo>
                    <a:pt x="1105" y="112"/>
                    <a:pt x="952" y="0"/>
                    <a:pt x="952" y="0"/>
                  </a:cubicBezTo>
                  <a:close/>
                </a:path>
              </a:pathLst>
            </a:custGeom>
            <a:solidFill>
              <a:srgbClr val="F97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-1370301" y="751395"/>
              <a:ext cx="464113" cy="463406"/>
            </a:xfrm>
            <a:custGeom>
              <a:avLst/>
              <a:gdLst/>
              <a:ahLst/>
              <a:cxnLst/>
              <a:rect l="l" t="t" r="r" b="b"/>
              <a:pathLst>
                <a:path w="4597" h="4590" extrusionOk="0">
                  <a:moveTo>
                    <a:pt x="2367" y="0"/>
                  </a:moveTo>
                  <a:cubicBezTo>
                    <a:pt x="2166" y="0"/>
                    <a:pt x="1956" y="24"/>
                    <a:pt x="1741" y="71"/>
                  </a:cubicBezTo>
                  <a:cubicBezTo>
                    <a:pt x="589" y="322"/>
                    <a:pt x="0" y="1648"/>
                    <a:pt x="425" y="3018"/>
                  </a:cubicBezTo>
                  <a:cubicBezTo>
                    <a:pt x="589" y="3556"/>
                    <a:pt x="912" y="4103"/>
                    <a:pt x="1418" y="4589"/>
                  </a:cubicBezTo>
                  <a:cubicBezTo>
                    <a:pt x="1418" y="4589"/>
                    <a:pt x="1888" y="4572"/>
                    <a:pt x="2451" y="4426"/>
                  </a:cubicBezTo>
                  <a:cubicBezTo>
                    <a:pt x="3261" y="4209"/>
                    <a:pt x="4267" y="3715"/>
                    <a:pt x="4400" y="2604"/>
                  </a:cubicBezTo>
                  <a:cubicBezTo>
                    <a:pt x="4597" y="965"/>
                    <a:pt x="3661" y="0"/>
                    <a:pt x="2367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-2885808" y="699300"/>
              <a:ext cx="671889" cy="504598"/>
            </a:xfrm>
            <a:custGeom>
              <a:avLst/>
              <a:gdLst/>
              <a:ahLst/>
              <a:cxnLst/>
              <a:rect l="l" t="t" r="r" b="b"/>
              <a:pathLst>
                <a:path w="6655" h="4998" extrusionOk="0">
                  <a:moveTo>
                    <a:pt x="4049" y="1"/>
                  </a:moveTo>
                  <a:cubicBezTo>
                    <a:pt x="3544" y="1"/>
                    <a:pt x="2953" y="154"/>
                    <a:pt x="2265" y="515"/>
                  </a:cubicBezTo>
                  <a:cubicBezTo>
                    <a:pt x="1" y="1704"/>
                    <a:pt x="1940" y="4998"/>
                    <a:pt x="4977" y="4998"/>
                  </a:cubicBezTo>
                  <a:cubicBezTo>
                    <a:pt x="5164" y="4998"/>
                    <a:pt x="5355" y="4985"/>
                    <a:pt x="5549" y="4959"/>
                  </a:cubicBezTo>
                  <a:cubicBezTo>
                    <a:pt x="5549" y="4959"/>
                    <a:pt x="6573" y="4510"/>
                    <a:pt x="6600" y="3711"/>
                  </a:cubicBezTo>
                  <a:cubicBezTo>
                    <a:pt x="6654" y="2271"/>
                    <a:pt x="5991" y="1"/>
                    <a:pt x="4049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-1350008" y="933323"/>
              <a:ext cx="386172" cy="281476"/>
            </a:xfrm>
            <a:custGeom>
              <a:avLst/>
              <a:gdLst/>
              <a:ahLst/>
              <a:cxnLst/>
              <a:rect l="l" t="t" r="r" b="b"/>
              <a:pathLst>
                <a:path w="3825" h="2788" extrusionOk="0">
                  <a:moveTo>
                    <a:pt x="1382" y="1"/>
                  </a:moveTo>
                  <a:cubicBezTo>
                    <a:pt x="0" y="1"/>
                    <a:pt x="1217" y="2787"/>
                    <a:pt x="1217" y="2787"/>
                  </a:cubicBezTo>
                  <a:cubicBezTo>
                    <a:pt x="1217" y="2787"/>
                    <a:pt x="3824" y="493"/>
                    <a:pt x="1666" y="33"/>
                  </a:cubicBezTo>
                  <a:cubicBezTo>
                    <a:pt x="1561" y="11"/>
                    <a:pt x="1467" y="1"/>
                    <a:pt x="1382" y="1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-2638658" y="933626"/>
              <a:ext cx="369514" cy="241698"/>
            </a:xfrm>
            <a:custGeom>
              <a:avLst/>
              <a:gdLst/>
              <a:ahLst/>
              <a:cxnLst/>
              <a:rect l="l" t="t" r="r" b="b"/>
              <a:pathLst>
                <a:path w="3660" h="2394" extrusionOk="0">
                  <a:moveTo>
                    <a:pt x="1830" y="0"/>
                  </a:moveTo>
                  <a:cubicBezTo>
                    <a:pt x="1" y="0"/>
                    <a:pt x="1789" y="2356"/>
                    <a:pt x="3326" y="2393"/>
                  </a:cubicBezTo>
                  <a:cubicBezTo>
                    <a:pt x="3326" y="2393"/>
                    <a:pt x="366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-2789290" y="931203"/>
              <a:ext cx="2096333" cy="1754382"/>
            </a:xfrm>
            <a:custGeom>
              <a:avLst/>
              <a:gdLst/>
              <a:ahLst/>
              <a:cxnLst/>
              <a:rect l="l" t="t" r="r" b="b"/>
              <a:pathLst>
                <a:path w="20764" h="17377" extrusionOk="0">
                  <a:moveTo>
                    <a:pt x="10451" y="0"/>
                  </a:moveTo>
                  <a:cubicBezTo>
                    <a:pt x="10353" y="0"/>
                    <a:pt x="10244" y="4"/>
                    <a:pt x="10139" y="7"/>
                  </a:cubicBezTo>
                  <a:cubicBezTo>
                    <a:pt x="9660" y="31"/>
                    <a:pt x="9146" y="112"/>
                    <a:pt x="8605" y="245"/>
                  </a:cubicBezTo>
                  <a:cubicBezTo>
                    <a:pt x="4811" y="1170"/>
                    <a:pt x="0" y="4675"/>
                    <a:pt x="350" y="9625"/>
                  </a:cubicBezTo>
                  <a:cubicBezTo>
                    <a:pt x="816" y="16169"/>
                    <a:pt x="6817" y="17376"/>
                    <a:pt x="6817" y="17376"/>
                  </a:cubicBezTo>
                  <a:lnTo>
                    <a:pt x="10088" y="17264"/>
                  </a:lnTo>
                  <a:lnTo>
                    <a:pt x="12787" y="17169"/>
                  </a:lnTo>
                  <a:cubicBezTo>
                    <a:pt x="12787" y="17169"/>
                    <a:pt x="20763" y="16833"/>
                    <a:pt x="20046" y="9621"/>
                  </a:cubicBezTo>
                  <a:cubicBezTo>
                    <a:pt x="19726" y="6415"/>
                    <a:pt x="18251" y="4162"/>
                    <a:pt x="16506" y="2645"/>
                  </a:cubicBezTo>
                  <a:cubicBezTo>
                    <a:pt x="15850" y="2074"/>
                    <a:pt x="15160" y="1608"/>
                    <a:pt x="14480" y="1237"/>
                  </a:cubicBezTo>
                  <a:cubicBezTo>
                    <a:pt x="13134" y="500"/>
                    <a:pt x="11822" y="126"/>
                    <a:pt x="10911" y="27"/>
                  </a:cubicBezTo>
                  <a:cubicBezTo>
                    <a:pt x="10822" y="17"/>
                    <a:pt x="10741" y="10"/>
                    <a:pt x="10659" y="7"/>
                  </a:cubicBezTo>
                  <a:cubicBezTo>
                    <a:pt x="10622" y="4"/>
                    <a:pt x="10587" y="4"/>
                    <a:pt x="10557" y="4"/>
                  </a:cubicBezTo>
                  <a:cubicBezTo>
                    <a:pt x="10520" y="0"/>
                    <a:pt x="10489" y="0"/>
                    <a:pt x="10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-2366471" y="1413383"/>
              <a:ext cx="234934" cy="277236"/>
            </a:xfrm>
            <a:custGeom>
              <a:avLst/>
              <a:gdLst/>
              <a:ahLst/>
              <a:cxnLst/>
              <a:rect l="l" t="t" r="r" b="b"/>
              <a:pathLst>
                <a:path w="2327" h="2746" extrusionOk="0">
                  <a:moveTo>
                    <a:pt x="229" y="1"/>
                  </a:moveTo>
                  <a:cubicBezTo>
                    <a:pt x="73" y="480"/>
                    <a:pt x="1" y="983"/>
                    <a:pt x="35" y="1503"/>
                  </a:cubicBezTo>
                  <a:cubicBezTo>
                    <a:pt x="52" y="1762"/>
                    <a:pt x="103" y="2027"/>
                    <a:pt x="250" y="2295"/>
                  </a:cubicBezTo>
                  <a:cubicBezTo>
                    <a:pt x="321" y="2425"/>
                    <a:pt x="433" y="2557"/>
                    <a:pt x="589" y="2642"/>
                  </a:cubicBezTo>
                  <a:cubicBezTo>
                    <a:pt x="714" y="2715"/>
                    <a:pt x="856" y="2746"/>
                    <a:pt x="993" y="2746"/>
                  </a:cubicBezTo>
                  <a:cubicBezTo>
                    <a:pt x="1024" y="2746"/>
                    <a:pt x="1055" y="2744"/>
                    <a:pt x="1086" y="2741"/>
                  </a:cubicBezTo>
                  <a:cubicBezTo>
                    <a:pt x="1252" y="2727"/>
                    <a:pt x="1412" y="2659"/>
                    <a:pt x="1541" y="2568"/>
                  </a:cubicBezTo>
                  <a:cubicBezTo>
                    <a:pt x="1670" y="2473"/>
                    <a:pt x="1769" y="2360"/>
                    <a:pt x="1850" y="2245"/>
                  </a:cubicBezTo>
                  <a:cubicBezTo>
                    <a:pt x="2000" y="2007"/>
                    <a:pt x="2102" y="1759"/>
                    <a:pt x="2163" y="1511"/>
                  </a:cubicBezTo>
                  <a:cubicBezTo>
                    <a:pt x="2293" y="1010"/>
                    <a:pt x="2326" y="500"/>
                    <a:pt x="2269" y="1"/>
                  </a:cubicBezTo>
                  <a:lnTo>
                    <a:pt x="2269" y="1"/>
                  </a:lnTo>
                  <a:cubicBezTo>
                    <a:pt x="2122" y="480"/>
                    <a:pt x="1983" y="949"/>
                    <a:pt x="1800" y="1385"/>
                  </a:cubicBezTo>
                  <a:cubicBezTo>
                    <a:pt x="1704" y="1599"/>
                    <a:pt x="1602" y="1806"/>
                    <a:pt x="1469" y="1969"/>
                  </a:cubicBezTo>
                  <a:cubicBezTo>
                    <a:pt x="1341" y="2132"/>
                    <a:pt x="1191" y="2242"/>
                    <a:pt x="1038" y="2251"/>
                  </a:cubicBezTo>
                  <a:cubicBezTo>
                    <a:pt x="1020" y="2253"/>
                    <a:pt x="1002" y="2254"/>
                    <a:pt x="986" y="2254"/>
                  </a:cubicBezTo>
                  <a:cubicBezTo>
                    <a:pt x="846" y="2254"/>
                    <a:pt x="743" y="2190"/>
                    <a:pt x="644" y="2051"/>
                  </a:cubicBezTo>
                  <a:cubicBezTo>
                    <a:pt x="531" y="1895"/>
                    <a:pt x="470" y="1670"/>
                    <a:pt x="413" y="1446"/>
                  </a:cubicBezTo>
                  <a:cubicBezTo>
                    <a:pt x="314" y="990"/>
                    <a:pt x="273" y="500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-1446223" y="1413383"/>
              <a:ext cx="308433" cy="320043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4" y="2601"/>
                    <a:pt x="2112" y="2677"/>
                    <a:pt x="1854" y="2677"/>
                  </a:cubicBezTo>
                  <a:cubicBezTo>
                    <a:pt x="1842" y="2677"/>
                    <a:pt x="1830" y="2677"/>
                    <a:pt x="1818" y="2677"/>
                  </a:cubicBezTo>
                  <a:cubicBezTo>
                    <a:pt x="1573" y="2677"/>
                    <a:pt x="1345" y="2613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4" y="3169"/>
                    <a:pt x="1864" y="3169"/>
                  </a:cubicBez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-2424725" y="1465882"/>
              <a:ext cx="1201626" cy="1116315"/>
            </a:xfrm>
            <a:custGeom>
              <a:avLst/>
              <a:gdLst/>
              <a:ahLst/>
              <a:cxnLst/>
              <a:rect l="l" t="t" r="r" b="b"/>
              <a:pathLst>
                <a:path w="11902" h="11057" extrusionOk="0">
                  <a:moveTo>
                    <a:pt x="6572" y="0"/>
                  </a:moveTo>
                  <a:cubicBezTo>
                    <a:pt x="6435" y="0"/>
                    <a:pt x="6294" y="8"/>
                    <a:pt x="6151" y="24"/>
                  </a:cubicBezTo>
                  <a:cubicBezTo>
                    <a:pt x="1612" y="534"/>
                    <a:pt x="0" y="7168"/>
                    <a:pt x="1567" y="9089"/>
                  </a:cubicBezTo>
                  <a:cubicBezTo>
                    <a:pt x="2223" y="9888"/>
                    <a:pt x="3152" y="10371"/>
                    <a:pt x="4012" y="10663"/>
                  </a:cubicBezTo>
                  <a:cubicBezTo>
                    <a:pt x="4808" y="10932"/>
                    <a:pt x="5640" y="11057"/>
                    <a:pt x="6475" y="11057"/>
                  </a:cubicBezTo>
                  <a:cubicBezTo>
                    <a:pt x="6871" y="11057"/>
                    <a:pt x="7267" y="11029"/>
                    <a:pt x="7660" y="10975"/>
                  </a:cubicBezTo>
                  <a:cubicBezTo>
                    <a:pt x="9088" y="10779"/>
                    <a:pt x="11161" y="10292"/>
                    <a:pt x="11458" y="9126"/>
                  </a:cubicBezTo>
                  <a:cubicBezTo>
                    <a:pt x="11902" y="7381"/>
                    <a:pt x="10762" y="0"/>
                    <a:pt x="6572" y="0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-1988478" y="1545639"/>
              <a:ext cx="451392" cy="300356"/>
            </a:xfrm>
            <a:custGeom>
              <a:avLst/>
              <a:gdLst/>
              <a:ahLst/>
              <a:cxnLst/>
              <a:rect l="l" t="t" r="r" b="b"/>
              <a:pathLst>
                <a:path w="4471" h="2975" extrusionOk="0">
                  <a:moveTo>
                    <a:pt x="2374" y="1"/>
                  </a:moveTo>
                  <a:cubicBezTo>
                    <a:pt x="1406" y="1"/>
                    <a:pt x="436" y="126"/>
                    <a:pt x="296" y="608"/>
                  </a:cubicBezTo>
                  <a:cubicBezTo>
                    <a:pt x="0" y="1615"/>
                    <a:pt x="2486" y="2975"/>
                    <a:pt x="2486" y="2975"/>
                  </a:cubicBezTo>
                  <a:cubicBezTo>
                    <a:pt x="2486" y="2975"/>
                    <a:pt x="3865" y="2206"/>
                    <a:pt x="4318" y="972"/>
                  </a:cubicBezTo>
                  <a:cubicBezTo>
                    <a:pt x="4471" y="557"/>
                    <a:pt x="4179" y="108"/>
                    <a:pt x="3740" y="68"/>
                  </a:cubicBezTo>
                  <a:cubicBezTo>
                    <a:pt x="3358" y="33"/>
                    <a:pt x="2866" y="1"/>
                    <a:pt x="2374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-2540425" y="1708587"/>
              <a:ext cx="214944" cy="215348"/>
            </a:xfrm>
            <a:custGeom>
              <a:avLst/>
              <a:gdLst/>
              <a:ahLst/>
              <a:cxnLst/>
              <a:rect l="l" t="t" r="r" b="b"/>
              <a:pathLst>
                <a:path w="2129" h="2133" extrusionOk="0">
                  <a:moveTo>
                    <a:pt x="1064" y="1"/>
                  </a:moveTo>
                  <a:cubicBezTo>
                    <a:pt x="476" y="1"/>
                    <a:pt x="0" y="480"/>
                    <a:pt x="0" y="1068"/>
                  </a:cubicBezTo>
                  <a:cubicBezTo>
                    <a:pt x="0" y="1656"/>
                    <a:pt x="476" y="2133"/>
                    <a:pt x="1064" y="2133"/>
                  </a:cubicBezTo>
                  <a:cubicBezTo>
                    <a:pt x="1653" y="2133"/>
                    <a:pt x="2128" y="1656"/>
                    <a:pt x="2128" y="1068"/>
                  </a:cubicBezTo>
                  <a:cubicBezTo>
                    <a:pt x="2128" y="480"/>
                    <a:pt x="1653" y="1"/>
                    <a:pt x="1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-1240265" y="1708587"/>
              <a:ext cx="215348" cy="215348"/>
            </a:xfrm>
            <a:custGeom>
              <a:avLst/>
              <a:gdLst/>
              <a:ahLst/>
              <a:cxnLst/>
              <a:rect l="l" t="t" r="r" b="b"/>
              <a:pathLst>
                <a:path w="2133" h="2133" extrusionOk="0">
                  <a:moveTo>
                    <a:pt x="1069" y="1"/>
                  </a:moveTo>
                  <a:cubicBezTo>
                    <a:pt x="480" y="1"/>
                    <a:pt x="1" y="480"/>
                    <a:pt x="1" y="1068"/>
                  </a:cubicBezTo>
                  <a:cubicBezTo>
                    <a:pt x="1" y="1656"/>
                    <a:pt x="480" y="2133"/>
                    <a:pt x="1069" y="2133"/>
                  </a:cubicBezTo>
                  <a:cubicBezTo>
                    <a:pt x="1656" y="2133"/>
                    <a:pt x="2133" y="1656"/>
                    <a:pt x="2133" y="1068"/>
                  </a:cubicBezTo>
                  <a:cubicBezTo>
                    <a:pt x="2133" y="480"/>
                    <a:pt x="1656" y="1"/>
                    <a:pt x="1069" y="1"/>
                  </a:cubicBezTo>
                  <a:close/>
                </a:path>
              </a:pathLst>
            </a:custGeom>
            <a:solidFill>
              <a:srgbClr val="FF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-1857735" y="1965730"/>
              <a:ext cx="261991" cy="110147"/>
            </a:xfrm>
            <a:custGeom>
              <a:avLst/>
              <a:gdLst/>
              <a:ahLst/>
              <a:cxnLst/>
              <a:rect l="l" t="t" r="r" b="b"/>
              <a:pathLst>
                <a:path w="2595" h="1091" extrusionOk="0">
                  <a:moveTo>
                    <a:pt x="2595" y="0"/>
                  </a:moveTo>
                  <a:cubicBezTo>
                    <a:pt x="2468" y="65"/>
                    <a:pt x="2363" y="143"/>
                    <a:pt x="2258" y="214"/>
                  </a:cubicBezTo>
                  <a:cubicBezTo>
                    <a:pt x="2142" y="275"/>
                    <a:pt x="2040" y="350"/>
                    <a:pt x="1935" y="402"/>
                  </a:cubicBezTo>
                  <a:cubicBezTo>
                    <a:pt x="1728" y="513"/>
                    <a:pt x="1520" y="578"/>
                    <a:pt x="1320" y="595"/>
                  </a:cubicBezTo>
                  <a:cubicBezTo>
                    <a:pt x="1289" y="598"/>
                    <a:pt x="1258" y="599"/>
                    <a:pt x="1227" y="599"/>
                  </a:cubicBezTo>
                  <a:cubicBezTo>
                    <a:pt x="1052" y="599"/>
                    <a:pt x="872" y="559"/>
                    <a:pt x="684" y="486"/>
                  </a:cubicBezTo>
                  <a:cubicBezTo>
                    <a:pt x="466" y="402"/>
                    <a:pt x="242" y="279"/>
                    <a:pt x="0" y="140"/>
                  </a:cubicBezTo>
                  <a:lnTo>
                    <a:pt x="0" y="140"/>
                  </a:lnTo>
                  <a:cubicBezTo>
                    <a:pt x="86" y="411"/>
                    <a:pt x="262" y="639"/>
                    <a:pt x="494" y="819"/>
                  </a:cubicBezTo>
                  <a:cubicBezTo>
                    <a:pt x="702" y="981"/>
                    <a:pt x="980" y="1091"/>
                    <a:pt x="1268" y="1091"/>
                  </a:cubicBezTo>
                  <a:cubicBezTo>
                    <a:pt x="1295" y="1091"/>
                    <a:pt x="1323" y="1090"/>
                    <a:pt x="1351" y="1088"/>
                  </a:cubicBezTo>
                  <a:cubicBezTo>
                    <a:pt x="1670" y="1064"/>
                    <a:pt x="1963" y="915"/>
                    <a:pt x="2167" y="714"/>
                  </a:cubicBezTo>
                  <a:cubicBezTo>
                    <a:pt x="2275" y="615"/>
                    <a:pt x="2350" y="493"/>
                    <a:pt x="2432" y="381"/>
                  </a:cubicBezTo>
                  <a:cubicBezTo>
                    <a:pt x="2496" y="255"/>
                    <a:pt x="2557" y="132"/>
                    <a:pt x="2595" y="0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-1752333" y="1784508"/>
              <a:ext cx="22009" cy="275722"/>
            </a:xfrm>
            <a:custGeom>
              <a:avLst/>
              <a:gdLst/>
              <a:ahLst/>
              <a:cxnLst/>
              <a:rect l="l" t="t" r="r" b="b"/>
              <a:pathLst>
                <a:path w="218" h="2731" extrusionOk="0">
                  <a:moveTo>
                    <a:pt x="150" y="0"/>
                  </a:moveTo>
                  <a:lnTo>
                    <a:pt x="1" y="3"/>
                  </a:lnTo>
                  <a:lnTo>
                    <a:pt x="72" y="2730"/>
                  </a:lnTo>
                  <a:lnTo>
                    <a:pt x="218" y="272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-1868740" y="718078"/>
              <a:ext cx="182738" cy="292178"/>
            </a:xfrm>
            <a:custGeom>
              <a:avLst/>
              <a:gdLst/>
              <a:ahLst/>
              <a:cxnLst/>
              <a:rect l="l" t="t" r="r" b="b"/>
              <a:pathLst>
                <a:path w="1810" h="2894" extrusionOk="0">
                  <a:moveTo>
                    <a:pt x="1207" y="1"/>
                  </a:moveTo>
                  <a:cubicBezTo>
                    <a:pt x="671" y="1"/>
                    <a:pt x="1531" y="1779"/>
                    <a:pt x="1541" y="2118"/>
                  </a:cubicBezTo>
                  <a:cubicBezTo>
                    <a:pt x="1541" y="2142"/>
                    <a:pt x="1541" y="2162"/>
                    <a:pt x="1531" y="2169"/>
                  </a:cubicBezTo>
                  <a:cubicBezTo>
                    <a:pt x="1526" y="2172"/>
                    <a:pt x="1521" y="2174"/>
                    <a:pt x="1516" y="2174"/>
                  </a:cubicBezTo>
                  <a:cubicBezTo>
                    <a:pt x="1496" y="2174"/>
                    <a:pt x="1471" y="2152"/>
                    <a:pt x="1439" y="2115"/>
                  </a:cubicBezTo>
                  <a:cubicBezTo>
                    <a:pt x="1218" y="1828"/>
                    <a:pt x="723" y="639"/>
                    <a:pt x="322" y="639"/>
                  </a:cubicBezTo>
                  <a:cubicBezTo>
                    <a:pt x="309" y="639"/>
                    <a:pt x="296" y="640"/>
                    <a:pt x="283" y="643"/>
                  </a:cubicBezTo>
                  <a:cubicBezTo>
                    <a:pt x="1" y="700"/>
                    <a:pt x="542" y="1489"/>
                    <a:pt x="1021" y="2118"/>
                  </a:cubicBezTo>
                  <a:cubicBezTo>
                    <a:pt x="1347" y="2543"/>
                    <a:pt x="1646" y="2893"/>
                    <a:pt x="1646" y="2893"/>
                  </a:cubicBezTo>
                  <a:lnTo>
                    <a:pt x="1775" y="2625"/>
                  </a:lnTo>
                  <a:cubicBezTo>
                    <a:pt x="1775" y="2625"/>
                    <a:pt x="1789" y="2427"/>
                    <a:pt x="1793" y="2138"/>
                  </a:cubicBezTo>
                  <a:cubicBezTo>
                    <a:pt x="1810" y="1407"/>
                    <a:pt x="1762" y="98"/>
                    <a:pt x="1262" y="6"/>
                  </a:cubicBezTo>
                  <a:cubicBezTo>
                    <a:pt x="1242" y="3"/>
                    <a:pt x="1224" y="1"/>
                    <a:pt x="1207" y="1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-1341528" y="751294"/>
              <a:ext cx="418176" cy="446950"/>
            </a:xfrm>
            <a:custGeom>
              <a:avLst/>
              <a:gdLst/>
              <a:ahLst/>
              <a:cxnLst/>
              <a:rect l="l" t="t" r="r" b="b"/>
              <a:pathLst>
                <a:path w="4142" h="4427" extrusionOk="0">
                  <a:moveTo>
                    <a:pt x="2078" y="0"/>
                  </a:moveTo>
                  <a:cubicBezTo>
                    <a:pt x="1877" y="0"/>
                    <a:pt x="1670" y="24"/>
                    <a:pt x="1456" y="72"/>
                  </a:cubicBezTo>
                  <a:cubicBezTo>
                    <a:pt x="558" y="269"/>
                    <a:pt x="1" y="1116"/>
                    <a:pt x="1" y="2129"/>
                  </a:cubicBezTo>
                  <a:cubicBezTo>
                    <a:pt x="1" y="2418"/>
                    <a:pt x="45" y="2717"/>
                    <a:pt x="140" y="3019"/>
                  </a:cubicBezTo>
                  <a:cubicBezTo>
                    <a:pt x="338" y="3125"/>
                    <a:pt x="534" y="3241"/>
                    <a:pt x="732" y="3366"/>
                  </a:cubicBezTo>
                  <a:cubicBezTo>
                    <a:pt x="562" y="2619"/>
                    <a:pt x="552" y="1806"/>
                    <a:pt x="1297" y="1806"/>
                  </a:cubicBezTo>
                  <a:cubicBezTo>
                    <a:pt x="1381" y="1806"/>
                    <a:pt x="1476" y="1816"/>
                    <a:pt x="1582" y="1836"/>
                  </a:cubicBezTo>
                  <a:cubicBezTo>
                    <a:pt x="3054" y="2150"/>
                    <a:pt x="2306" y="3319"/>
                    <a:pt x="1684" y="4030"/>
                  </a:cubicBezTo>
                  <a:cubicBezTo>
                    <a:pt x="1847" y="4155"/>
                    <a:pt x="2006" y="4287"/>
                    <a:pt x="2166" y="4427"/>
                  </a:cubicBezTo>
                  <a:cubicBezTo>
                    <a:pt x="2976" y="4210"/>
                    <a:pt x="3982" y="3716"/>
                    <a:pt x="4115" y="2605"/>
                  </a:cubicBezTo>
                  <a:cubicBezTo>
                    <a:pt x="4132" y="2459"/>
                    <a:pt x="4142" y="2323"/>
                    <a:pt x="4142" y="2186"/>
                  </a:cubicBezTo>
                  <a:cubicBezTo>
                    <a:pt x="4142" y="803"/>
                    <a:pt x="3261" y="0"/>
                    <a:pt x="2078" y="0"/>
                  </a:cubicBezTo>
                  <a:close/>
                </a:path>
              </a:pathLst>
            </a:custGeom>
            <a:solidFill>
              <a:srgbClr val="F97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-1285899" y="933626"/>
              <a:ext cx="252804" cy="224535"/>
            </a:xfrm>
            <a:custGeom>
              <a:avLst/>
              <a:gdLst/>
              <a:ahLst/>
              <a:cxnLst/>
              <a:rect l="l" t="t" r="r" b="b"/>
              <a:pathLst>
                <a:path w="2504" h="2224" extrusionOk="0">
                  <a:moveTo>
                    <a:pt x="746" y="0"/>
                  </a:moveTo>
                  <a:cubicBezTo>
                    <a:pt x="1" y="0"/>
                    <a:pt x="11" y="813"/>
                    <a:pt x="181" y="1560"/>
                  </a:cubicBezTo>
                  <a:cubicBezTo>
                    <a:pt x="501" y="1758"/>
                    <a:pt x="820" y="1979"/>
                    <a:pt x="1133" y="2224"/>
                  </a:cubicBezTo>
                  <a:cubicBezTo>
                    <a:pt x="1755" y="1513"/>
                    <a:pt x="2503" y="344"/>
                    <a:pt x="1031" y="30"/>
                  </a:cubicBezTo>
                  <a:cubicBezTo>
                    <a:pt x="925" y="10"/>
                    <a:pt x="830" y="0"/>
                    <a:pt x="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-1931940" y="931809"/>
              <a:ext cx="1170934" cy="1742469"/>
            </a:xfrm>
            <a:custGeom>
              <a:avLst/>
              <a:gdLst/>
              <a:ahLst/>
              <a:cxnLst/>
              <a:rect l="l" t="t" r="r" b="b"/>
              <a:pathLst>
                <a:path w="11598" h="17259" extrusionOk="0">
                  <a:moveTo>
                    <a:pt x="7120" y="4771"/>
                  </a:moveTo>
                  <a:lnTo>
                    <a:pt x="7120" y="4771"/>
                  </a:lnTo>
                  <a:cubicBezTo>
                    <a:pt x="7460" y="5274"/>
                    <a:pt x="7725" y="5832"/>
                    <a:pt x="7821" y="6467"/>
                  </a:cubicBezTo>
                  <a:cubicBezTo>
                    <a:pt x="7865" y="6780"/>
                    <a:pt x="7858" y="7144"/>
                    <a:pt x="7647" y="7477"/>
                  </a:cubicBezTo>
                  <a:cubicBezTo>
                    <a:pt x="7539" y="7640"/>
                    <a:pt x="7372" y="7766"/>
                    <a:pt x="7195" y="7837"/>
                  </a:cubicBezTo>
                  <a:cubicBezTo>
                    <a:pt x="7022" y="7912"/>
                    <a:pt x="6845" y="7933"/>
                    <a:pt x="6675" y="7939"/>
                  </a:cubicBezTo>
                  <a:lnTo>
                    <a:pt x="6671" y="7939"/>
                  </a:lnTo>
                  <a:cubicBezTo>
                    <a:pt x="6332" y="7939"/>
                    <a:pt x="5974" y="7848"/>
                    <a:pt x="5689" y="7640"/>
                  </a:cubicBezTo>
                  <a:cubicBezTo>
                    <a:pt x="5403" y="7433"/>
                    <a:pt x="5216" y="7141"/>
                    <a:pt x="5094" y="6844"/>
                  </a:cubicBezTo>
                  <a:cubicBezTo>
                    <a:pt x="4849" y="6250"/>
                    <a:pt x="4812" y="5617"/>
                    <a:pt x="4901" y="5019"/>
                  </a:cubicBezTo>
                  <a:lnTo>
                    <a:pt x="4901" y="5019"/>
                  </a:lnTo>
                  <a:cubicBezTo>
                    <a:pt x="5016" y="5611"/>
                    <a:pt x="5166" y="6192"/>
                    <a:pt x="5438" y="6675"/>
                  </a:cubicBezTo>
                  <a:cubicBezTo>
                    <a:pt x="5580" y="6910"/>
                    <a:pt x="5740" y="7134"/>
                    <a:pt x="5954" y="7260"/>
                  </a:cubicBezTo>
                  <a:cubicBezTo>
                    <a:pt x="6155" y="7385"/>
                    <a:pt x="6386" y="7447"/>
                    <a:pt x="6630" y="7447"/>
                  </a:cubicBezTo>
                  <a:lnTo>
                    <a:pt x="6671" y="7447"/>
                  </a:lnTo>
                  <a:cubicBezTo>
                    <a:pt x="6927" y="7447"/>
                    <a:pt x="7148" y="7371"/>
                    <a:pt x="7267" y="7208"/>
                  </a:cubicBezTo>
                  <a:cubicBezTo>
                    <a:pt x="7399" y="7045"/>
                    <a:pt x="7437" y="6770"/>
                    <a:pt x="7437" y="6498"/>
                  </a:cubicBezTo>
                  <a:cubicBezTo>
                    <a:pt x="7423" y="5937"/>
                    <a:pt x="7277" y="5352"/>
                    <a:pt x="7120" y="4771"/>
                  </a:cubicBezTo>
                  <a:close/>
                  <a:moveTo>
                    <a:pt x="7920" y="7695"/>
                  </a:moveTo>
                  <a:cubicBezTo>
                    <a:pt x="8507" y="7695"/>
                    <a:pt x="8984" y="8174"/>
                    <a:pt x="8984" y="8762"/>
                  </a:cubicBezTo>
                  <a:cubicBezTo>
                    <a:pt x="8984" y="9350"/>
                    <a:pt x="8507" y="9827"/>
                    <a:pt x="7920" y="9827"/>
                  </a:cubicBezTo>
                  <a:cubicBezTo>
                    <a:pt x="7331" y="9827"/>
                    <a:pt x="6852" y="9350"/>
                    <a:pt x="6852" y="8762"/>
                  </a:cubicBezTo>
                  <a:cubicBezTo>
                    <a:pt x="6852" y="8174"/>
                    <a:pt x="7331" y="7695"/>
                    <a:pt x="7920" y="7695"/>
                  </a:cubicBezTo>
                  <a:close/>
                  <a:moveTo>
                    <a:pt x="1647" y="1"/>
                  </a:moveTo>
                  <a:cubicBezTo>
                    <a:pt x="1168" y="25"/>
                    <a:pt x="654" y="106"/>
                    <a:pt x="113" y="239"/>
                  </a:cubicBezTo>
                  <a:cubicBezTo>
                    <a:pt x="79" y="337"/>
                    <a:pt x="59" y="439"/>
                    <a:pt x="49" y="538"/>
                  </a:cubicBezTo>
                  <a:cubicBezTo>
                    <a:pt x="1" y="1099"/>
                    <a:pt x="246" y="1639"/>
                    <a:pt x="501" y="2140"/>
                  </a:cubicBezTo>
                  <a:cubicBezTo>
                    <a:pt x="1011" y="3159"/>
                    <a:pt x="1582" y="4213"/>
                    <a:pt x="1915" y="5298"/>
                  </a:cubicBezTo>
                  <a:cubicBezTo>
                    <a:pt x="5924" y="5556"/>
                    <a:pt x="7012" y="12703"/>
                    <a:pt x="6577" y="14416"/>
                  </a:cubicBezTo>
                  <a:cubicBezTo>
                    <a:pt x="6280" y="15582"/>
                    <a:pt x="4207" y="16069"/>
                    <a:pt x="2779" y="16265"/>
                  </a:cubicBezTo>
                  <a:cubicBezTo>
                    <a:pt x="2384" y="16320"/>
                    <a:pt x="1990" y="16347"/>
                    <a:pt x="1592" y="16347"/>
                  </a:cubicBezTo>
                  <a:cubicBezTo>
                    <a:pt x="1439" y="16347"/>
                    <a:pt x="1286" y="16344"/>
                    <a:pt x="1137" y="16334"/>
                  </a:cubicBezTo>
                  <a:lnTo>
                    <a:pt x="1137" y="16334"/>
                  </a:lnTo>
                  <a:cubicBezTo>
                    <a:pt x="1262" y="16653"/>
                    <a:pt x="1419" y="16962"/>
                    <a:pt x="1596" y="17258"/>
                  </a:cubicBezTo>
                  <a:lnTo>
                    <a:pt x="4295" y="17163"/>
                  </a:lnTo>
                  <a:cubicBezTo>
                    <a:pt x="4295" y="17163"/>
                    <a:pt x="11598" y="16857"/>
                    <a:pt x="11598" y="10510"/>
                  </a:cubicBezTo>
                  <a:cubicBezTo>
                    <a:pt x="11598" y="10224"/>
                    <a:pt x="11584" y="9929"/>
                    <a:pt x="11554" y="9615"/>
                  </a:cubicBezTo>
                  <a:cubicBezTo>
                    <a:pt x="11234" y="6409"/>
                    <a:pt x="9759" y="4156"/>
                    <a:pt x="8014" y="2639"/>
                  </a:cubicBezTo>
                  <a:cubicBezTo>
                    <a:pt x="7854" y="2499"/>
                    <a:pt x="7695" y="2367"/>
                    <a:pt x="7532" y="2242"/>
                  </a:cubicBezTo>
                  <a:cubicBezTo>
                    <a:pt x="7219" y="1997"/>
                    <a:pt x="6900" y="1776"/>
                    <a:pt x="6580" y="1578"/>
                  </a:cubicBezTo>
                  <a:cubicBezTo>
                    <a:pt x="6382" y="1453"/>
                    <a:pt x="6186" y="1337"/>
                    <a:pt x="5988" y="1231"/>
                  </a:cubicBezTo>
                  <a:cubicBezTo>
                    <a:pt x="4642" y="494"/>
                    <a:pt x="3330" y="120"/>
                    <a:pt x="2419" y="21"/>
                  </a:cubicBezTo>
                  <a:cubicBezTo>
                    <a:pt x="2415" y="310"/>
                    <a:pt x="2401" y="508"/>
                    <a:pt x="2401" y="508"/>
                  </a:cubicBezTo>
                  <a:lnTo>
                    <a:pt x="2272" y="776"/>
                  </a:lnTo>
                  <a:cubicBezTo>
                    <a:pt x="2272" y="776"/>
                    <a:pt x="1973" y="426"/>
                    <a:pt x="1647" y="1"/>
                  </a:cubicBezTo>
                  <a:close/>
                </a:path>
              </a:pathLst>
            </a:custGeom>
            <a:solidFill>
              <a:srgbClr val="F97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-1446223" y="1413383"/>
              <a:ext cx="308433" cy="320043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-1885499" y="1466689"/>
              <a:ext cx="661490" cy="1115507"/>
            </a:xfrm>
            <a:custGeom>
              <a:avLst/>
              <a:gdLst/>
              <a:ahLst/>
              <a:cxnLst/>
              <a:rect l="l" t="t" r="r" b="b"/>
              <a:pathLst>
                <a:path w="6552" h="11049" extrusionOk="0">
                  <a:moveTo>
                    <a:pt x="1323" y="3672"/>
                  </a:moveTo>
                  <a:cubicBezTo>
                    <a:pt x="1152" y="4110"/>
                    <a:pt x="959" y="4542"/>
                    <a:pt x="793" y="4981"/>
                  </a:cubicBezTo>
                  <a:cubicBezTo>
                    <a:pt x="752" y="5086"/>
                    <a:pt x="714" y="5194"/>
                    <a:pt x="677" y="5300"/>
                  </a:cubicBezTo>
                  <a:cubicBezTo>
                    <a:pt x="772" y="5348"/>
                    <a:pt x="867" y="5392"/>
                    <a:pt x="959" y="5429"/>
                  </a:cubicBezTo>
                  <a:cubicBezTo>
                    <a:pt x="1105" y="5483"/>
                    <a:pt x="1245" y="5521"/>
                    <a:pt x="1381" y="5535"/>
                  </a:cubicBezTo>
                  <a:lnTo>
                    <a:pt x="1333" y="3678"/>
                  </a:lnTo>
                  <a:cubicBezTo>
                    <a:pt x="1329" y="3678"/>
                    <a:pt x="1326" y="3675"/>
                    <a:pt x="1323" y="3672"/>
                  </a:cubicBezTo>
                  <a:close/>
                  <a:moveTo>
                    <a:pt x="1455" y="0"/>
                  </a:moveTo>
                  <a:lnTo>
                    <a:pt x="1455" y="0"/>
                  </a:lnTo>
                  <a:cubicBezTo>
                    <a:pt x="1533" y="261"/>
                    <a:pt x="1601" y="523"/>
                    <a:pt x="1649" y="788"/>
                  </a:cubicBezTo>
                  <a:cubicBezTo>
                    <a:pt x="2040" y="799"/>
                    <a:pt x="2414" y="823"/>
                    <a:pt x="2720" y="850"/>
                  </a:cubicBezTo>
                  <a:cubicBezTo>
                    <a:pt x="3159" y="890"/>
                    <a:pt x="3451" y="1339"/>
                    <a:pt x="3298" y="1754"/>
                  </a:cubicBezTo>
                  <a:cubicBezTo>
                    <a:pt x="2876" y="2907"/>
                    <a:pt x="1642" y="3655"/>
                    <a:pt x="1483" y="3746"/>
                  </a:cubicBezTo>
                  <a:lnTo>
                    <a:pt x="1530" y="5541"/>
                  </a:lnTo>
                  <a:cubicBezTo>
                    <a:pt x="1551" y="5541"/>
                    <a:pt x="1574" y="5538"/>
                    <a:pt x="1595" y="5538"/>
                  </a:cubicBezTo>
                  <a:cubicBezTo>
                    <a:pt x="1795" y="5521"/>
                    <a:pt x="2003" y="5456"/>
                    <a:pt x="2210" y="5345"/>
                  </a:cubicBezTo>
                  <a:cubicBezTo>
                    <a:pt x="2315" y="5293"/>
                    <a:pt x="2417" y="5218"/>
                    <a:pt x="2533" y="5157"/>
                  </a:cubicBezTo>
                  <a:cubicBezTo>
                    <a:pt x="2638" y="5086"/>
                    <a:pt x="2743" y="5008"/>
                    <a:pt x="2870" y="4943"/>
                  </a:cubicBezTo>
                  <a:lnTo>
                    <a:pt x="2870" y="4943"/>
                  </a:lnTo>
                  <a:cubicBezTo>
                    <a:pt x="2832" y="5075"/>
                    <a:pt x="2771" y="5198"/>
                    <a:pt x="2707" y="5324"/>
                  </a:cubicBezTo>
                  <a:cubicBezTo>
                    <a:pt x="2625" y="5436"/>
                    <a:pt x="2550" y="5558"/>
                    <a:pt x="2442" y="5657"/>
                  </a:cubicBezTo>
                  <a:cubicBezTo>
                    <a:pt x="2238" y="5858"/>
                    <a:pt x="1945" y="6007"/>
                    <a:pt x="1626" y="6031"/>
                  </a:cubicBezTo>
                  <a:cubicBezTo>
                    <a:pt x="1598" y="6031"/>
                    <a:pt x="1568" y="6034"/>
                    <a:pt x="1540" y="6034"/>
                  </a:cubicBezTo>
                  <a:cubicBezTo>
                    <a:pt x="1251" y="6034"/>
                    <a:pt x="976" y="5922"/>
                    <a:pt x="769" y="5762"/>
                  </a:cubicBezTo>
                  <a:cubicBezTo>
                    <a:pt x="700" y="5712"/>
                    <a:pt x="639" y="5654"/>
                    <a:pt x="581" y="5596"/>
                  </a:cubicBezTo>
                  <a:cubicBezTo>
                    <a:pt x="75" y="7262"/>
                    <a:pt x="0" y="9070"/>
                    <a:pt x="558" y="10716"/>
                  </a:cubicBezTo>
                  <a:cubicBezTo>
                    <a:pt x="595" y="10825"/>
                    <a:pt x="633" y="10930"/>
                    <a:pt x="677" y="11036"/>
                  </a:cubicBezTo>
                  <a:cubicBezTo>
                    <a:pt x="826" y="11046"/>
                    <a:pt x="979" y="11049"/>
                    <a:pt x="1132" y="11049"/>
                  </a:cubicBezTo>
                  <a:cubicBezTo>
                    <a:pt x="1530" y="11049"/>
                    <a:pt x="1924" y="11022"/>
                    <a:pt x="2319" y="10967"/>
                  </a:cubicBezTo>
                  <a:cubicBezTo>
                    <a:pt x="3747" y="10771"/>
                    <a:pt x="5820" y="10284"/>
                    <a:pt x="6117" y="9118"/>
                  </a:cubicBezTo>
                  <a:cubicBezTo>
                    <a:pt x="6552" y="7405"/>
                    <a:pt x="5464" y="258"/>
                    <a:pt x="1455" y="0"/>
                  </a:cubicBezTo>
                  <a:close/>
                </a:path>
              </a:pathLst>
            </a:custGeom>
            <a:solidFill>
              <a:srgbClr val="F5B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-1752030" y="1546245"/>
              <a:ext cx="214944" cy="298741"/>
            </a:xfrm>
            <a:custGeom>
              <a:avLst/>
              <a:gdLst/>
              <a:ahLst/>
              <a:cxnLst/>
              <a:rect l="l" t="t" r="r" b="b"/>
              <a:pathLst>
                <a:path w="2129" h="2959" extrusionOk="0">
                  <a:moveTo>
                    <a:pt x="11" y="2859"/>
                  </a:moveTo>
                  <a:cubicBezTo>
                    <a:pt x="7" y="2867"/>
                    <a:pt x="4" y="2877"/>
                    <a:pt x="1" y="2884"/>
                  </a:cubicBezTo>
                  <a:cubicBezTo>
                    <a:pt x="4" y="2887"/>
                    <a:pt x="7" y="2890"/>
                    <a:pt x="11" y="2890"/>
                  </a:cubicBezTo>
                  <a:lnTo>
                    <a:pt x="11" y="2859"/>
                  </a:lnTo>
                  <a:close/>
                  <a:moveTo>
                    <a:pt x="327" y="0"/>
                  </a:moveTo>
                  <a:cubicBezTo>
                    <a:pt x="426" y="548"/>
                    <a:pt x="446" y="1105"/>
                    <a:pt x="354" y="1670"/>
                  </a:cubicBezTo>
                  <a:cubicBezTo>
                    <a:pt x="310" y="1946"/>
                    <a:pt x="235" y="2211"/>
                    <a:pt x="150" y="2472"/>
                  </a:cubicBezTo>
                  <a:lnTo>
                    <a:pt x="161" y="2958"/>
                  </a:lnTo>
                  <a:cubicBezTo>
                    <a:pt x="320" y="2867"/>
                    <a:pt x="1554" y="2119"/>
                    <a:pt x="1976" y="966"/>
                  </a:cubicBezTo>
                  <a:cubicBezTo>
                    <a:pt x="2129" y="551"/>
                    <a:pt x="1837" y="102"/>
                    <a:pt x="1398" y="62"/>
                  </a:cubicBezTo>
                  <a:cubicBezTo>
                    <a:pt x="1092" y="35"/>
                    <a:pt x="718" y="11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-1240265" y="1708587"/>
              <a:ext cx="215348" cy="215348"/>
            </a:xfrm>
            <a:custGeom>
              <a:avLst/>
              <a:gdLst/>
              <a:ahLst/>
              <a:cxnLst/>
              <a:rect l="l" t="t" r="r" b="b"/>
              <a:pathLst>
                <a:path w="2133" h="2133" extrusionOk="0">
                  <a:moveTo>
                    <a:pt x="1069" y="1"/>
                  </a:moveTo>
                  <a:cubicBezTo>
                    <a:pt x="480" y="1"/>
                    <a:pt x="1" y="480"/>
                    <a:pt x="1" y="1068"/>
                  </a:cubicBezTo>
                  <a:cubicBezTo>
                    <a:pt x="1" y="1656"/>
                    <a:pt x="480" y="2133"/>
                    <a:pt x="1069" y="2133"/>
                  </a:cubicBezTo>
                  <a:cubicBezTo>
                    <a:pt x="1656" y="2133"/>
                    <a:pt x="2133" y="1656"/>
                    <a:pt x="2133" y="1068"/>
                  </a:cubicBezTo>
                  <a:cubicBezTo>
                    <a:pt x="2133" y="480"/>
                    <a:pt x="1656" y="1"/>
                    <a:pt x="1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-1826841" y="1965730"/>
              <a:ext cx="231097" cy="110248"/>
            </a:xfrm>
            <a:custGeom>
              <a:avLst/>
              <a:gdLst/>
              <a:ahLst/>
              <a:cxnLst/>
              <a:rect l="l" t="t" r="r" b="b"/>
              <a:pathLst>
                <a:path w="2289" h="1092" extrusionOk="0">
                  <a:moveTo>
                    <a:pt x="2289" y="0"/>
                  </a:moveTo>
                  <a:cubicBezTo>
                    <a:pt x="2162" y="65"/>
                    <a:pt x="2057" y="143"/>
                    <a:pt x="1952" y="214"/>
                  </a:cubicBezTo>
                  <a:cubicBezTo>
                    <a:pt x="1836" y="275"/>
                    <a:pt x="1734" y="350"/>
                    <a:pt x="1629" y="402"/>
                  </a:cubicBezTo>
                  <a:cubicBezTo>
                    <a:pt x="1422" y="513"/>
                    <a:pt x="1214" y="578"/>
                    <a:pt x="1014" y="595"/>
                  </a:cubicBezTo>
                  <a:cubicBezTo>
                    <a:pt x="993" y="595"/>
                    <a:pt x="970" y="598"/>
                    <a:pt x="949" y="598"/>
                  </a:cubicBezTo>
                  <a:lnTo>
                    <a:pt x="956" y="928"/>
                  </a:lnTo>
                  <a:lnTo>
                    <a:pt x="810" y="935"/>
                  </a:lnTo>
                  <a:lnTo>
                    <a:pt x="800" y="592"/>
                  </a:lnTo>
                  <a:cubicBezTo>
                    <a:pt x="664" y="578"/>
                    <a:pt x="524" y="540"/>
                    <a:pt x="378" y="486"/>
                  </a:cubicBezTo>
                  <a:cubicBezTo>
                    <a:pt x="286" y="449"/>
                    <a:pt x="191" y="405"/>
                    <a:pt x="96" y="357"/>
                  </a:cubicBezTo>
                  <a:cubicBezTo>
                    <a:pt x="65" y="455"/>
                    <a:pt x="31" y="554"/>
                    <a:pt x="0" y="653"/>
                  </a:cubicBezTo>
                  <a:cubicBezTo>
                    <a:pt x="58" y="711"/>
                    <a:pt x="119" y="769"/>
                    <a:pt x="188" y="819"/>
                  </a:cubicBezTo>
                  <a:cubicBezTo>
                    <a:pt x="395" y="979"/>
                    <a:pt x="670" y="1091"/>
                    <a:pt x="959" y="1091"/>
                  </a:cubicBezTo>
                  <a:cubicBezTo>
                    <a:pt x="987" y="1091"/>
                    <a:pt x="1017" y="1088"/>
                    <a:pt x="1045" y="1088"/>
                  </a:cubicBezTo>
                  <a:cubicBezTo>
                    <a:pt x="1364" y="1064"/>
                    <a:pt x="1657" y="915"/>
                    <a:pt x="1861" y="714"/>
                  </a:cubicBezTo>
                  <a:cubicBezTo>
                    <a:pt x="1969" y="615"/>
                    <a:pt x="2044" y="493"/>
                    <a:pt x="2126" y="381"/>
                  </a:cubicBezTo>
                  <a:cubicBezTo>
                    <a:pt x="2190" y="255"/>
                    <a:pt x="2251" y="132"/>
                    <a:pt x="2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-1723458" y="931506"/>
              <a:ext cx="10399" cy="5957"/>
            </a:xfrm>
            <a:custGeom>
              <a:avLst/>
              <a:gdLst/>
              <a:ahLst/>
              <a:cxnLst/>
              <a:rect l="l" t="t" r="r" b="b"/>
              <a:pathLst>
                <a:path w="103" h="59" extrusionOk="0">
                  <a:moveTo>
                    <a:pt x="0" y="1"/>
                  </a:moveTo>
                  <a:cubicBezTo>
                    <a:pt x="30" y="38"/>
                    <a:pt x="57" y="59"/>
                    <a:pt x="74" y="59"/>
                  </a:cubicBezTo>
                  <a:cubicBezTo>
                    <a:pt x="82" y="59"/>
                    <a:pt x="85" y="59"/>
                    <a:pt x="92" y="55"/>
                  </a:cubicBezTo>
                  <a:cubicBezTo>
                    <a:pt x="102" y="48"/>
                    <a:pt x="102" y="28"/>
                    <a:pt x="102" y="4"/>
                  </a:cubicBezTo>
                  <a:cubicBezTo>
                    <a:pt x="65" y="1"/>
                    <a:pt x="3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-1751020" y="1795715"/>
              <a:ext cx="20697" cy="264515"/>
            </a:xfrm>
            <a:custGeom>
              <a:avLst/>
              <a:gdLst/>
              <a:ahLst/>
              <a:cxnLst/>
              <a:rect l="l" t="t" r="r" b="b"/>
              <a:pathLst>
                <a:path w="205" h="2620" extrusionOk="0">
                  <a:moveTo>
                    <a:pt x="140" y="1"/>
                  </a:moveTo>
                  <a:cubicBezTo>
                    <a:pt x="96" y="131"/>
                    <a:pt x="49" y="259"/>
                    <a:pt x="1" y="388"/>
                  </a:cubicBezTo>
                  <a:lnTo>
                    <a:pt x="1" y="419"/>
                  </a:lnTo>
                  <a:lnTo>
                    <a:pt x="49" y="2276"/>
                  </a:lnTo>
                  <a:lnTo>
                    <a:pt x="59" y="2619"/>
                  </a:lnTo>
                  <a:lnTo>
                    <a:pt x="205" y="2612"/>
                  </a:lnTo>
                  <a:lnTo>
                    <a:pt x="198" y="2282"/>
                  </a:lnTo>
                  <a:lnTo>
                    <a:pt x="151" y="487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-1848144" y="718280"/>
              <a:ext cx="160728" cy="291976"/>
            </a:xfrm>
            <a:custGeom>
              <a:avLst/>
              <a:gdLst/>
              <a:ahLst/>
              <a:cxnLst/>
              <a:rect l="l" t="t" r="r" b="b"/>
              <a:pathLst>
                <a:path w="1592" h="2892" extrusionOk="0">
                  <a:moveTo>
                    <a:pt x="1003" y="1"/>
                  </a:moveTo>
                  <a:cubicBezTo>
                    <a:pt x="878" y="1"/>
                    <a:pt x="827" y="100"/>
                    <a:pt x="827" y="256"/>
                  </a:cubicBezTo>
                  <a:cubicBezTo>
                    <a:pt x="827" y="763"/>
                    <a:pt x="1330" y="1857"/>
                    <a:pt x="1337" y="2116"/>
                  </a:cubicBezTo>
                  <a:cubicBezTo>
                    <a:pt x="1337" y="2140"/>
                    <a:pt x="1337" y="2160"/>
                    <a:pt x="1327" y="2167"/>
                  </a:cubicBezTo>
                  <a:cubicBezTo>
                    <a:pt x="1320" y="2171"/>
                    <a:pt x="1317" y="2171"/>
                    <a:pt x="1309" y="2171"/>
                  </a:cubicBezTo>
                  <a:cubicBezTo>
                    <a:pt x="1292" y="2171"/>
                    <a:pt x="1265" y="2150"/>
                    <a:pt x="1235" y="2113"/>
                  </a:cubicBezTo>
                  <a:cubicBezTo>
                    <a:pt x="1014" y="1827"/>
                    <a:pt x="517" y="637"/>
                    <a:pt x="117" y="637"/>
                  </a:cubicBezTo>
                  <a:cubicBezTo>
                    <a:pt x="106" y="637"/>
                    <a:pt x="93" y="637"/>
                    <a:pt x="79" y="641"/>
                  </a:cubicBezTo>
                  <a:cubicBezTo>
                    <a:pt x="24" y="650"/>
                    <a:pt x="1" y="688"/>
                    <a:pt x="1" y="746"/>
                  </a:cubicBezTo>
                  <a:cubicBezTo>
                    <a:pt x="1" y="994"/>
                    <a:pt x="429" y="1606"/>
                    <a:pt x="817" y="2116"/>
                  </a:cubicBezTo>
                  <a:cubicBezTo>
                    <a:pt x="1143" y="2541"/>
                    <a:pt x="1442" y="2891"/>
                    <a:pt x="1442" y="2891"/>
                  </a:cubicBezTo>
                  <a:lnTo>
                    <a:pt x="1571" y="2623"/>
                  </a:lnTo>
                  <a:cubicBezTo>
                    <a:pt x="1571" y="2623"/>
                    <a:pt x="1585" y="2425"/>
                    <a:pt x="1589" y="2136"/>
                  </a:cubicBezTo>
                  <a:cubicBezTo>
                    <a:pt x="1592" y="2069"/>
                    <a:pt x="1592" y="1997"/>
                    <a:pt x="1592" y="1922"/>
                  </a:cubicBezTo>
                  <a:cubicBezTo>
                    <a:pt x="1592" y="1174"/>
                    <a:pt x="1513" y="90"/>
                    <a:pt x="1058" y="4"/>
                  </a:cubicBezTo>
                  <a:cubicBezTo>
                    <a:pt x="1041" y="1"/>
                    <a:pt x="1021" y="1"/>
                    <a:pt x="1003" y="1"/>
                  </a:cubicBezTo>
                  <a:close/>
                </a:path>
              </a:pathLst>
            </a:custGeom>
            <a:solidFill>
              <a:srgbClr val="F97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-2760820" y="3245991"/>
              <a:ext cx="20899" cy="86523"/>
            </a:xfrm>
            <a:custGeom>
              <a:avLst/>
              <a:gdLst/>
              <a:ahLst/>
              <a:cxnLst/>
              <a:rect l="l" t="t" r="r" b="b"/>
              <a:pathLst>
                <a:path w="207" h="857" extrusionOk="0">
                  <a:moveTo>
                    <a:pt x="102" y="1"/>
                  </a:moveTo>
                  <a:cubicBezTo>
                    <a:pt x="64" y="1"/>
                    <a:pt x="23" y="26"/>
                    <a:pt x="18" y="75"/>
                  </a:cubicBezTo>
                  <a:cubicBezTo>
                    <a:pt x="1" y="320"/>
                    <a:pt x="11" y="558"/>
                    <a:pt x="48" y="800"/>
                  </a:cubicBezTo>
                  <a:cubicBezTo>
                    <a:pt x="54" y="839"/>
                    <a:pt x="81" y="856"/>
                    <a:pt x="111" y="856"/>
                  </a:cubicBezTo>
                  <a:cubicBezTo>
                    <a:pt x="156" y="856"/>
                    <a:pt x="206" y="818"/>
                    <a:pt x="198" y="759"/>
                  </a:cubicBezTo>
                  <a:cubicBezTo>
                    <a:pt x="164" y="531"/>
                    <a:pt x="157" y="307"/>
                    <a:pt x="174" y="75"/>
                  </a:cubicBezTo>
                  <a:cubicBezTo>
                    <a:pt x="177" y="26"/>
                    <a:pt x="141" y="1"/>
                    <a:pt x="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-2375961" y="3865779"/>
              <a:ext cx="22211" cy="45230"/>
            </a:xfrm>
            <a:custGeom>
              <a:avLst/>
              <a:gdLst/>
              <a:ahLst/>
              <a:cxnLst/>
              <a:rect l="l" t="t" r="r" b="b"/>
              <a:pathLst>
                <a:path w="220" h="448" extrusionOk="0">
                  <a:moveTo>
                    <a:pt x="84" y="0"/>
                  </a:moveTo>
                  <a:cubicBezTo>
                    <a:pt x="55" y="0"/>
                    <a:pt x="27" y="17"/>
                    <a:pt x="20" y="56"/>
                  </a:cubicBezTo>
                  <a:cubicBezTo>
                    <a:pt x="0" y="175"/>
                    <a:pt x="7" y="283"/>
                    <a:pt x="47" y="396"/>
                  </a:cubicBezTo>
                  <a:cubicBezTo>
                    <a:pt x="61" y="432"/>
                    <a:pt x="93" y="447"/>
                    <a:pt x="124" y="447"/>
                  </a:cubicBezTo>
                  <a:cubicBezTo>
                    <a:pt x="172" y="447"/>
                    <a:pt x="219" y="410"/>
                    <a:pt x="197" y="355"/>
                  </a:cubicBezTo>
                  <a:cubicBezTo>
                    <a:pt x="167" y="270"/>
                    <a:pt x="153" y="189"/>
                    <a:pt x="170" y="96"/>
                  </a:cubicBezTo>
                  <a:cubicBezTo>
                    <a:pt x="180" y="39"/>
                    <a:pt x="130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-2324472" y="3723931"/>
              <a:ext cx="26754" cy="60879"/>
            </a:xfrm>
            <a:custGeom>
              <a:avLst/>
              <a:gdLst/>
              <a:ahLst/>
              <a:cxnLst/>
              <a:rect l="l" t="t" r="r" b="b"/>
              <a:pathLst>
                <a:path w="265" h="603" extrusionOk="0">
                  <a:moveTo>
                    <a:pt x="90" y="0"/>
                  </a:moveTo>
                  <a:cubicBezTo>
                    <a:pt x="60" y="0"/>
                    <a:pt x="33" y="17"/>
                    <a:pt x="27" y="56"/>
                  </a:cubicBezTo>
                  <a:cubicBezTo>
                    <a:pt x="0" y="233"/>
                    <a:pt x="24" y="400"/>
                    <a:pt x="102" y="563"/>
                  </a:cubicBezTo>
                  <a:cubicBezTo>
                    <a:pt x="115" y="591"/>
                    <a:pt x="137" y="602"/>
                    <a:pt x="159" y="602"/>
                  </a:cubicBezTo>
                  <a:cubicBezTo>
                    <a:pt x="210" y="602"/>
                    <a:pt x="265" y="546"/>
                    <a:pt x="234" y="485"/>
                  </a:cubicBezTo>
                  <a:cubicBezTo>
                    <a:pt x="176" y="362"/>
                    <a:pt x="156" y="230"/>
                    <a:pt x="176" y="97"/>
                  </a:cubicBezTo>
                  <a:cubicBezTo>
                    <a:pt x="185" y="38"/>
                    <a:pt x="134" y="0"/>
                    <a:pt x="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-2083279" y="3354320"/>
              <a:ext cx="15548" cy="71177"/>
            </a:xfrm>
            <a:custGeom>
              <a:avLst/>
              <a:gdLst/>
              <a:ahLst/>
              <a:cxnLst/>
              <a:rect l="l" t="t" r="r" b="b"/>
              <a:pathLst>
                <a:path w="154" h="705" extrusionOk="0">
                  <a:moveTo>
                    <a:pt x="77" y="0"/>
                  </a:moveTo>
                  <a:cubicBezTo>
                    <a:pt x="39" y="0"/>
                    <a:pt x="1" y="26"/>
                    <a:pt x="1" y="77"/>
                  </a:cubicBezTo>
                  <a:lnTo>
                    <a:pt x="1" y="631"/>
                  </a:lnTo>
                  <a:cubicBezTo>
                    <a:pt x="1" y="680"/>
                    <a:pt x="39" y="705"/>
                    <a:pt x="77" y="705"/>
                  </a:cubicBezTo>
                  <a:cubicBezTo>
                    <a:pt x="115" y="705"/>
                    <a:pt x="154" y="680"/>
                    <a:pt x="154" y="631"/>
                  </a:cubicBezTo>
                  <a:lnTo>
                    <a:pt x="154" y="77"/>
                  </a:lnTo>
                  <a:cubicBezTo>
                    <a:pt x="154" y="26"/>
                    <a:pt x="115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-1685801" y="3559570"/>
              <a:ext cx="27057" cy="60677"/>
            </a:xfrm>
            <a:custGeom>
              <a:avLst/>
              <a:gdLst/>
              <a:ahLst/>
              <a:cxnLst/>
              <a:rect l="l" t="t" r="r" b="b"/>
              <a:pathLst>
                <a:path w="268" h="601" extrusionOk="0">
                  <a:moveTo>
                    <a:pt x="86" y="1"/>
                  </a:moveTo>
                  <a:cubicBezTo>
                    <a:pt x="57" y="1"/>
                    <a:pt x="30" y="17"/>
                    <a:pt x="25" y="57"/>
                  </a:cubicBezTo>
                  <a:cubicBezTo>
                    <a:pt x="1" y="233"/>
                    <a:pt x="25" y="399"/>
                    <a:pt x="103" y="559"/>
                  </a:cubicBezTo>
                  <a:cubicBezTo>
                    <a:pt x="117" y="588"/>
                    <a:pt x="140" y="600"/>
                    <a:pt x="163" y="600"/>
                  </a:cubicBezTo>
                  <a:cubicBezTo>
                    <a:pt x="214" y="600"/>
                    <a:pt x="267" y="544"/>
                    <a:pt x="239" y="481"/>
                  </a:cubicBezTo>
                  <a:cubicBezTo>
                    <a:pt x="181" y="363"/>
                    <a:pt x="158" y="230"/>
                    <a:pt x="174" y="97"/>
                  </a:cubicBezTo>
                  <a:cubicBezTo>
                    <a:pt x="182" y="40"/>
                    <a:pt x="131" y="1"/>
                    <a:pt x="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-1552938" y="3354320"/>
              <a:ext cx="15548" cy="97325"/>
            </a:xfrm>
            <a:custGeom>
              <a:avLst/>
              <a:gdLst/>
              <a:ahLst/>
              <a:cxnLst/>
              <a:rect l="l" t="t" r="r" b="b"/>
              <a:pathLst>
                <a:path w="154" h="964" extrusionOk="0">
                  <a:moveTo>
                    <a:pt x="77" y="0"/>
                  </a:moveTo>
                  <a:cubicBezTo>
                    <a:pt x="39" y="0"/>
                    <a:pt x="0" y="26"/>
                    <a:pt x="0" y="77"/>
                  </a:cubicBezTo>
                  <a:lnTo>
                    <a:pt x="0" y="889"/>
                  </a:lnTo>
                  <a:cubicBezTo>
                    <a:pt x="0" y="939"/>
                    <a:pt x="39" y="963"/>
                    <a:pt x="77" y="963"/>
                  </a:cubicBezTo>
                  <a:cubicBezTo>
                    <a:pt x="115" y="963"/>
                    <a:pt x="154" y="939"/>
                    <a:pt x="154" y="889"/>
                  </a:cubicBezTo>
                  <a:lnTo>
                    <a:pt x="154" y="77"/>
                  </a:lnTo>
                  <a:cubicBezTo>
                    <a:pt x="154" y="26"/>
                    <a:pt x="115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-1522044" y="4246697"/>
              <a:ext cx="22110" cy="82585"/>
            </a:xfrm>
            <a:custGeom>
              <a:avLst/>
              <a:gdLst/>
              <a:ahLst/>
              <a:cxnLst/>
              <a:rect l="l" t="t" r="r" b="b"/>
              <a:pathLst>
                <a:path w="219" h="818" extrusionOk="0">
                  <a:moveTo>
                    <a:pt x="76" y="0"/>
                  </a:moveTo>
                  <a:cubicBezTo>
                    <a:pt x="37" y="0"/>
                    <a:pt x="1" y="26"/>
                    <a:pt x="4" y="77"/>
                  </a:cubicBezTo>
                  <a:cubicBezTo>
                    <a:pt x="25" y="298"/>
                    <a:pt x="41" y="519"/>
                    <a:pt x="58" y="743"/>
                  </a:cubicBezTo>
                  <a:cubicBezTo>
                    <a:pt x="63" y="793"/>
                    <a:pt x="104" y="817"/>
                    <a:pt x="143" y="817"/>
                  </a:cubicBezTo>
                  <a:cubicBezTo>
                    <a:pt x="182" y="817"/>
                    <a:pt x="218" y="793"/>
                    <a:pt x="215" y="743"/>
                  </a:cubicBezTo>
                  <a:cubicBezTo>
                    <a:pt x="198" y="519"/>
                    <a:pt x="177" y="298"/>
                    <a:pt x="160" y="77"/>
                  </a:cubicBezTo>
                  <a:cubicBezTo>
                    <a:pt x="155" y="26"/>
                    <a:pt x="114" y="0"/>
                    <a:pt x="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-1433502" y="4213280"/>
              <a:ext cx="15548" cy="78648"/>
            </a:xfrm>
            <a:custGeom>
              <a:avLst/>
              <a:gdLst/>
              <a:ahLst/>
              <a:cxnLst/>
              <a:rect l="l" t="t" r="r" b="b"/>
              <a:pathLst>
                <a:path w="154" h="779" extrusionOk="0">
                  <a:moveTo>
                    <a:pt x="77" y="1"/>
                  </a:moveTo>
                  <a:cubicBezTo>
                    <a:pt x="39" y="1"/>
                    <a:pt x="0" y="26"/>
                    <a:pt x="0" y="75"/>
                  </a:cubicBezTo>
                  <a:lnTo>
                    <a:pt x="0" y="704"/>
                  </a:lnTo>
                  <a:cubicBezTo>
                    <a:pt x="0" y="753"/>
                    <a:pt x="39" y="778"/>
                    <a:pt x="77" y="778"/>
                  </a:cubicBezTo>
                  <a:cubicBezTo>
                    <a:pt x="115" y="778"/>
                    <a:pt x="154" y="753"/>
                    <a:pt x="154" y="704"/>
                  </a:cubicBezTo>
                  <a:lnTo>
                    <a:pt x="154" y="75"/>
                  </a:lnTo>
                  <a:cubicBezTo>
                    <a:pt x="154" y="26"/>
                    <a:pt x="115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-2146783" y="4452250"/>
              <a:ext cx="15649" cy="56235"/>
            </a:xfrm>
            <a:custGeom>
              <a:avLst/>
              <a:gdLst/>
              <a:ahLst/>
              <a:cxnLst/>
              <a:rect l="l" t="t" r="r" b="b"/>
              <a:pathLst>
                <a:path w="155" h="557" extrusionOk="0">
                  <a:moveTo>
                    <a:pt x="78" y="0"/>
                  </a:moveTo>
                  <a:cubicBezTo>
                    <a:pt x="39" y="0"/>
                    <a:pt x="1" y="25"/>
                    <a:pt x="1" y="74"/>
                  </a:cubicBezTo>
                  <a:lnTo>
                    <a:pt x="1" y="482"/>
                  </a:lnTo>
                  <a:cubicBezTo>
                    <a:pt x="1" y="531"/>
                    <a:pt x="39" y="556"/>
                    <a:pt x="78" y="556"/>
                  </a:cubicBezTo>
                  <a:cubicBezTo>
                    <a:pt x="116" y="556"/>
                    <a:pt x="154" y="531"/>
                    <a:pt x="154" y="482"/>
                  </a:cubicBezTo>
                  <a:lnTo>
                    <a:pt x="154" y="74"/>
                  </a:lnTo>
                  <a:cubicBezTo>
                    <a:pt x="154" y="25"/>
                    <a:pt x="116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-2087014" y="4381275"/>
              <a:ext cx="15548" cy="63706"/>
            </a:xfrm>
            <a:custGeom>
              <a:avLst/>
              <a:gdLst/>
              <a:ahLst/>
              <a:cxnLst/>
              <a:rect l="l" t="t" r="r" b="b"/>
              <a:pathLst>
                <a:path w="154" h="631" extrusionOk="0">
                  <a:moveTo>
                    <a:pt x="77" y="1"/>
                  </a:moveTo>
                  <a:cubicBezTo>
                    <a:pt x="39" y="1"/>
                    <a:pt x="0" y="26"/>
                    <a:pt x="0" y="77"/>
                  </a:cubicBezTo>
                  <a:lnTo>
                    <a:pt x="0" y="556"/>
                  </a:lnTo>
                  <a:cubicBezTo>
                    <a:pt x="0" y="605"/>
                    <a:pt x="39" y="630"/>
                    <a:pt x="77" y="630"/>
                  </a:cubicBezTo>
                  <a:cubicBezTo>
                    <a:pt x="115" y="630"/>
                    <a:pt x="154" y="605"/>
                    <a:pt x="154" y="556"/>
                  </a:cubicBezTo>
                  <a:lnTo>
                    <a:pt x="154" y="77"/>
                  </a:lnTo>
                  <a:cubicBezTo>
                    <a:pt x="154" y="26"/>
                    <a:pt x="115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-2034919" y="4553108"/>
              <a:ext cx="15952" cy="82282"/>
            </a:xfrm>
            <a:custGeom>
              <a:avLst/>
              <a:gdLst/>
              <a:ahLst/>
              <a:cxnLst/>
              <a:rect l="l" t="t" r="r" b="b"/>
              <a:pathLst>
                <a:path w="158" h="815" extrusionOk="0">
                  <a:moveTo>
                    <a:pt x="79" y="1"/>
                  </a:moveTo>
                  <a:cubicBezTo>
                    <a:pt x="40" y="1"/>
                    <a:pt x="1" y="25"/>
                    <a:pt x="1" y="75"/>
                  </a:cubicBezTo>
                  <a:lnTo>
                    <a:pt x="1" y="741"/>
                  </a:lnTo>
                  <a:cubicBezTo>
                    <a:pt x="1" y="790"/>
                    <a:pt x="40" y="815"/>
                    <a:pt x="79" y="815"/>
                  </a:cubicBezTo>
                  <a:cubicBezTo>
                    <a:pt x="118" y="815"/>
                    <a:pt x="158" y="790"/>
                    <a:pt x="158" y="741"/>
                  </a:cubicBezTo>
                  <a:lnTo>
                    <a:pt x="158" y="75"/>
                  </a:lnTo>
                  <a:cubicBezTo>
                    <a:pt x="158" y="25"/>
                    <a:pt x="118" y="1"/>
                    <a:pt x="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-2043905" y="5348564"/>
              <a:ext cx="22514" cy="48562"/>
            </a:xfrm>
            <a:custGeom>
              <a:avLst/>
              <a:gdLst/>
              <a:ahLst/>
              <a:cxnLst/>
              <a:rect l="l" t="t" r="r" b="b"/>
              <a:pathLst>
                <a:path w="223" h="481" extrusionOk="0">
                  <a:moveTo>
                    <a:pt x="120" y="0"/>
                  </a:moveTo>
                  <a:cubicBezTo>
                    <a:pt x="81" y="0"/>
                    <a:pt x="46" y="24"/>
                    <a:pt x="53" y="73"/>
                  </a:cubicBezTo>
                  <a:cubicBezTo>
                    <a:pt x="66" y="181"/>
                    <a:pt x="56" y="283"/>
                    <a:pt x="19" y="385"/>
                  </a:cubicBezTo>
                  <a:cubicBezTo>
                    <a:pt x="0" y="443"/>
                    <a:pt x="47" y="481"/>
                    <a:pt x="94" y="481"/>
                  </a:cubicBezTo>
                  <a:cubicBezTo>
                    <a:pt x="125" y="481"/>
                    <a:pt x="156" y="464"/>
                    <a:pt x="168" y="426"/>
                  </a:cubicBezTo>
                  <a:cubicBezTo>
                    <a:pt x="209" y="311"/>
                    <a:pt x="223" y="195"/>
                    <a:pt x="206" y="73"/>
                  </a:cubicBezTo>
                  <a:cubicBezTo>
                    <a:pt x="201" y="25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-1992920" y="5240134"/>
              <a:ext cx="25947" cy="79254"/>
            </a:xfrm>
            <a:custGeom>
              <a:avLst/>
              <a:gdLst/>
              <a:ahLst/>
              <a:cxnLst/>
              <a:rect l="l" t="t" r="r" b="b"/>
              <a:pathLst>
                <a:path w="257" h="785" extrusionOk="0">
                  <a:moveTo>
                    <a:pt x="105" y="0"/>
                  </a:moveTo>
                  <a:cubicBezTo>
                    <a:pt x="75" y="0"/>
                    <a:pt x="48" y="17"/>
                    <a:pt x="41" y="56"/>
                  </a:cubicBezTo>
                  <a:cubicBezTo>
                    <a:pt x="0" y="287"/>
                    <a:pt x="13" y="511"/>
                    <a:pt x="88" y="732"/>
                  </a:cubicBezTo>
                  <a:cubicBezTo>
                    <a:pt x="101" y="769"/>
                    <a:pt x="132" y="785"/>
                    <a:pt x="163" y="785"/>
                  </a:cubicBezTo>
                  <a:cubicBezTo>
                    <a:pt x="210" y="785"/>
                    <a:pt x="256" y="749"/>
                    <a:pt x="238" y="692"/>
                  </a:cubicBezTo>
                  <a:cubicBezTo>
                    <a:pt x="173" y="497"/>
                    <a:pt x="156" y="301"/>
                    <a:pt x="190" y="97"/>
                  </a:cubicBezTo>
                  <a:cubicBezTo>
                    <a:pt x="201" y="39"/>
                    <a:pt x="150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-1946277" y="5389553"/>
              <a:ext cx="20192" cy="60071"/>
            </a:xfrm>
            <a:custGeom>
              <a:avLst/>
              <a:gdLst/>
              <a:ahLst/>
              <a:cxnLst/>
              <a:rect l="l" t="t" r="r" b="b"/>
              <a:pathLst>
                <a:path w="200" h="595" extrusionOk="0">
                  <a:moveTo>
                    <a:pt x="77" y="1"/>
                  </a:moveTo>
                  <a:cubicBezTo>
                    <a:pt x="38" y="1"/>
                    <a:pt x="0" y="26"/>
                    <a:pt x="4" y="75"/>
                  </a:cubicBezTo>
                  <a:cubicBezTo>
                    <a:pt x="17" y="224"/>
                    <a:pt x="28" y="371"/>
                    <a:pt x="41" y="520"/>
                  </a:cubicBezTo>
                  <a:cubicBezTo>
                    <a:pt x="45" y="570"/>
                    <a:pt x="85" y="594"/>
                    <a:pt x="124" y="594"/>
                  </a:cubicBezTo>
                  <a:cubicBezTo>
                    <a:pt x="163" y="594"/>
                    <a:pt x="199" y="570"/>
                    <a:pt x="194" y="520"/>
                  </a:cubicBezTo>
                  <a:cubicBezTo>
                    <a:pt x="184" y="371"/>
                    <a:pt x="171" y="224"/>
                    <a:pt x="160" y="75"/>
                  </a:cubicBezTo>
                  <a:cubicBezTo>
                    <a:pt x="157" y="26"/>
                    <a:pt x="116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-1124969" y="5281224"/>
              <a:ext cx="26250" cy="71177"/>
            </a:xfrm>
            <a:custGeom>
              <a:avLst/>
              <a:gdLst/>
              <a:ahLst/>
              <a:cxnLst/>
              <a:rect l="l" t="t" r="r" b="b"/>
              <a:pathLst>
                <a:path w="260" h="705" extrusionOk="0">
                  <a:moveTo>
                    <a:pt x="98" y="1"/>
                  </a:moveTo>
                  <a:cubicBezTo>
                    <a:pt x="59" y="1"/>
                    <a:pt x="18" y="26"/>
                    <a:pt x="15" y="77"/>
                  </a:cubicBezTo>
                  <a:cubicBezTo>
                    <a:pt x="1" y="271"/>
                    <a:pt x="25" y="465"/>
                    <a:pt x="90" y="652"/>
                  </a:cubicBezTo>
                  <a:cubicBezTo>
                    <a:pt x="103" y="688"/>
                    <a:pt x="135" y="704"/>
                    <a:pt x="166" y="704"/>
                  </a:cubicBezTo>
                  <a:cubicBezTo>
                    <a:pt x="214" y="704"/>
                    <a:pt x="260" y="668"/>
                    <a:pt x="239" y="611"/>
                  </a:cubicBezTo>
                  <a:cubicBezTo>
                    <a:pt x="178" y="434"/>
                    <a:pt x="154" y="261"/>
                    <a:pt x="171" y="77"/>
                  </a:cubicBezTo>
                  <a:cubicBezTo>
                    <a:pt x="175" y="26"/>
                    <a:pt x="137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-1049048" y="5195308"/>
              <a:ext cx="15952" cy="59970"/>
            </a:xfrm>
            <a:custGeom>
              <a:avLst/>
              <a:gdLst/>
              <a:ahLst/>
              <a:cxnLst/>
              <a:rect l="l" t="t" r="r" b="b"/>
              <a:pathLst>
                <a:path w="158" h="594" extrusionOk="0">
                  <a:moveTo>
                    <a:pt x="79" y="1"/>
                  </a:moveTo>
                  <a:cubicBezTo>
                    <a:pt x="40" y="1"/>
                    <a:pt x="0" y="26"/>
                    <a:pt x="0" y="75"/>
                  </a:cubicBezTo>
                  <a:lnTo>
                    <a:pt x="0" y="520"/>
                  </a:lnTo>
                  <a:cubicBezTo>
                    <a:pt x="0" y="569"/>
                    <a:pt x="40" y="594"/>
                    <a:pt x="79" y="594"/>
                  </a:cubicBezTo>
                  <a:cubicBezTo>
                    <a:pt x="118" y="594"/>
                    <a:pt x="157" y="569"/>
                    <a:pt x="157" y="520"/>
                  </a:cubicBezTo>
                  <a:lnTo>
                    <a:pt x="157" y="75"/>
                  </a:lnTo>
                  <a:cubicBezTo>
                    <a:pt x="157" y="26"/>
                    <a:pt x="118" y="1"/>
                    <a:pt x="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-1011692" y="5355934"/>
              <a:ext cx="15952" cy="67441"/>
            </a:xfrm>
            <a:custGeom>
              <a:avLst/>
              <a:gdLst/>
              <a:ahLst/>
              <a:cxnLst/>
              <a:rect l="l" t="t" r="r" b="b"/>
              <a:pathLst>
                <a:path w="158" h="668" extrusionOk="0">
                  <a:moveTo>
                    <a:pt x="79" y="1"/>
                  </a:moveTo>
                  <a:cubicBezTo>
                    <a:pt x="40" y="1"/>
                    <a:pt x="1" y="26"/>
                    <a:pt x="1" y="75"/>
                  </a:cubicBezTo>
                  <a:lnTo>
                    <a:pt x="1" y="591"/>
                  </a:lnTo>
                  <a:cubicBezTo>
                    <a:pt x="1" y="642"/>
                    <a:pt x="40" y="668"/>
                    <a:pt x="79" y="668"/>
                  </a:cubicBezTo>
                  <a:cubicBezTo>
                    <a:pt x="118" y="668"/>
                    <a:pt x="158" y="642"/>
                    <a:pt x="158" y="591"/>
                  </a:cubicBezTo>
                  <a:lnTo>
                    <a:pt x="158" y="75"/>
                  </a:lnTo>
                  <a:cubicBezTo>
                    <a:pt x="158" y="26"/>
                    <a:pt x="118" y="1"/>
                    <a:pt x="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-2211094" y="1154827"/>
              <a:ext cx="21504" cy="90056"/>
            </a:xfrm>
            <a:custGeom>
              <a:avLst/>
              <a:gdLst/>
              <a:ahLst/>
              <a:cxnLst/>
              <a:rect l="l" t="t" r="r" b="b"/>
              <a:pathLst>
                <a:path w="213" h="892" extrusionOk="0">
                  <a:moveTo>
                    <a:pt x="119" y="0"/>
                  </a:moveTo>
                  <a:cubicBezTo>
                    <a:pt x="80" y="0"/>
                    <a:pt x="43" y="26"/>
                    <a:pt x="46" y="77"/>
                  </a:cubicBezTo>
                  <a:cubicBezTo>
                    <a:pt x="57" y="315"/>
                    <a:pt x="43" y="556"/>
                    <a:pt x="9" y="794"/>
                  </a:cubicBezTo>
                  <a:cubicBezTo>
                    <a:pt x="1" y="853"/>
                    <a:pt x="51" y="891"/>
                    <a:pt x="96" y="891"/>
                  </a:cubicBezTo>
                  <a:cubicBezTo>
                    <a:pt x="126" y="891"/>
                    <a:pt x="153" y="874"/>
                    <a:pt x="159" y="835"/>
                  </a:cubicBezTo>
                  <a:cubicBezTo>
                    <a:pt x="196" y="583"/>
                    <a:pt x="213" y="331"/>
                    <a:pt x="200" y="77"/>
                  </a:cubicBezTo>
                  <a:cubicBezTo>
                    <a:pt x="198" y="26"/>
                    <a:pt x="158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-2162532" y="1214797"/>
              <a:ext cx="25139" cy="78143"/>
            </a:xfrm>
            <a:custGeom>
              <a:avLst/>
              <a:gdLst/>
              <a:ahLst/>
              <a:cxnLst/>
              <a:rect l="l" t="t" r="r" b="b"/>
              <a:pathLst>
                <a:path w="249" h="774" extrusionOk="0">
                  <a:moveTo>
                    <a:pt x="75" y="0"/>
                  </a:moveTo>
                  <a:cubicBezTo>
                    <a:pt x="36" y="0"/>
                    <a:pt x="1" y="25"/>
                    <a:pt x="8" y="74"/>
                  </a:cubicBezTo>
                  <a:cubicBezTo>
                    <a:pt x="34" y="281"/>
                    <a:pt x="61" y="492"/>
                    <a:pt x="89" y="700"/>
                  </a:cubicBezTo>
                  <a:cubicBezTo>
                    <a:pt x="96" y="749"/>
                    <a:pt x="137" y="773"/>
                    <a:pt x="176" y="773"/>
                  </a:cubicBezTo>
                  <a:cubicBezTo>
                    <a:pt x="214" y="773"/>
                    <a:pt x="249" y="749"/>
                    <a:pt x="242" y="700"/>
                  </a:cubicBezTo>
                  <a:cubicBezTo>
                    <a:pt x="218" y="492"/>
                    <a:pt x="191" y="281"/>
                    <a:pt x="163" y="74"/>
                  </a:cubicBezTo>
                  <a:cubicBezTo>
                    <a:pt x="157" y="25"/>
                    <a:pt x="114" y="0"/>
                    <a:pt x="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-2094586" y="1110102"/>
              <a:ext cx="15952" cy="78547"/>
            </a:xfrm>
            <a:custGeom>
              <a:avLst/>
              <a:gdLst/>
              <a:ahLst/>
              <a:cxnLst/>
              <a:rect l="l" t="t" r="r" b="b"/>
              <a:pathLst>
                <a:path w="158" h="778" extrusionOk="0">
                  <a:moveTo>
                    <a:pt x="79" y="0"/>
                  </a:moveTo>
                  <a:cubicBezTo>
                    <a:pt x="40" y="0"/>
                    <a:pt x="0" y="25"/>
                    <a:pt x="0" y="74"/>
                  </a:cubicBezTo>
                  <a:lnTo>
                    <a:pt x="0" y="703"/>
                  </a:lnTo>
                  <a:cubicBezTo>
                    <a:pt x="0" y="753"/>
                    <a:pt x="40" y="777"/>
                    <a:pt x="79" y="777"/>
                  </a:cubicBezTo>
                  <a:cubicBezTo>
                    <a:pt x="118" y="777"/>
                    <a:pt x="157" y="753"/>
                    <a:pt x="157" y="703"/>
                  </a:cubicBezTo>
                  <a:lnTo>
                    <a:pt x="157" y="74"/>
                  </a:lnTo>
                  <a:cubicBezTo>
                    <a:pt x="157" y="25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-2561323" y="2077189"/>
              <a:ext cx="15851" cy="63807"/>
            </a:xfrm>
            <a:custGeom>
              <a:avLst/>
              <a:gdLst/>
              <a:ahLst/>
              <a:cxnLst/>
              <a:rect l="l" t="t" r="r" b="b"/>
              <a:pathLst>
                <a:path w="157" h="632" extrusionOk="0">
                  <a:moveTo>
                    <a:pt x="77" y="1"/>
                  </a:moveTo>
                  <a:cubicBezTo>
                    <a:pt x="39" y="1"/>
                    <a:pt x="0" y="25"/>
                    <a:pt x="0" y="76"/>
                  </a:cubicBezTo>
                  <a:lnTo>
                    <a:pt x="0" y="555"/>
                  </a:lnTo>
                  <a:cubicBezTo>
                    <a:pt x="0" y="606"/>
                    <a:pt x="39" y="631"/>
                    <a:pt x="78" y="631"/>
                  </a:cubicBezTo>
                  <a:cubicBezTo>
                    <a:pt x="117" y="631"/>
                    <a:pt x="156" y="606"/>
                    <a:pt x="156" y="555"/>
                  </a:cubicBezTo>
                  <a:lnTo>
                    <a:pt x="156" y="76"/>
                  </a:lnTo>
                  <a:cubicBezTo>
                    <a:pt x="156" y="26"/>
                    <a:pt x="116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-2505795" y="2114443"/>
              <a:ext cx="27966" cy="79052"/>
            </a:xfrm>
            <a:custGeom>
              <a:avLst/>
              <a:gdLst/>
              <a:ahLst/>
              <a:cxnLst/>
              <a:rect l="l" t="t" r="r" b="b"/>
              <a:pathLst>
                <a:path w="277" h="783" extrusionOk="0">
                  <a:moveTo>
                    <a:pt x="96" y="0"/>
                  </a:moveTo>
                  <a:cubicBezTo>
                    <a:pt x="50" y="0"/>
                    <a:pt x="0" y="39"/>
                    <a:pt x="11" y="98"/>
                  </a:cubicBezTo>
                  <a:cubicBezTo>
                    <a:pt x="45" y="305"/>
                    <a:pt x="83" y="516"/>
                    <a:pt x="116" y="727"/>
                  </a:cubicBezTo>
                  <a:cubicBezTo>
                    <a:pt x="123" y="766"/>
                    <a:pt x="150" y="783"/>
                    <a:pt x="180" y="783"/>
                  </a:cubicBezTo>
                  <a:cubicBezTo>
                    <a:pt x="226" y="783"/>
                    <a:pt x="276" y="743"/>
                    <a:pt x="266" y="686"/>
                  </a:cubicBezTo>
                  <a:cubicBezTo>
                    <a:pt x="232" y="475"/>
                    <a:pt x="194" y="264"/>
                    <a:pt x="161" y="57"/>
                  </a:cubicBezTo>
                  <a:cubicBezTo>
                    <a:pt x="154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-2460464" y="2039935"/>
              <a:ext cx="15548" cy="52499"/>
            </a:xfrm>
            <a:custGeom>
              <a:avLst/>
              <a:gdLst/>
              <a:ahLst/>
              <a:cxnLst/>
              <a:rect l="l" t="t" r="r" b="b"/>
              <a:pathLst>
                <a:path w="154" h="520" extrusionOk="0">
                  <a:moveTo>
                    <a:pt x="77" y="1"/>
                  </a:moveTo>
                  <a:cubicBezTo>
                    <a:pt x="39" y="1"/>
                    <a:pt x="1" y="25"/>
                    <a:pt x="1" y="75"/>
                  </a:cubicBezTo>
                  <a:lnTo>
                    <a:pt x="1" y="445"/>
                  </a:lnTo>
                  <a:cubicBezTo>
                    <a:pt x="1" y="494"/>
                    <a:pt x="39" y="519"/>
                    <a:pt x="77" y="519"/>
                  </a:cubicBezTo>
                  <a:cubicBezTo>
                    <a:pt x="115" y="519"/>
                    <a:pt x="153" y="494"/>
                    <a:pt x="153" y="445"/>
                  </a:cubicBezTo>
                  <a:lnTo>
                    <a:pt x="153" y="75"/>
                  </a:lnTo>
                  <a:cubicBezTo>
                    <a:pt x="153" y="25"/>
                    <a:pt x="115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-1263587" y="2494351"/>
              <a:ext cx="922774" cy="2157010"/>
            </a:xfrm>
            <a:custGeom>
              <a:avLst/>
              <a:gdLst/>
              <a:ahLst/>
              <a:cxnLst/>
              <a:rect l="l" t="t" r="r" b="b"/>
              <a:pathLst>
                <a:path w="9140" h="21365" extrusionOk="0">
                  <a:moveTo>
                    <a:pt x="1679" y="0"/>
                  </a:moveTo>
                  <a:cubicBezTo>
                    <a:pt x="1" y="0"/>
                    <a:pt x="1300" y="3032"/>
                    <a:pt x="1300" y="3032"/>
                  </a:cubicBezTo>
                  <a:cubicBezTo>
                    <a:pt x="1300" y="3032"/>
                    <a:pt x="3353" y="7833"/>
                    <a:pt x="3424" y="13086"/>
                  </a:cubicBezTo>
                  <a:cubicBezTo>
                    <a:pt x="3437" y="13969"/>
                    <a:pt x="3411" y="14877"/>
                    <a:pt x="3241" y="15748"/>
                  </a:cubicBezTo>
                  <a:cubicBezTo>
                    <a:pt x="3078" y="16571"/>
                    <a:pt x="2955" y="17679"/>
                    <a:pt x="2714" y="18104"/>
                  </a:cubicBezTo>
                  <a:cubicBezTo>
                    <a:pt x="2505" y="18469"/>
                    <a:pt x="2626" y="18725"/>
                    <a:pt x="2893" y="18725"/>
                  </a:cubicBezTo>
                  <a:cubicBezTo>
                    <a:pt x="3170" y="18725"/>
                    <a:pt x="3602" y="18450"/>
                    <a:pt x="3985" y="17737"/>
                  </a:cubicBezTo>
                  <a:lnTo>
                    <a:pt x="3985" y="17737"/>
                  </a:lnTo>
                  <a:cubicBezTo>
                    <a:pt x="3659" y="19253"/>
                    <a:pt x="2418" y="20657"/>
                    <a:pt x="3006" y="20732"/>
                  </a:cubicBezTo>
                  <a:cubicBezTo>
                    <a:pt x="3024" y="20734"/>
                    <a:pt x="3042" y="20735"/>
                    <a:pt x="3060" y="20735"/>
                  </a:cubicBezTo>
                  <a:cubicBezTo>
                    <a:pt x="3476" y="20735"/>
                    <a:pt x="3986" y="20156"/>
                    <a:pt x="4244" y="19828"/>
                  </a:cubicBezTo>
                  <a:lnTo>
                    <a:pt x="4244" y="19828"/>
                  </a:lnTo>
                  <a:cubicBezTo>
                    <a:pt x="3968" y="20219"/>
                    <a:pt x="3492" y="20997"/>
                    <a:pt x="3952" y="21140"/>
                  </a:cubicBezTo>
                  <a:cubicBezTo>
                    <a:pt x="3996" y="21153"/>
                    <a:pt x="4040" y="21159"/>
                    <a:pt x="4086" y="21159"/>
                  </a:cubicBezTo>
                  <a:cubicBezTo>
                    <a:pt x="4590" y="21159"/>
                    <a:pt x="5137" y="20382"/>
                    <a:pt x="5284" y="20157"/>
                  </a:cubicBezTo>
                  <a:lnTo>
                    <a:pt x="5284" y="20157"/>
                  </a:lnTo>
                  <a:cubicBezTo>
                    <a:pt x="5138" y="20392"/>
                    <a:pt x="4628" y="21248"/>
                    <a:pt x="4978" y="21361"/>
                  </a:cubicBezTo>
                  <a:cubicBezTo>
                    <a:pt x="4985" y="21363"/>
                    <a:pt x="4993" y="21364"/>
                    <a:pt x="5001" y="21364"/>
                  </a:cubicBezTo>
                  <a:cubicBezTo>
                    <a:pt x="5477" y="21364"/>
                    <a:pt x="7971" y="17769"/>
                    <a:pt x="8286" y="15326"/>
                  </a:cubicBezTo>
                  <a:lnTo>
                    <a:pt x="8286" y="15320"/>
                  </a:lnTo>
                  <a:cubicBezTo>
                    <a:pt x="9139" y="10655"/>
                    <a:pt x="6232" y="1563"/>
                    <a:pt x="2574" y="197"/>
                  </a:cubicBezTo>
                  <a:cubicBezTo>
                    <a:pt x="2209" y="60"/>
                    <a:pt x="1914" y="0"/>
                    <a:pt x="1679" y="0"/>
                  </a:cubicBezTo>
                  <a:close/>
                </a:path>
              </a:pathLst>
            </a:custGeom>
            <a:solidFill>
              <a:srgbClr val="F97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-1100234" y="2635997"/>
              <a:ext cx="713484" cy="2038887"/>
            </a:xfrm>
            <a:custGeom>
              <a:avLst/>
              <a:gdLst/>
              <a:ahLst/>
              <a:cxnLst/>
              <a:rect l="l" t="t" r="r" b="b"/>
              <a:pathLst>
                <a:path w="7067" h="20195" extrusionOk="0">
                  <a:moveTo>
                    <a:pt x="2585" y="1"/>
                  </a:moveTo>
                  <a:cubicBezTo>
                    <a:pt x="2962" y="297"/>
                    <a:pt x="3255" y="684"/>
                    <a:pt x="3526" y="1078"/>
                  </a:cubicBezTo>
                  <a:cubicBezTo>
                    <a:pt x="3795" y="1477"/>
                    <a:pt x="4036" y="1891"/>
                    <a:pt x="4251" y="2320"/>
                  </a:cubicBezTo>
                  <a:cubicBezTo>
                    <a:pt x="4683" y="3173"/>
                    <a:pt x="5042" y="4064"/>
                    <a:pt x="5353" y="4971"/>
                  </a:cubicBezTo>
                  <a:cubicBezTo>
                    <a:pt x="5659" y="5880"/>
                    <a:pt x="5930" y="6797"/>
                    <a:pt x="6161" y="7728"/>
                  </a:cubicBezTo>
                  <a:cubicBezTo>
                    <a:pt x="6274" y="8194"/>
                    <a:pt x="6396" y="8657"/>
                    <a:pt x="6488" y="9126"/>
                  </a:cubicBezTo>
                  <a:cubicBezTo>
                    <a:pt x="6580" y="9595"/>
                    <a:pt x="6651" y="10068"/>
                    <a:pt x="6699" y="10544"/>
                  </a:cubicBezTo>
                  <a:cubicBezTo>
                    <a:pt x="6892" y="12441"/>
                    <a:pt x="6719" y="14386"/>
                    <a:pt x="6090" y="16187"/>
                  </a:cubicBezTo>
                  <a:cubicBezTo>
                    <a:pt x="5781" y="17088"/>
                    <a:pt x="5362" y="17952"/>
                    <a:pt x="4829" y="18741"/>
                  </a:cubicBezTo>
                  <a:cubicBezTo>
                    <a:pt x="4564" y="19131"/>
                    <a:pt x="4271" y="19512"/>
                    <a:pt x="3931" y="19832"/>
                  </a:cubicBezTo>
                  <a:cubicBezTo>
                    <a:pt x="3846" y="19903"/>
                    <a:pt x="3748" y="19999"/>
                    <a:pt x="3683" y="20002"/>
                  </a:cubicBezTo>
                  <a:cubicBezTo>
                    <a:pt x="3669" y="20004"/>
                    <a:pt x="3655" y="20005"/>
                    <a:pt x="3642" y="20005"/>
                  </a:cubicBezTo>
                  <a:cubicBezTo>
                    <a:pt x="3570" y="20005"/>
                    <a:pt x="3523" y="19972"/>
                    <a:pt x="3489" y="19900"/>
                  </a:cubicBezTo>
                  <a:cubicBezTo>
                    <a:pt x="3411" y="19720"/>
                    <a:pt x="3424" y="19465"/>
                    <a:pt x="3455" y="19247"/>
                  </a:cubicBezTo>
                  <a:lnTo>
                    <a:pt x="3533" y="18723"/>
                  </a:lnTo>
                  <a:lnTo>
                    <a:pt x="3275" y="19186"/>
                  </a:lnTo>
                  <a:cubicBezTo>
                    <a:pt x="3186" y="19349"/>
                    <a:pt x="3068" y="19509"/>
                    <a:pt x="2928" y="19628"/>
                  </a:cubicBezTo>
                  <a:cubicBezTo>
                    <a:pt x="2831" y="19716"/>
                    <a:pt x="2717" y="19772"/>
                    <a:pt x="2604" y="19772"/>
                  </a:cubicBezTo>
                  <a:cubicBezTo>
                    <a:pt x="2560" y="19772"/>
                    <a:pt x="2515" y="19763"/>
                    <a:pt x="2472" y="19743"/>
                  </a:cubicBezTo>
                  <a:cubicBezTo>
                    <a:pt x="2401" y="19713"/>
                    <a:pt x="2354" y="19662"/>
                    <a:pt x="2329" y="19591"/>
                  </a:cubicBezTo>
                  <a:cubicBezTo>
                    <a:pt x="2306" y="19516"/>
                    <a:pt x="2309" y="19428"/>
                    <a:pt x="2326" y="19335"/>
                  </a:cubicBezTo>
                  <a:cubicBezTo>
                    <a:pt x="2360" y="19159"/>
                    <a:pt x="2439" y="18971"/>
                    <a:pt x="2530" y="18808"/>
                  </a:cubicBezTo>
                  <a:lnTo>
                    <a:pt x="2847" y="18241"/>
                  </a:lnTo>
                  <a:lnTo>
                    <a:pt x="2847" y="18241"/>
                  </a:lnTo>
                  <a:lnTo>
                    <a:pt x="2381" y="18693"/>
                  </a:lnTo>
                  <a:cubicBezTo>
                    <a:pt x="2248" y="18822"/>
                    <a:pt x="2102" y="18948"/>
                    <a:pt x="1952" y="19060"/>
                  </a:cubicBezTo>
                  <a:cubicBezTo>
                    <a:pt x="1799" y="19169"/>
                    <a:pt x="1636" y="19268"/>
                    <a:pt x="1473" y="19318"/>
                  </a:cubicBezTo>
                  <a:cubicBezTo>
                    <a:pt x="1428" y="19332"/>
                    <a:pt x="1383" y="19339"/>
                    <a:pt x="1342" y="19339"/>
                  </a:cubicBezTo>
                  <a:cubicBezTo>
                    <a:pt x="1231" y="19339"/>
                    <a:pt x="1146" y="19289"/>
                    <a:pt x="1171" y="19193"/>
                  </a:cubicBezTo>
                  <a:cubicBezTo>
                    <a:pt x="1198" y="19037"/>
                    <a:pt x="1296" y="18856"/>
                    <a:pt x="1381" y="18690"/>
                  </a:cubicBezTo>
                  <a:cubicBezTo>
                    <a:pt x="1562" y="18350"/>
                    <a:pt x="1748" y="18006"/>
                    <a:pt x="1912" y="17653"/>
                  </a:cubicBezTo>
                  <a:cubicBezTo>
                    <a:pt x="2072" y="17299"/>
                    <a:pt x="2214" y="16936"/>
                    <a:pt x="2337" y="16564"/>
                  </a:cubicBezTo>
                  <a:lnTo>
                    <a:pt x="2486" y="16109"/>
                  </a:lnTo>
                  <a:lnTo>
                    <a:pt x="2187" y="16483"/>
                  </a:lnTo>
                  <a:cubicBezTo>
                    <a:pt x="1990" y="16724"/>
                    <a:pt x="1762" y="16956"/>
                    <a:pt x="1504" y="17119"/>
                  </a:cubicBezTo>
                  <a:cubicBezTo>
                    <a:pt x="1420" y="17172"/>
                    <a:pt x="1316" y="17214"/>
                    <a:pt x="1243" y="17214"/>
                  </a:cubicBezTo>
                  <a:cubicBezTo>
                    <a:pt x="1209" y="17214"/>
                    <a:pt x="1182" y="17205"/>
                    <a:pt x="1167" y="17184"/>
                  </a:cubicBezTo>
                  <a:cubicBezTo>
                    <a:pt x="1137" y="17149"/>
                    <a:pt x="1119" y="17082"/>
                    <a:pt x="1116" y="17007"/>
                  </a:cubicBezTo>
                  <a:cubicBezTo>
                    <a:pt x="1113" y="16938"/>
                    <a:pt x="1119" y="16866"/>
                    <a:pt x="1129" y="16790"/>
                  </a:cubicBezTo>
                  <a:lnTo>
                    <a:pt x="1129" y="16790"/>
                  </a:lnTo>
                  <a:cubicBezTo>
                    <a:pt x="1319" y="16201"/>
                    <a:pt x="1477" y="15607"/>
                    <a:pt x="1589" y="15001"/>
                  </a:cubicBezTo>
                  <a:cubicBezTo>
                    <a:pt x="1697" y="14392"/>
                    <a:pt x="1783" y="13780"/>
                    <a:pt x="1824" y="13165"/>
                  </a:cubicBezTo>
                  <a:cubicBezTo>
                    <a:pt x="1912" y="11931"/>
                    <a:pt x="1871" y="10694"/>
                    <a:pt x="1745" y="9470"/>
                  </a:cubicBezTo>
                  <a:cubicBezTo>
                    <a:pt x="1615" y="8242"/>
                    <a:pt x="1395" y="7025"/>
                    <a:pt x="1102" y="5831"/>
                  </a:cubicBezTo>
                  <a:cubicBezTo>
                    <a:pt x="807" y="4635"/>
                    <a:pt x="449" y="3455"/>
                    <a:pt x="1" y="2310"/>
                  </a:cubicBezTo>
                  <a:lnTo>
                    <a:pt x="1" y="2310"/>
                  </a:lnTo>
                  <a:cubicBezTo>
                    <a:pt x="432" y="3462"/>
                    <a:pt x="769" y="4648"/>
                    <a:pt x="1044" y="5845"/>
                  </a:cubicBezTo>
                  <a:cubicBezTo>
                    <a:pt x="1317" y="7042"/>
                    <a:pt x="1518" y="8256"/>
                    <a:pt x="1636" y="9480"/>
                  </a:cubicBezTo>
                  <a:cubicBezTo>
                    <a:pt x="1752" y="10700"/>
                    <a:pt x="1779" y="11931"/>
                    <a:pt x="1681" y="13155"/>
                  </a:cubicBezTo>
                  <a:cubicBezTo>
                    <a:pt x="1636" y="13763"/>
                    <a:pt x="1544" y="14372"/>
                    <a:pt x="1432" y="14970"/>
                  </a:cubicBezTo>
                  <a:cubicBezTo>
                    <a:pt x="1314" y="15572"/>
                    <a:pt x="1157" y="16164"/>
                    <a:pt x="967" y="16745"/>
                  </a:cubicBezTo>
                  <a:lnTo>
                    <a:pt x="963" y="16752"/>
                  </a:lnTo>
                  <a:lnTo>
                    <a:pt x="963" y="16759"/>
                  </a:lnTo>
                  <a:cubicBezTo>
                    <a:pt x="953" y="16843"/>
                    <a:pt x="942" y="16928"/>
                    <a:pt x="946" y="17017"/>
                  </a:cubicBezTo>
                  <a:cubicBezTo>
                    <a:pt x="953" y="17105"/>
                    <a:pt x="967" y="17204"/>
                    <a:pt x="1041" y="17296"/>
                  </a:cubicBezTo>
                  <a:cubicBezTo>
                    <a:pt x="1079" y="17340"/>
                    <a:pt x="1137" y="17371"/>
                    <a:pt x="1194" y="17380"/>
                  </a:cubicBezTo>
                  <a:cubicBezTo>
                    <a:pt x="1210" y="17384"/>
                    <a:pt x="1226" y="17385"/>
                    <a:pt x="1241" y="17385"/>
                  </a:cubicBezTo>
                  <a:cubicBezTo>
                    <a:pt x="1278" y="17385"/>
                    <a:pt x="1314" y="17377"/>
                    <a:pt x="1347" y="17371"/>
                  </a:cubicBezTo>
                  <a:cubicBezTo>
                    <a:pt x="1439" y="17350"/>
                    <a:pt x="1518" y="17309"/>
                    <a:pt x="1592" y="17265"/>
                  </a:cubicBezTo>
                  <a:cubicBezTo>
                    <a:pt x="1753" y="17165"/>
                    <a:pt x="1896" y="17047"/>
                    <a:pt x="2027" y="16918"/>
                  </a:cubicBezTo>
                  <a:lnTo>
                    <a:pt x="2027" y="16918"/>
                  </a:lnTo>
                  <a:cubicBezTo>
                    <a:pt x="1941" y="17141"/>
                    <a:pt x="1848" y="17361"/>
                    <a:pt x="1748" y="17578"/>
                  </a:cubicBezTo>
                  <a:cubicBezTo>
                    <a:pt x="1589" y="17928"/>
                    <a:pt x="1405" y="18265"/>
                    <a:pt x="1221" y="18604"/>
                  </a:cubicBezTo>
                  <a:cubicBezTo>
                    <a:pt x="1137" y="18781"/>
                    <a:pt x="1031" y="18941"/>
                    <a:pt x="990" y="19169"/>
                  </a:cubicBezTo>
                  <a:cubicBezTo>
                    <a:pt x="980" y="19227"/>
                    <a:pt x="983" y="19298"/>
                    <a:pt x="1021" y="19366"/>
                  </a:cubicBezTo>
                  <a:cubicBezTo>
                    <a:pt x="1061" y="19434"/>
                    <a:pt x="1123" y="19472"/>
                    <a:pt x="1177" y="19495"/>
                  </a:cubicBezTo>
                  <a:cubicBezTo>
                    <a:pt x="1232" y="19517"/>
                    <a:pt x="1287" y="19525"/>
                    <a:pt x="1341" y="19525"/>
                  </a:cubicBezTo>
                  <a:cubicBezTo>
                    <a:pt x="1406" y="19525"/>
                    <a:pt x="1468" y="19512"/>
                    <a:pt x="1524" y="19495"/>
                  </a:cubicBezTo>
                  <a:cubicBezTo>
                    <a:pt x="1728" y="19434"/>
                    <a:pt x="1898" y="19326"/>
                    <a:pt x="2061" y="19210"/>
                  </a:cubicBezTo>
                  <a:cubicBezTo>
                    <a:pt x="2104" y="19179"/>
                    <a:pt x="2146" y="19147"/>
                    <a:pt x="2188" y="19114"/>
                  </a:cubicBezTo>
                  <a:lnTo>
                    <a:pt x="2188" y="19114"/>
                  </a:lnTo>
                  <a:cubicBezTo>
                    <a:pt x="2168" y="19175"/>
                    <a:pt x="2152" y="19239"/>
                    <a:pt x="2139" y="19305"/>
                  </a:cubicBezTo>
                  <a:cubicBezTo>
                    <a:pt x="2119" y="19410"/>
                    <a:pt x="2112" y="19526"/>
                    <a:pt x="2146" y="19649"/>
                  </a:cubicBezTo>
                  <a:cubicBezTo>
                    <a:pt x="2180" y="19771"/>
                    <a:pt x="2285" y="19876"/>
                    <a:pt x="2398" y="19920"/>
                  </a:cubicBezTo>
                  <a:cubicBezTo>
                    <a:pt x="2465" y="19949"/>
                    <a:pt x="2541" y="19964"/>
                    <a:pt x="2615" y="19964"/>
                  </a:cubicBezTo>
                  <a:cubicBezTo>
                    <a:pt x="2664" y="19964"/>
                    <a:pt x="2712" y="19958"/>
                    <a:pt x="2758" y="19944"/>
                  </a:cubicBezTo>
                  <a:cubicBezTo>
                    <a:pt x="2874" y="19910"/>
                    <a:pt x="2969" y="19845"/>
                    <a:pt x="3054" y="19778"/>
                  </a:cubicBezTo>
                  <a:cubicBezTo>
                    <a:pt x="3123" y="19717"/>
                    <a:pt x="3185" y="19653"/>
                    <a:pt x="3241" y="19585"/>
                  </a:cubicBezTo>
                  <a:lnTo>
                    <a:pt x="3241" y="19585"/>
                  </a:lnTo>
                  <a:cubicBezTo>
                    <a:pt x="3241" y="19587"/>
                    <a:pt x="3241" y="19589"/>
                    <a:pt x="3241" y="19591"/>
                  </a:cubicBezTo>
                  <a:cubicBezTo>
                    <a:pt x="3244" y="19720"/>
                    <a:pt x="3255" y="19849"/>
                    <a:pt x="3316" y="19982"/>
                  </a:cubicBezTo>
                  <a:cubicBezTo>
                    <a:pt x="3346" y="20046"/>
                    <a:pt x="3401" y="20114"/>
                    <a:pt x="3476" y="20155"/>
                  </a:cubicBezTo>
                  <a:cubicBezTo>
                    <a:pt x="3528" y="20185"/>
                    <a:pt x="3584" y="20195"/>
                    <a:pt x="3636" y="20195"/>
                  </a:cubicBezTo>
                  <a:cubicBezTo>
                    <a:pt x="3662" y="20195"/>
                    <a:pt x="3687" y="20192"/>
                    <a:pt x="3710" y="20189"/>
                  </a:cubicBezTo>
                  <a:lnTo>
                    <a:pt x="3765" y="20179"/>
                  </a:lnTo>
                  <a:cubicBezTo>
                    <a:pt x="3792" y="20168"/>
                    <a:pt x="3812" y="20159"/>
                    <a:pt x="3826" y="20151"/>
                  </a:cubicBezTo>
                  <a:cubicBezTo>
                    <a:pt x="3859" y="20131"/>
                    <a:pt x="3887" y="20114"/>
                    <a:pt x="3914" y="20093"/>
                  </a:cubicBezTo>
                  <a:cubicBezTo>
                    <a:pt x="3965" y="20053"/>
                    <a:pt x="4013" y="20012"/>
                    <a:pt x="4057" y="19971"/>
                  </a:cubicBezTo>
                  <a:cubicBezTo>
                    <a:pt x="4417" y="19632"/>
                    <a:pt x="4710" y="19244"/>
                    <a:pt x="4981" y="18843"/>
                  </a:cubicBezTo>
                  <a:cubicBezTo>
                    <a:pt x="5522" y="18040"/>
                    <a:pt x="5944" y="17160"/>
                    <a:pt x="6257" y="16245"/>
                  </a:cubicBezTo>
                  <a:cubicBezTo>
                    <a:pt x="6886" y="14416"/>
                    <a:pt x="7066" y="12444"/>
                    <a:pt x="6845" y="10526"/>
                  </a:cubicBezTo>
                  <a:cubicBezTo>
                    <a:pt x="6794" y="10047"/>
                    <a:pt x="6715" y="9572"/>
                    <a:pt x="6617" y="9098"/>
                  </a:cubicBezTo>
                  <a:cubicBezTo>
                    <a:pt x="6525" y="8626"/>
                    <a:pt x="6396" y="8164"/>
                    <a:pt x="6277" y="7698"/>
                  </a:cubicBezTo>
                  <a:cubicBezTo>
                    <a:pt x="6039" y="6766"/>
                    <a:pt x="5756" y="5849"/>
                    <a:pt x="5437" y="4941"/>
                  </a:cubicBezTo>
                  <a:cubicBezTo>
                    <a:pt x="5118" y="4036"/>
                    <a:pt x="4741" y="3149"/>
                    <a:pt x="4292" y="2296"/>
                  </a:cubicBezTo>
                  <a:cubicBezTo>
                    <a:pt x="4071" y="1871"/>
                    <a:pt x="3823" y="1459"/>
                    <a:pt x="3547" y="1065"/>
                  </a:cubicBezTo>
                  <a:cubicBezTo>
                    <a:pt x="3268" y="674"/>
                    <a:pt x="2966" y="293"/>
                    <a:pt x="2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-3057035" y="2524437"/>
              <a:ext cx="841502" cy="2019806"/>
            </a:xfrm>
            <a:custGeom>
              <a:avLst/>
              <a:gdLst/>
              <a:ahLst/>
              <a:cxnLst/>
              <a:rect l="l" t="t" r="r" b="b"/>
              <a:pathLst>
                <a:path w="8335" h="20006" extrusionOk="0">
                  <a:moveTo>
                    <a:pt x="5813" y="1"/>
                  </a:moveTo>
                  <a:cubicBezTo>
                    <a:pt x="5588" y="1"/>
                    <a:pt x="5393" y="86"/>
                    <a:pt x="5260" y="277"/>
                  </a:cubicBezTo>
                  <a:cubicBezTo>
                    <a:pt x="4849" y="875"/>
                    <a:pt x="4417" y="1602"/>
                    <a:pt x="3982" y="2191"/>
                  </a:cubicBezTo>
                  <a:cubicBezTo>
                    <a:pt x="2938" y="3598"/>
                    <a:pt x="2149" y="5226"/>
                    <a:pt x="1496" y="6855"/>
                  </a:cubicBezTo>
                  <a:cubicBezTo>
                    <a:pt x="813" y="8548"/>
                    <a:pt x="147" y="10333"/>
                    <a:pt x="72" y="12182"/>
                  </a:cubicBezTo>
                  <a:cubicBezTo>
                    <a:pt x="1" y="13971"/>
                    <a:pt x="371" y="16095"/>
                    <a:pt x="1289" y="17674"/>
                  </a:cubicBezTo>
                  <a:cubicBezTo>
                    <a:pt x="1690" y="18363"/>
                    <a:pt x="2210" y="19003"/>
                    <a:pt x="2847" y="19489"/>
                  </a:cubicBezTo>
                  <a:cubicBezTo>
                    <a:pt x="3050" y="19645"/>
                    <a:pt x="3491" y="20006"/>
                    <a:pt x="3824" y="20006"/>
                  </a:cubicBezTo>
                  <a:cubicBezTo>
                    <a:pt x="3875" y="20006"/>
                    <a:pt x="3924" y="19998"/>
                    <a:pt x="3969" y="19979"/>
                  </a:cubicBezTo>
                  <a:cubicBezTo>
                    <a:pt x="4410" y="19791"/>
                    <a:pt x="3730" y="19108"/>
                    <a:pt x="3410" y="18612"/>
                  </a:cubicBezTo>
                  <a:lnTo>
                    <a:pt x="3410" y="18612"/>
                  </a:lnTo>
                  <a:cubicBezTo>
                    <a:pt x="3679" y="18999"/>
                    <a:pt x="4234" y="19410"/>
                    <a:pt x="4666" y="19410"/>
                  </a:cubicBezTo>
                  <a:cubicBezTo>
                    <a:pt x="4739" y="19410"/>
                    <a:pt x="4809" y="19399"/>
                    <a:pt x="4873" y="19373"/>
                  </a:cubicBezTo>
                  <a:cubicBezTo>
                    <a:pt x="5379" y="19172"/>
                    <a:pt x="4342" y="17608"/>
                    <a:pt x="4118" y="17275"/>
                  </a:cubicBezTo>
                  <a:lnTo>
                    <a:pt x="4118" y="17275"/>
                  </a:lnTo>
                  <a:cubicBezTo>
                    <a:pt x="4242" y="17450"/>
                    <a:pt x="4661" y="17911"/>
                    <a:pt x="5006" y="17911"/>
                  </a:cubicBezTo>
                  <a:cubicBezTo>
                    <a:pt x="5172" y="17911"/>
                    <a:pt x="5320" y="17804"/>
                    <a:pt x="5410" y="17506"/>
                  </a:cubicBezTo>
                  <a:cubicBezTo>
                    <a:pt x="4417" y="16259"/>
                    <a:pt x="4328" y="14008"/>
                    <a:pt x="4332" y="13920"/>
                  </a:cubicBezTo>
                  <a:cubicBezTo>
                    <a:pt x="4339" y="13920"/>
                    <a:pt x="4237" y="13522"/>
                    <a:pt x="4234" y="13512"/>
                  </a:cubicBezTo>
                  <a:cubicBezTo>
                    <a:pt x="4369" y="10677"/>
                    <a:pt x="5100" y="7576"/>
                    <a:pt x="7501" y="3170"/>
                  </a:cubicBezTo>
                  <a:cubicBezTo>
                    <a:pt x="8334" y="1638"/>
                    <a:pt x="6798" y="1"/>
                    <a:pt x="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-3060771" y="2552302"/>
              <a:ext cx="761036" cy="2010719"/>
            </a:xfrm>
            <a:custGeom>
              <a:avLst/>
              <a:gdLst/>
              <a:ahLst/>
              <a:cxnLst/>
              <a:rect l="l" t="t" r="r" b="b"/>
              <a:pathLst>
                <a:path w="7538" h="19916" extrusionOk="0">
                  <a:moveTo>
                    <a:pt x="5297" y="1"/>
                  </a:moveTo>
                  <a:cubicBezTo>
                    <a:pt x="4128" y="1612"/>
                    <a:pt x="3080" y="3315"/>
                    <a:pt x="2170" y="5093"/>
                  </a:cubicBezTo>
                  <a:cubicBezTo>
                    <a:pt x="1721" y="5984"/>
                    <a:pt x="1309" y="6895"/>
                    <a:pt x="962" y="7830"/>
                  </a:cubicBezTo>
                  <a:cubicBezTo>
                    <a:pt x="612" y="8769"/>
                    <a:pt x="326" y="9731"/>
                    <a:pt x="153" y="10716"/>
                  </a:cubicBezTo>
                  <a:cubicBezTo>
                    <a:pt x="72" y="11213"/>
                    <a:pt x="14" y="11713"/>
                    <a:pt x="7" y="12216"/>
                  </a:cubicBezTo>
                  <a:cubicBezTo>
                    <a:pt x="0" y="12468"/>
                    <a:pt x="11" y="12719"/>
                    <a:pt x="28" y="12971"/>
                  </a:cubicBezTo>
                  <a:cubicBezTo>
                    <a:pt x="48" y="13222"/>
                    <a:pt x="85" y="13470"/>
                    <a:pt x="116" y="13718"/>
                  </a:cubicBezTo>
                  <a:cubicBezTo>
                    <a:pt x="262" y="14708"/>
                    <a:pt x="497" y="15691"/>
                    <a:pt x="877" y="16622"/>
                  </a:cubicBezTo>
                  <a:cubicBezTo>
                    <a:pt x="1258" y="17550"/>
                    <a:pt x="1785" y="18438"/>
                    <a:pt x="2530" y="19131"/>
                  </a:cubicBezTo>
                  <a:cubicBezTo>
                    <a:pt x="2716" y="19304"/>
                    <a:pt x="2917" y="19464"/>
                    <a:pt x="3132" y="19604"/>
                  </a:cubicBezTo>
                  <a:cubicBezTo>
                    <a:pt x="3240" y="19672"/>
                    <a:pt x="3353" y="19733"/>
                    <a:pt x="3471" y="19787"/>
                  </a:cubicBezTo>
                  <a:cubicBezTo>
                    <a:pt x="3590" y="19841"/>
                    <a:pt x="3709" y="19889"/>
                    <a:pt x="3852" y="19910"/>
                  </a:cubicBezTo>
                  <a:cubicBezTo>
                    <a:pt x="3873" y="19913"/>
                    <a:pt x="3897" y="19915"/>
                    <a:pt x="3921" y="19915"/>
                  </a:cubicBezTo>
                  <a:cubicBezTo>
                    <a:pt x="3979" y="19915"/>
                    <a:pt x="4045" y="19902"/>
                    <a:pt x="4108" y="19852"/>
                  </a:cubicBezTo>
                  <a:cubicBezTo>
                    <a:pt x="4189" y="19774"/>
                    <a:pt x="4196" y="19672"/>
                    <a:pt x="4192" y="19601"/>
                  </a:cubicBezTo>
                  <a:cubicBezTo>
                    <a:pt x="4182" y="19454"/>
                    <a:pt x="4131" y="19331"/>
                    <a:pt x="4083" y="19213"/>
                  </a:cubicBezTo>
                  <a:cubicBezTo>
                    <a:pt x="4044" y="19122"/>
                    <a:pt x="4001" y="19033"/>
                    <a:pt x="3956" y="18947"/>
                  </a:cubicBezTo>
                  <a:lnTo>
                    <a:pt x="3956" y="18947"/>
                  </a:lnTo>
                  <a:cubicBezTo>
                    <a:pt x="4082" y="19024"/>
                    <a:pt x="4216" y="19090"/>
                    <a:pt x="4359" y="19141"/>
                  </a:cubicBezTo>
                  <a:cubicBezTo>
                    <a:pt x="4480" y="19180"/>
                    <a:pt x="4608" y="19207"/>
                    <a:pt x="4740" y="19207"/>
                  </a:cubicBezTo>
                  <a:cubicBezTo>
                    <a:pt x="4772" y="19207"/>
                    <a:pt x="4803" y="19206"/>
                    <a:pt x="4835" y="19202"/>
                  </a:cubicBezTo>
                  <a:cubicBezTo>
                    <a:pt x="4879" y="19199"/>
                    <a:pt x="4913" y="19193"/>
                    <a:pt x="4964" y="19179"/>
                  </a:cubicBezTo>
                  <a:cubicBezTo>
                    <a:pt x="5012" y="19162"/>
                    <a:pt x="5062" y="19127"/>
                    <a:pt x="5096" y="19083"/>
                  </a:cubicBezTo>
                  <a:cubicBezTo>
                    <a:pt x="5164" y="18989"/>
                    <a:pt x="5164" y="18890"/>
                    <a:pt x="5161" y="18808"/>
                  </a:cubicBezTo>
                  <a:cubicBezTo>
                    <a:pt x="5120" y="18482"/>
                    <a:pt x="4977" y="18217"/>
                    <a:pt x="4842" y="17948"/>
                  </a:cubicBezTo>
                  <a:cubicBezTo>
                    <a:pt x="4778" y="17827"/>
                    <a:pt x="4711" y="17707"/>
                    <a:pt x="4641" y="17590"/>
                  </a:cubicBezTo>
                  <a:lnTo>
                    <a:pt x="4641" y="17590"/>
                  </a:lnTo>
                  <a:cubicBezTo>
                    <a:pt x="4657" y="17598"/>
                    <a:pt x="4673" y="17606"/>
                    <a:pt x="4689" y="17615"/>
                  </a:cubicBezTo>
                  <a:cubicBezTo>
                    <a:pt x="4812" y="17676"/>
                    <a:pt x="4954" y="17728"/>
                    <a:pt x="5105" y="17728"/>
                  </a:cubicBezTo>
                  <a:cubicBezTo>
                    <a:pt x="5153" y="17728"/>
                    <a:pt x="5203" y="17722"/>
                    <a:pt x="5253" y="17710"/>
                  </a:cubicBezTo>
                  <a:cubicBezTo>
                    <a:pt x="5304" y="17696"/>
                    <a:pt x="5352" y="17676"/>
                    <a:pt x="5402" y="17642"/>
                  </a:cubicBezTo>
                  <a:cubicBezTo>
                    <a:pt x="5454" y="17605"/>
                    <a:pt x="5495" y="17536"/>
                    <a:pt x="5501" y="17472"/>
                  </a:cubicBezTo>
                  <a:cubicBezTo>
                    <a:pt x="5508" y="17349"/>
                    <a:pt x="5470" y="17261"/>
                    <a:pt x="5437" y="17176"/>
                  </a:cubicBezTo>
                  <a:cubicBezTo>
                    <a:pt x="5368" y="17010"/>
                    <a:pt x="5287" y="16857"/>
                    <a:pt x="5209" y="16700"/>
                  </a:cubicBezTo>
                  <a:cubicBezTo>
                    <a:pt x="4899" y="16085"/>
                    <a:pt x="4662" y="15435"/>
                    <a:pt x="4522" y="14759"/>
                  </a:cubicBezTo>
                  <a:cubicBezTo>
                    <a:pt x="4240" y="13409"/>
                    <a:pt x="4315" y="12002"/>
                    <a:pt x="4566" y="10645"/>
                  </a:cubicBezTo>
                  <a:cubicBezTo>
                    <a:pt x="4817" y="9282"/>
                    <a:pt x="5253" y="7956"/>
                    <a:pt x="5760" y="6664"/>
                  </a:cubicBezTo>
                  <a:cubicBezTo>
                    <a:pt x="6273" y="5372"/>
                    <a:pt x="6878" y="4118"/>
                    <a:pt x="7538" y="2894"/>
                  </a:cubicBezTo>
                  <a:lnTo>
                    <a:pt x="7538" y="2894"/>
                  </a:lnTo>
                  <a:cubicBezTo>
                    <a:pt x="6857" y="4107"/>
                    <a:pt x="6229" y="5352"/>
                    <a:pt x="5691" y="6637"/>
                  </a:cubicBezTo>
                  <a:cubicBezTo>
                    <a:pt x="5154" y="7919"/>
                    <a:pt x="4712" y="9251"/>
                    <a:pt x="4444" y="10621"/>
                  </a:cubicBezTo>
                  <a:cubicBezTo>
                    <a:pt x="4175" y="11988"/>
                    <a:pt x="4083" y="13412"/>
                    <a:pt x="4359" y="14793"/>
                  </a:cubicBezTo>
                  <a:cubicBezTo>
                    <a:pt x="4498" y="15483"/>
                    <a:pt x="4743" y="16153"/>
                    <a:pt x="5056" y="16778"/>
                  </a:cubicBezTo>
                  <a:cubicBezTo>
                    <a:pt x="5131" y="16935"/>
                    <a:pt x="5212" y="17087"/>
                    <a:pt x="5277" y="17241"/>
                  </a:cubicBezTo>
                  <a:cubicBezTo>
                    <a:pt x="5307" y="17316"/>
                    <a:pt x="5331" y="17398"/>
                    <a:pt x="5327" y="17451"/>
                  </a:cubicBezTo>
                  <a:cubicBezTo>
                    <a:pt x="5321" y="17475"/>
                    <a:pt x="5314" y="17486"/>
                    <a:pt x="5294" y="17500"/>
                  </a:cubicBezTo>
                  <a:cubicBezTo>
                    <a:pt x="5277" y="17516"/>
                    <a:pt x="5243" y="17530"/>
                    <a:pt x="5209" y="17540"/>
                  </a:cubicBezTo>
                  <a:cubicBezTo>
                    <a:pt x="5177" y="17548"/>
                    <a:pt x="5145" y="17552"/>
                    <a:pt x="5111" y="17552"/>
                  </a:cubicBezTo>
                  <a:cubicBezTo>
                    <a:pt x="5000" y="17552"/>
                    <a:pt x="4880" y="17512"/>
                    <a:pt x="4770" y="17455"/>
                  </a:cubicBezTo>
                  <a:cubicBezTo>
                    <a:pt x="4624" y="17384"/>
                    <a:pt x="4488" y="17278"/>
                    <a:pt x="4369" y="17166"/>
                  </a:cubicBezTo>
                  <a:lnTo>
                    <a:pt x="3788" y="16612"/>
                  </a:lnTo>
                  <a:lnTo>
                    <a:pt x="3788" y="16612"/>
                  </a:lnTo>
                  <a:lnTo>
                    <a:pt x="4233" y="17282"/>
                  </a:lnTo>
                  <a:cubicBezTo>
                    <a:pt x="4393" y="17523"/>
                    <a:pt x="4546" y="17774"/>
                    <a:pt x="4682" y="18033"/>
                  </a:cubicBezTo>
                  <a:cubicBezTo>
                    <a:pt x="4811" y="18288"/>
                    <a:pt x="4947" y="18560"/>
                    <a:pt x="4974" y="18821"/>
                  </a:cubicBezTo>
                  <a:cubicBezTo>
                    <a:pt x="4981" y="18887"/>
                    <a:pt x="4971" y="18944"/>
                    <a:pt x="4950" y="18971"/>
                  </a:cubicBezTo>
                  <a:cubicBezTo>
                    <a:pt x="4937" y="18985"/>
                    <a:pt x="4927" y="18995"/>
                    <a:pt x="4903" y="19002"/>
                  </a:cubicBezTo>
                  <a:cubicBezTo>
                    <a:pt x="4886" y="19009"/>
                    <a:pt x="4845" y="19016"/>
                    <a:pt x="4814" y="19019"/>
                  </a:cubicBezTo>
                  <a:cubicBezTo>
                    <a:pt x="4790" y="19021"/>
                    <a:pt x="4765" y="19023"/>
                    <a:pt x="4740" y="19023"/>
                  </a:cubicBezTo>
                  <a:cubicBezTo>
                    <a:pt x="4633" y="19023"/>
                    <a:pt x="4524" y="19000"/>
                    <a:pt x="4420" y="18961"/>
                  </a:cubicBezTo>
                  <a:cubicBezTo>
                    <a:pt x="4158" y="18869"/>
                    <a:pt x="3913" y="18706"/>
                    <a:pt x="3703" y="18523"/>
                  </a:cubicBezTo>
                  <a:lnTo>
                    <a:pt x="3199" y="18087"/>
                  </a:lnTo>
                  <a:lnTo>
                    <a:pt x="3199" y="18087"/>
                  </a:lnTo>
                  <a:lnTo>
                    <a:pt x="3557" y="18648"/>
                  </a:lnTo>
                  <a:cubicBezTo>
                    <a:pt x="3689" y="18849"/>
                    <a:pt x="3811" y="19066"/>
                    <a:pt x="3907" y="19287"/>
                  </a:cubicBezTo>
                  <a:cubicBezTo>
                    <a:pt x="3951" y="19397"/>
                    <a:pt x="3992" y="19512"/>
                    <a:pt x="3998" y="19614"/>
                  </a:cubicBezTo>
                  <a:cubicBezTo>
                    <a:pt x="3995" y="19704"/>
                    <a:pt x="3990" y="19720"/>
                    <a:pt x="3917" y="19720"/>
                  </a:cubicBezTo>
                  <a:cubicBezTo>
                    <a:pt x="3905" y="19720"/>
                    <a:pt x="3892" y="19719"/>
                    <a:pt x="3876" y="19719"/>
                  </a:cubicBezTo>
                  <a:cubicBezTo>
                    <a:pt x="3662" y="19682"/>
                    <a:pt x="3434" y="19566"/>
                    <a:pt x="3234" y="19441"/>
                  </a:cubicBezTo>
                  <a:cubicBezTo>
                    <a:pt x="3030" y="19311"/>
                    <a:pt x="2839" y="19158"/>
                    <a:pt x="2659" y="18995"/>
                  </a:cubicBezTo>
                  <a:cubicBezTo>
                    <a:pt x="1938" y="18329"/>
                    <a:pt x="1421" y="17462"/>
                    <a:pt x="1044" y="16554"/>
                  </a:cubicBezTo>
                  <a:cubicBezTo>
                    <a:pt x="667" y="15639"/>
                    <a:pt x="432" y="14674"/>
                    <a:pt x="286" y="13695"/>
                  </a:cubicBezTo>
                  <a:cubicBezTo>
                    <a:pt x="215" y="13202"/>
                    <a:pt x="160" y="12712"/>
                    <a:pt x="174" y="12219"/>
                  </a:cubicBezTo>
                  <a:cubicBezTo>
                    <a:pt x="180" y="11727"/>
                    <a:pt x="232" y="11233"/>
                    <a:pt x="309" y="10743"/>
                  </a:cubicBezTo>
                  <a:cubicBezTo>
                    <a:pt x="469" y="9768"/>
                    <a:pt x="745" y="8810"/>
                    <a:pt x="1081" y="7875"/>
                  </a:cubicBezTo>
                  <a:cubicBezTo>
                    <a:pt x="1418" y="6939"/>
                    <a:pt x="1819" y="6028"/>
                    <a:pt x="2258" y="5138"/>
                  </a:cubicBezTo>
                  <a:cubicBezTo>
                    <a:pt x="3138" y="3352"/>
                    <a:pt x="4155" y="1632"/>
                    <a:pt x="5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-2826342" y="3154825"/>
              <a:ext cx="15548" cy="70874"/>
            </a:xfrm>
            <a:custGeom>
              <a:avLst/>
              <a:gdLst/>
              <a:ahLst/>
              <a:cxnLst/>
              <a:rect l="l" t="t" r="r" b="b"/>
              <a:pathLst>
                <a:path w="154" h="702" extrusionOk="0">
                  <a:moveTo>
                    <a:pt x="77" y="1"/>
                  </a:moveTo>
                  <a:cubicBezTo>
                    <a:pt x="39" y="1"/>
                    <a:pt x="0" y="26"/>
                    <a:pt x="0" y="77"/>
                  </a:cubicBezTo>
                  <a:lnTo>
                    <a:pt x="0" y="628"/>
                  </a:lnTo>
                  <a:cubicBezTo>
                    <a:pt x="0" y="677"/>
                    <a:pt x="39" y="702"/>
                    <a:pt x="77" y="702"/>
                  </a:cubicBezTo>
                  <a:cubicBezTo>
                    <a:pt x="115" y="702"/>
                    <a:pt x="154" y="677"/>
                    <a:pt x="154" y="628"/>
                  </a:cubicBezTo>
                  <a:lnTo>
                    <a:pt x="154" y="77"/>
                  </a:lnTo>
                  <a:cubicBezTo>
                    <a:pt x="154" y="26"/>
                    <a:pt x="115" y="1"/>
                    <a:pt x="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-2809179" y="3099298"/>
              <a:ext cx="23120" cy="61182"/>
            </a:xfrm>
            <a:custGeom>
              <a:avLst/>
              <a:gdLst/>
              <a:ahLst/>
              <a:cxnLst/>
              <a:rect l="l" t="t" r="r" b="b"/>
              <a:pathLst>
                <a:path w="229" h="606" extrusionOk="0">
                  <a:moveTo>
                    <a:pt x="74" y="0"/>
                  </a:moveTo>
                  <a:cubicBezTo>
                    <a:pt x="35" y="0"/>
                    <a:pt x="0" y="24"/>
                    <a:pt x="7" y="73"/>
                  </a:cubicBezTo>
                  <a:cubicBezTo>
                    <a:pt x="28" y="226"/>
                    <a:pt x="45" y="379"/>
                    <a:pt x="65" y="532"/>
                  </a:cubicBezTo>
                  <a:cubicBezTo>
                    <a:pt x="72" y="581"/>
                    <a:pt x="114" y="606"/>
                    <a:pt x="153" y="606"/>
                  </a:cubicBezTo>
                  <a:cubicBezTo>
                    <a:pt x="192" y="606"/>
                    <a:pt x="228" y="581"/>
                    <a:pt x="221" y="532"/>
                  </a:cubicBezTo>
                  <a:lnTo>
                    <a:pt x="160" y="73"/>
                  </a:lnTo>
                  <a:cubicBezTo>
                    <a:pt x="155" y="25"/>
                    <a:pt x="113" y="0"/>
                    <a:pt x="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-2419576" y="2616209"/>
              <a:ext cx="22110" cy="80465"/>
            </a:xfrm>
            <a:custGeom>
              <a:avLst/>
              <a:gdLst/>
              <a:ahLst/>
              <a:cxnLst/>
              <a:rect l="l" t="t" r="r" b="b"/>
              <a:pathLst>
                <a:path w="219" h="797" extrusionOk="0">
                  <a:moveTo>
                    <a:pt x="108" y="1"/>
                  </a:moveTo>
                  <a:cubicBezTo>
                    <a:pt x="70" y="1"/>
                    <a:pt x="29" y="25"/>
                    <a:pt x="24" y="74"/>
                  </a:cubicBezTo>
                  <a:cubicBezTo>
                    <a:pt x="0" y="299"/>
                    <a:pt x="13" y="520"/>
                    <a:pt x="58" y="741"/>
                  </a:cubicBezTo>
                  <a:cubicBezTo>
                    <a:pt x="64" y="780"/>
                    <a:pt x="92" y="797"/>
                    <a:pt x="122" y="797"/>
                  </a:cubicBezTo>
                  <a:cubicBezTo>
                    <a:pt x="167" y="797"/>
                    <a:pt x="218" y="758"/>
                    <a:pt x="208" y="700"/>
                  </a:cubicBezTo>
                  <a:cubicBezTo>
                    <a:pt x="164" y="493"/>
                    <a:pt x="156" y="286"/>
                    <a:pt x="177" y="74"/>
                  </a:cubicBezTo>
                  <a:cubicBezTo>
                    <a:pt x="182" y="25"/>
                    <a:pt x="146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-2324876" y="2694957"/>
              <a:ext cx="15851" cy="57042"/>
            </a:xfrm>
            <a:custGeom>
              <a:avLst/>
              <a:gdLst/>
              <a:ahLst/>
              <a:cxnLst/>
              <a:rect l="l" t="t" r="r" b="b"/>
              <a:pathLst>
                <a:path w="157" h="565" extrusionOk="0">
                  <a:moveTo>
                    <a:pt x="79" y="0"/>
                  </a:moveTo>
                  <a:cubicBezTo>
                    <a:pt x="40" y="0"/>
                    <a:pt x="1" y="26"/>
                    <a:pt x="1" y="77"/>
                  </a:cubicBezTo>
                  <a:lnTo>
                    <a:pt x="1" y="488"/>
                  </a:lnTo>
                  <a:cubicBezTo>
                    <a:pt x="1" y="539"/>
                    <a:pt x="40" y="564"/>
                    <a:pt x="79" y="564"/>
                  </a:cubicBezTo>
                  <a:cubicBezTo>
                    <a:pt x="118" y="564"/>
                    <a:pt x="157" y="539"/>
                    <a:pt x="157" y="488"/>
                  </a:cubicBezTo>
                  <a:lnTo>
                    <a:pt x="157" y="77"/>
                  </a:lnTo>
                  <a:cubicBezTo>
                    <a:pt x="157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-2242492" y="2592887"/>
              <a:ext cx="22615" cy="80061"/>
            </a:xfrm>
            <a:custGeom>
              <a:avLst/>
              <a:gdLst/>
              <a:ahLst/>
              <a:cxnLst/>
              <a:rect l="l" t="t" r="r" b="b"/>
              <a:pathLst>
                <a:path w="224" h="793" extrusionOk="0">
                  <a:moveTo>
                    <a:pt x="77" y="0"/>
                  </a:moveTo>
                  <a:cubicBezTo>
                    <a:pt x="38" y="0"/>
                    <a:pt x="0" y="25"/>
                    <a:pt x="4" y="74"/>
                  </a:cubicBezTo>
                  <a:cubicBezTo>
                    <a:pt x="24" y="289"/>
                    <a:pt x="45" y="503"/>
                    <a:pt x="62" y="717"/>
                  </a:cubicBezTo>
                  <a:cubicBezTo>
                    <a:pt x="67" y="767"/>
                    <a:pt x="109" y="792"/>
                    <a:pt x="149" y="792"/>
                  </a:cubicBezTo>
                  <a:cubicBezTo>
                    <a:pt x="187" y="792"/>
                    <a:pt x="223" y="768"/>
                    <a:pt x="218" y="717"/>
                  </a:cubicBezTo>
                  <a:cubicBezTo>
                    <a:pt x="197" y="503"/>
                    <a:pt x="180" y="289"/>
                    <a:pt x="160" y="74"/>
                  </a:cubicBezTo>
                  <a:cubicBezTo>
                    <a:pt x="157" y="25"/>
                    <a:pt x="116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-2037241" y="2848213"/>
              <a:ext cx="27562" cy="70773"/>
            </a:xfrm>
            <a:custGeom>
              <a:avLst/>
              <a:gdLst/>
              <a:ahLst/>
              <a:cxnLst/>
              <a:rect l="l" t="t" r="r" b="b"/>
              <a:pathLst>
                <a:path w="273" h="701" extrusionOk="0">
                  <a:moveTo>
                    <a:pt x="83" y="1"/>
                  </a:moveTo>
                  <a:cubicBezTo>
                    <a:pt x="45" y="1"/>
                    <a:pt x="6" y="25"/>
                    <a:pt x="4" y="75"/>
                  </a:cubicBezTo>
                  <a:cubicBezTo>
                    <a:pt x="0" y="272"/>
                    <a:pt x="31" y="462"/>
                    <a:pt x="102" y="649"/>
                  </a:cubicBezTo>
                  <a:cubicBezTo>
                    <a:pt x="116" y="685"/>
                    <a:pt x="147" y="701"/>
                    <a:pt x="178" y="701"/>
                  </a:cubicBezTo>
                  <a:cubicBezTo>
                    <a:pt x="225" y="701"/>
                    <a:pt x="273" y="663"/>
                    <a:pt x="252" y="605"/>
                  </a:cubicBezTo>
                  <a:cubicBezTo>
                    <a:pt x="187" y="435"/>
                    <a:pt x="157" y="258"/>
                    <a:pt x="160" y="75"/>
                  </a:cubicBezTo>
                  <a:cubicBezTo>
                    <a:pt x="160" y="25"/>
                    <a:pt x="122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-872570" y="2973604"/>
              <a:ext cx="32206" cy="85311"/>
            </a:xfrm>
            <a:custGeom>
              <a:avLst/>
              <a:gdLst/>
              <a:ahLst/>
              <a:cxnLst/>
              <a:rect l="l" t="t" r="r" b="b"/>
              <a:pathLst>
                <a:path w="319" h="845" extrusionOk="0">
                  <a:moveTo>
                    <a:pt x="97" y="1"/>
                  </a:moveTo>
                  <a:cubicBezTo>
                    <a:pt x="51" y="1"/>
                    <a:pt x="1" y="40"/>
                    <a:pt x="13" y="97"/>
                  </a:cubicBezTo>
                  <a:cubicBezTo>
                    <a:pt x="61" y="328"/>
                    <a:pt x="109" y="557"/>
                    <a:pt x="156" y="788"/>
                  </a:cubicBezTo>
                  <a:cubicBezTo>
                    <a:pt x="164" y="827"/>
                    <a:pt x="193" y="844"/>
                    <a:pt x="224" y="844"/>
                  </a:cubicBezTo>
                  <a:cubicBezTo>
                    <a:pt x="269" y="844"/>
                    <a:pt x="318" y="806"/>
                    <a:pt x="306" y="747"/>
                  </a:cubicBezTo>
                  <a:cubicBezTo>
                    <a:pt x="258" y="516"/>
                    <a:pt x="211" y="288"/>
                    <a:pt x="163" y="57"/>
                  </a:cubicBezTo>
                  <a:cubicBezTo>
                    <a:pt x="155" y="18"/>
                    <a:pt x="12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-761110" y="3085365"/>
              <a:ext cx="22009" cy="71278"/>
            </a:xfrm>
            <a:custGeom>
              <a:avLst/>
              <a:gdLst/>
              <a:ahLst/>
              <a:cxnLst/>
              <a:rect l="l" t="t" r="r" b="b"/>
              <a:pathLst>
                <a:path w="218" h="706" extrusionOk="0">
                  <a:moveTo>
                    <a:pt x="110" y="1"/>
                  </a:moveTo>
                  <a:cubicBezTo>
                    <a:pt x="72" y="1"/>
                    <a:pt x="30" y="25"/>
                    <a:pt x="25" y="75"/>
                  </a:cubicBezTo>
                  <a:cubicBezTo>
                    <a:pt x="1" y="269"/>
                    <a:pt x="11" y="459"/>
                    <a:pt x="56" y="649"/>
                  </a:cubicBezTo>
                  <a:cubicBezTo>
                    <a:pt x="64" y="688"/>
                    <a:pt x="92" y="705"/>
                    <a:pt x="122" y="705"/>
                  </a:cubicBezTo>
                  <a:cubicBezTo>
                    <a:pt x="168" y="705"/>
                    <a:pt x="217" y="666"/>
                    <a:pt x="205" y="608"/>
                  </a:cubicBezTo>
                  <a:cubicBezTo>
                    <a:pt x="164" y="432"/>
                    <a:pt x="158" y="255"/>
                    <a:pt x="178" y="75"/>
                  </a:cubicBezTo>
                  <a:cubicBezTo>
                    <a:pt x="185" y="25"/>
                    <a:pt x="149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-2900851" y="3814390"/>
              <a:ext cx="15952" cy="80364"/>
            </a:xfrm>
            <a:custGeom>
              <a:avLst/>
              <a:gdLst/>
              <a:ahLst/>
              <a:cxnLst/>
              <a:rect l="l" t="t" r="r" b="b"/>
              <a:pathLst>
                <a:path w="158" h="796" extrusionOk="0">
                  <a:moveTo>
                    <a:pt x="79" y="1"/>
                  </a:moveTo>
                  <a:cubicBezTo>
                    <a:pt x="40" y="1"/>
                    <a:pt x="1" y="26"/>
                    <a:pt x="1" y="75"/>
                  </a:cubicBezTo>
                  <a:lnTo>
                    <a:pt x="1" y="721"/>
                  </a:lnTo>
                  <a:cubicBezTo>
                    <a:pt x="1" y="771"/>
                    <a:pt x="40" y="795"/>
                    <a:pt x="79" y="795"/>
                  </a:cubicBezTo>
                  <a:cubicBezTo>
                    <a:pt x="118" y="795"/>
                    <a:pt x="157" y="771"/>
                    <a:pt x="157" y="721"/>
                  </a:cubicBezTo>
                  <a:lnTo>
                    <a:pt x="157" y="75"/>
                  </a:lnTo>
                  <a:cubicBezTo>
                    <a:pt x="157" y="26"/>
                    <a:pt x="118" y="1"/>
                    <a:pt x="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-2827453" y="3712220"/>
              <a:ext cx="22817" cy="94297"/>
            </a:xfrm>
            <a:custGeom>
              <a:avLst/>
              <a:gdLst/>
              <a:ahLst/>
              <a:cxnLst/>
              <a:rect l="l" t="t" r="r" b="b"/>
              <a:pathLst>
                <a:path w="226" h="934" extrusionOk="0">
                  <a:moveTo>
                    <a:pt x="96" y="1"/>
                  </a:moveTo>
                  <a:cubicBezTo>
                    <a:pt x="51" y="1"/>
                    <a:pt x="1" y="39"/>
                    <a:pt x="11" y="98"/>
                  </a:cubicBezTo>
                  <a:cubicBezTo>
                    <a:pt x="55" y="349"/>
                    <a:pt x="69" y="601"/>
                    <a:pt x="55" y="859"/>
                  </a:cubicBezTo>
                  <a:cubicBezTo>
                    <a:pt x="52" y="909"/>
                    <a:pt x="90" y="933"/>
                    <a:pt x="128" y="933"/>
                  </a:cubicBezTo>
                  <a:cubicBezTo>
                    <a:pt x="167" y="933"/>
                    <a:pt x="207" y="909"/>
                    <a:pt x="209" y="859"/>
                  </a:cubicBezTo>
                  <a:cubicBezTo>
                    <a:pt x="226" y="588"/>
                    <a:pt x="209" y="322"/>
                    <a:pt x="161" y="57"/>
                  </a:cubicBezTo>
                  <a:cubicBezTo>
                    <a:pt x="154" y="18"/>
                    <a:pt x="126" y="1"/>
                    <a:pt x="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6" name="Google Shape;1696;p39"/>
          <p:cNvGrpSpPr/>
          <p:nvPr/>
        </p:nvGrpSpPr>
        <p:grpSpPr>
          <a:xfrm>
            <a:off x="3643902" y="3289758"/>
            <a:ext cx="1475275" cy="1128223"/>
            <a:chOff x="4451250" y="3408751"/>
            <a:chExt cx="1927456" cy="1474031"/>
          </a:xfrm>
        </p:grpSpPr>
        <p:sp>
          <p:nvSpPr>
            <p:cNvPr id="1697" name="Google Shape;1697;p39"/>
            <p:cNvSpPr/>
            <p:nvPr/>
          </p:nvSpPr>
          <p:spPr>
            <a:xfrm>
              <a:off x="5233443" y="4564180"/>
              <a:ext cx="116144" cy="188463"/>
            </a:xfrm>
            <a:custGeom>
              <a:avLst/>
              <a:gdLst/>
              <a:ahLst/>
              <a:cxnLst/>
              <a:rect l="l" t="t" r="r" b="b"/>
              <a:pathLst>
                <a:path w="2568" h="4167" extrusionOk="0">
                  <a:moveTo>
                    <a:pt x="1" y="0"/>
                  </a:moveTo>
                  <a:lnTo>
                    <a:pt x="21" y="3366"/>
                  </a:lnTo>
                  <a:lnTo>
                    <a:pt x="24" y="3920"/>
                  </a:lnTo>
                  <a:cubicBezTo>
                    <a:pt x="24" y="3920"/>
                    <a:pt x="1013" y="4166"/>
                    <a:pt x="1959" y="4166"/>
                  </a:cubicBezTo>
                  <a:cubicBezTo>
                    <a:pt x="2135" y="4166"/>
                    <a:pt x="2309" y="4158"/>
                    <a:pt x="2475" y="4138"/>
                  </a:cubicBezTo>
                  <a:cubicBezTo>
                    <a:pt x="2500" y="3899"/>
                    <a:pt x="2513" y="3634"/>
                    <a:pt x="2523" y="3366"/>
                  </a:cubicBezTo>
                  <a:cubicBezTo>
                    <a:pt x="2568" y="2122"/>
                    <a:pt x="2513" y="697"/>
                    <a:pt x="2513" y="69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5234348" y="4672948"/>
              <a:ext cx="113250" cy="79691"/>
            </a:xfrm>
            <a:custGeom>
              <a:avLst/>
              <a:gdLst/>
              <a:ahLst/>
              <a:cxnLst/>
              <a:rect l="l" t="t" r="r" b="b"/>
              <a:pathLst>
                <a:path w="2504" h="1762" extrusionOk="0">
                  <a:moveTo>
                    <a:pt x="1302" y="0"/>
                  </a:moveTo>
                  <a:cubicBezTo>
                    <a:pt x="602" y="0"/>
                    <a:pt x="399" y="947"/>
                    <a:pt x="399" y="947"/>
                  </a:cubicBezTo>
                  <a:lnTo>
                    <a:pt x="1" y="961"/>
                  </a:lnTo>
                  <a:lnTo>
                    <a:pt x="4" y="1515"/>
                  </a:lnTo>
                  <a:cubicBezTo>
                    <a:pt x="4" y="1515"/>
                    <a:pt x="993" y="1761"/>
                    <a:pt x="1939" y="1761"/>
                  </a:cubicBezTo>
                  <a:cubicBezTo>
                    <a:pt x="2115" y="1761"/>
                    <a:pt x="2289" y="1753"/>
                    <a:pt x="2455" y="1733"/>
                  </a:cubicBezTo>
                  <a:cubicBezTo>
                    <a:pt x="2480" y="1494"/>
                    <a:pt x="2493" y="1229"/>
                    <a:pt x="2503" y="961"/>
                  </a:cubicBezTo>
                  <a:cubicBezTo>
                    <a:pt x="2221" y="536"/>
                    <a:pt x="1816" y="53"/>
                    <a:pt x="1391" y="5"/>
                  </a:cubicBezTo>
                  <a:cubicBezTo>
                    <a:pt x="1361" y="2"/>
                    <a:pt x="1331" y="0"/>
                    <a:pt x="13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5621984" y="4568295"/>
              <a:ext cx="341558" cy="238078"/>
            </a:xfrm>
            <a:custGeom>
              <a:avLst/>
              <a:gdLst/>
              <a:ahLst/>
              <a:cxnLst/>
              <a:rect l="l" t="t" r="r" b="b"/>
              <a:pathLst>
                <a:path w="7552" h="5264" extrusionOk="0">
                  <a:moveTo>
                    <a:pt x="4883" y="0"/>
                  </a:moveTo>
                  <a:lnTo>
                    <a:pt x="1075" y="195"/>
                  </a:lnTo>
                  <a:lnTo>
                    <a:pt x="184" y="3656"/>
                  </a:lnTo>
                  <a:lnTo>
                    <a:pt x="1" y="4356"/>
                  </a:lnTo>
                  <a:cubicBezTo>
                    <a:pt x="1" y="4356"/>
                    <a:pt x="1730" y="5263"/>
                    <a:pt x="3433" y="5263"/>
                  </a:cubicBezTo>
                  <a:cubicBezTo>
                    <a:pt x="3614" y="5263"/>
                    <a:pt x="3796" y="5253"/>
                    <a:pt x="3975" y="5230"/>
                  </a:cubicBezTo>
                  <a:cubicBezTo>
                    <a:pt x="4366" y="5178"/>
                    <a:pt x="4744" y="5070"/>
                    <a:pt x="5087" y="4876"/>
                  </a:cubicBezTo>
                  <a:cubicBezTo>
                    <a:pt x="5298" y="4761"/>
                    <a:pt x="5495" y="4611"/>
                    <a:pt x="5675" y="4427"/>
                  </a:cubicBezTo>
                  <a:cubicBezTo>
                    <a:pt x="7552" y="2500"/>
                    <a:pt x="4883" y="0"/>
                    <a:pt x="4883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5621984" y="4725410"/>
              <a:ext cx="179825" cy="80957"/>
            </a:xfrm>
            <a:custGeom>
              <a:avLst/>
              <a:gdLst/>
              <a:ahLst/>
              <a:cxnLst/>
              <a:rect l="l" t="t" r="r" b="b"/>
              <a:pathLst>
                <a:path w="3976" h="1790" extrusionOk="0">
                  <a:moveTo>
                    <a:pt x="765" y="0"/>
                  </a:moveTo>
                  <a:cubicBezTo>
                    <a:pt x="569" y="0"/>
                    <a:pt x="367" y="78"/>
                    <a:pt x="184" y="182"/>
                  </a:cubicBezTo>
                  <a:lnTo>
                    <a:pt x="1" y="882"/>
                  </a:lnTo>
                  <a:cubicBezTo>
                    <a:pt x="1" y="882"/>
                    <a:pt x="1730" y="1789"/>
                    <a:pt x="3433" y="1789"/>
                  </a:cubicBezTo>
                  <a:cubicBezTo>
                    <a:pt x="3614" y="1789"/>
                    <a:pt x="3796" y="1779"/>
                    <a:pt x="3975" y="1756"/>
                  </a:cubicBezTo>
                  <a:cubicBezTo>
                    <a:pt x="3955" y="1701"/>
                    <a:pt x="3717" y="1052"/>
                    <a:pt x="3125" y="705"/>
                  </a:cubicBezTo>
                  <a:cubicBezTo>
                    <a:pt x="3004" y="634"/>
                    <a:pt x="2878" y="606"/>
                    <a:pt x="2755" y="606"/>
                  </a:cubicBezTo>
                  <a:cubicBezTo>
                    <a:pt x="2250" y="606"/>
                    <a:pt x="1783" y="1083"/>
                    <a:pt x="1783" y="1083"/>
                  </a:cubicBezTo>
                  <a:cubicBezTo>
                    <a:pt x="1783" y="1083"/>
                    <a:pt x="1752" y="512"/>
                    <a:pt x="1110" y="96"/>
                  </a:cubicBezTo>
                  <a:cubicBezTo>
                    <a:pt x="1000" y="29"/>
                    <a:pt x="884" y="0"/>
                    <a:pt x="76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6190934" y="3868245"/>
              <a:ext cx="168246" cy="446667"/>
            </a:xfrm>
            <a:custGeom>
              <a:avLst/>
              <a:gdLst/>
              <a:ahLst/>
              <a:cxnLst/>
              <a:rect l="l" t="t" r="r" b="b"/>
              <a:pathLst>
                <a:path w="3720" h="9876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568"/>
                    <a:pt x="24" y="1136"/>
                    <a:pt x="51" y="1707"/>
                  </a:cubicBezTo>
                  <a:cubicBezTo>
                    <a:pt x="85" y="2275"/>
                    <a:pt x="132" y="2843"/>
                    <a:pt x="190" y="3411"/>
                  </a:cubicBezTo>
                  <a:cubicBezTo>
                    <a:pt x="313" y="4542"/>
                    <a:pt x="504" y="5672"/>
                    <a:pt x="799" y="6780"/>
                  </a:cubicBezTo>
                  <a:cubicBezTo>
                    <a:pt x="959" y="7330"/>
                    <a:pt x="1149" y="7875"/>
                    <a:pt x="1408" y="8391"/>
                  </a:cubicBezTo>
                  <a:cubicBezTo>
                    <a:pt x="1670" y="8901"/>
                    <a:pt x="2003" y="9425"/>
                    <a:pt x="2544" y="9714"/>
                  </a:cubicBezTo>
                  <a:cubicBezTo>
                    <a:pt x="2615" y="9744"/>
                    <a:pt x="2682" y="9775"/>
                    <a:pt x="2751" y="9805"/>
                  </a:cubicBezTo>
                  <a:cubicBezTo>
                    <a:pt x="2825" y="9826"/>
                    <a:pt x="2894" y="9849"/>
                    <a:pt x="2972" y="9860"/>
                  </a:cubicBezTo>
                  <a:cubicBezTo>
                    <a:pt x="3024" y="9869"/>
                    <a:pt x="3079" y="9875"/>
                    <a:pt x="3135" y="9875"/>
                  </a:cubicBezTo>
                  <a:cubicBezTo>
                    <a:pt x="3241" y="9875"/>
                    <a:pt x="3349" y="9854"/>
                    <a:pt x="3444" y="9792"/>
                  </a:cubicBezTo>
                  <a:cubicBezTo>
                    <a:pt x="3594" y="9697"/>
                    <a:pt x="3655" y="9530"/>
                    <a:pt x="3689" y="9388"/>
                  </a:cubicBezTo>
                  <a:cubicBezTo>
                    <a:pt x="3719" y="9237"/>
                    <a:pt x="3719" y="9091"/>
                    <a:pt x="3713" y="8945"/>
                  </a:cubicBezTo>
                  <a:cubicBezTo>
                    <a:pt x="3658" y="8368"/>
                    <a:pt x="3492" y="7817"/>
                    <a:pt x="3281" y="7290"/>
                  </a:cubicBezTo>
                  <a:lnTo>
                    <a:pt x="3281" y="7290"/>
                  </a:lnTo>
                  <a:cubicBezTo>
                    <a:pt x="3437" y="7834"/>
                    <a:pt x="3577" y="8391"/>
                    <a:pt x="3587" y="8949"/>
                  </a:cubicBezTo>
                  <a:cubicBezTo>
                    <a:pt x="3590" y="9088"/>
                    <a:pt x="3580" y="9228"/>
                    <a:pt x="3550" y="9353"/>
                  </a:cubicBezTo>
                  <a:cubicBezTo>
                    <a:pt x="3515" y="9482"/>
                    <a:pt x="3457" y="9601"/>
                    <a:pt x="3359" y="9656"/>
                  </a:cubicBezTo>
                  <a:cubicBezTo>
                    <a:pt x="3301" y="9690"/>
                    <a:pt x="3232" y="9704"/>
                    <a:pt x="3159" y="9704"/>
                  </a:cubicBezTo>
                  <a:cubicBezTo>
                    <a:pt x="3109" y="9704"/>
                    <a:pt x="3057" y="9698"/>
                    <a:pt x="3005" y="9686"/>
                  </a:cubicBezTo>
                  <a:cubicBezTo>
                    <a:pt x="2941" y="9676"/>
                    <a:pt x="2880" y="9649"/>
                    <a:pt x="2815" y="9629"/>
                  </a:cubicBezTo>
                  <a:lnTo>
                    <a:pt x="2635" y="9540"/>
                  </a:lnTo>
                  <a:cubicBezTo>
                    <a:pt x="2176" y="9265"/>
                    <a:pt x="1857" y="8789"/>
                    <a:pt x="1615" y="8289"/>
                  </a:cubicBezTo>
                  <a:cubicBezTo>
                    <a:pt x="1370" y="7789"/>
                    <a:pt x="1190" y="7252"/>
                    <a:pt x="1041" y="6712"/>
                  </a:cubicBezTo>
                  <a:cubicBezTo>
                    <a:pt x="728" y="5627"/>
                    <a:pt x="544" y="4505"/>
                    <a:pt x="381" y="3387"/>
                  </a:cubicBezTo>
                  <a:cubicBezTo>
                    <a:pt x="221" y="2261"/>
                    <a:pt x="112" y="113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4451250" y="3449726"/>
              <a:ext cx="474120" cy="621426"/>
            </a:xfrm>
            <a:custGeom>
              <a:avLst/>
              <a:gdLst/>
              <a:ahLst/>
              <a:cxnLst/>
              <a:rect l="l" t="t" r="r" b="b"/>
              <a:pathLst>
                <a:path w="10483" h="13740" extrusionOk="0">
                  <a:moveTo>
                    <a:pt x="6637" y="1"/>
                  </a:moveTo>
                  <a:cubicBezTo>
                    <a:pt x="5900" y="1"/>
                    <a:pt x="5137" y="143"/>
                    <a:pt x="4427" y="531"/>
                  </a:cubicBezTo>
                  <a:cubicBezTo>
                    <a:pt x="1769" y="1985"/>
                    <a:pt x="1" y="11886"/>
                    <a:pt x="1171" y="12243"/>
                  </a:cubicBezTo>
                  <a:cubicBezTo>
                    <a:pt x="1265" y="12271"/>
                    <a:pt x="1352" y="12285"/>
                    <a:pt x="1432" y="12285"/>
                  </a:cubicBezTo>
                  <a:cubicBezTo>
                    <a:pt x="2358" y="12285"/>
                    <a:pt x="2459" y="10553"/>
                    <a:pt x="2459" y="10553"/>
                  </a:cubicBezTo>
                  <a:cubicBezTo>
                    <a:pt x="2459" y="10553"/>
                    <a:pt x="2485" y="13740"/>
                    <a:pt x="3713" y="13740"/>
                  </a:cubicBezTo>
                  <a:cubicBezTo>
                    <a:pt x="3727" y="13740"/>
                    <a:pt x="3742" y="13739"/>
                    <a:pt x="3757" y="13738"/>
                  </a:cubicBezTo>
                  <a:cubicBezTo>
                    <a:pt x="5029" y="13664"/>
                    <a:pt x="6012" y="11158"/>
                    <a:pt x="6012" y="11158"/>
                  </a:cubicBezTo>
                  <a:cubicBezTo>
                    <a:pt x="6012" y="11158"/>
                    <a:pt x="6511" y="13336"/>
                    <a:pt x="8060" y="13336"/>
                  </a:cubicBezTo>
                  <a:cubicBezTo>
                    <a:pt x="8133" y="13336"/>
                    <a:pt x="8208" y="13331"/>
                    <a:pt x="8286" y="13321"/>
                  </a:cubicBezTo>
                  <a:cubicBezTo>
                    <a:pt x="10013" y="13096"/>
                    <a:pt x="10482" y="1071"/>
                    <a:pt x="10482" y="1071"/>
                  </a:cubicBezTo>
                  <a:cubicBezTo>
                    <a:pt x="10482" y="1071"/>
                    <a:pt x="8658" y="1"/>
                    <a:pt x="6637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655267" y="3408751"/>
              <a:ext cx="1723439" cy="1224851"/>
            </a:xfrm>
            <a:custGeom>
              <a:avLst/>
              <a:gdLst/>
              <a:ahLst/>
              <a:cxnLst/>
              <a:rect l="l" t="t" r="r" b="b"/>
              <a:pathLst>
                <a:path w="38106" h="27082" extrusionOk="0">
                  <a:moveTo>
                    <a:pt x="18319" y="1"/>
                  </a:moveTo>
                  <a:cubicBezTo>
                    <a:pt x="9142" y="1"/>
                    <a:pt x="4855" y="523"/>
                    <a:pt x="3649" y="5931"/>
                  </a:cubicBezTo>
                  <a:cubicBezTo>
                    <a:pt x="2255" y="12187"/>
                    <a:pt x="3891" y="19653"/>
                    <a:pt x="120" y="19734"/>
                  </a:cubicBezTo>
                  <a:lnTo>
                    <a:pt x="1" y="21084"/>
                  </a:lnTo>
                  <a:cubicBezTo>
                    <a:pt x="1" y="21084"/>
                    <a:pt x="419" y="21196"/>
                    <a:pt x="1022" y="21196"/>
                  </a:cubicBezTo>
                  <a:cubicBezTo>
                    <a:pt x="2442" y="21196"/>
                    <a:pt x="4888" y="20578"/>
                    <a:pt x="5329" y="16433"/>
                  </a:cubicBezTo>
                  <a:cubicBezTo>
                    <a:pt x="5356" y="20829"/>
                    <a:pt x="6046" y="24872"/>
                    <a:pt x="11082" y="25810"/>
                  </a:cubicBezTo>
                  <a:cubicBezTo>
                    <a:pt x="11082" y="25810"/>
                    <a:pt x="15746" y="27082"/>
                    <a:pt x="21135" y="27082"/>
                  </a:cubicBezTo>
                  <a:cubicBezTo>
                    <a:pt x="24220" y="27082"/>
                    <a:pt x="27542" y="26665"/>
                    <a:pt x="30362" y="25354"/>
                  </a:cubicBezTo>
                  <a:cubicBezTo>
                    <a:pt x="38106" y="21757"/>
                    <a:pt x="35438" y="84"/>
                    <a:pt x="22998" y="23"/>
                  </a:cubicBezTo>
                  <a:cubicBezTo>
                    <a:pt x="21314" y="14"/>
                    <a:pt x="19756" y="1"/>
                    <a:pt x="1831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5035080" y="3753507"/>
              <a:ext cx="113385" cy="133647"/>
            </a:xfrm>
            <a:custGeom>
              <a:avLst/>
              <a:gdLst/>
              <a:ahLst/>
              <a:cxnLst/>
              <a:rect l="l" t="t" r="r" b="b"/>
              <a:pathLst>
                <a:path w="2507" h="2955" extrusionOk="0">
                  <a:moveTo>
                    <a:pt x="76" y="1"/>
                  </a:moveTo>
                  <a:lnTo>
                    <a:pt x="76" y="1"/>
                  </a:lnTo>
                  <a:cubicBezTo>
                    <a:pt x="1" y="522"/>
                    <a:pt x="15" y="1049"/>
                    <a:pt x="126" y="1575"/>
                  </a:cubicBezTo>
                  <a:cubicBezTo>
                    <a:pt x="181" y="1840"/>
                    <a:pt x="272" y="2099"/>
                    <a:pt x="415" y="2354"/>
                  </a:cubicBezTo>
                  <a:cubicBezTo>
                    <a:pt x="562" y="2599"/>
                    <a:pt x="803" y="2860"/>
                    <a:pt x="1157" y="2935"/>
                  </a:cubicBezTo>
                  <a:cubicBezTo>
                    <a:pt x="1219" y="2948"/>
                    <a:pt x="1285" y="2955"/>
                    <a:pt x="1351" y="2955"/>
                  </a:cubicBezTo>
                  <a:cubicBezTo>
                    <a:pt x="1461" y="2955"/>
                    <a:pt x="1574" y="2935"/>
                    <a:pt x="1680" y="2891"/>
                  </a:cubicBezTo>
                  <a:cubicBezTo>
                    <a:pt x="1847" y="2819"/>
                    <a:pt x="1979" y="2704"/>
                    <a:pt x="2075" y="2579"/>
                  </a:cubicBezTo>
                  <a:cubicBezTo>
                    <a:pt x="2259" y="2320"/>
                    <a:pt x="2347" y="2051"/>
                    <a:pt x="2401" y="1786"/>
                  </a:cubicBezTo>
                  <a:cubicBezTo>
                    <a:pt x="2507" y="1253"/>
                    <a:pt x="2496" y="722"/>
                    <a:pt x="2398" y="208"/>
                  </a:cubicBezTo>
                  <a:cubicBezTo>
                    <a:pt x="2289" y="718"/>
                    <a:pt x="2183" y="1218"/>
                    <a:pt x="2020" y="1681"/>
                  </a:cubicBezTo>
                  <a:cubicBezTo>
                    <a:pt x="1932" y="1901"/>
                    <a:pt x="1840" y="2130"/>
                    <a:pt x="1700" y="2276"/>
                  </a:cubicBezTo>
                  <a:cubicBezTo>
                    <a:pt x="1593" y="2397"/>
                    <a:pt x="1487" y="2454"/>
                    <a:pt x="1362" y="2454"/>
                  </a:cubicBezTo>
                  <a:cubicBezTo>
                    <a:pt x="1329" y="2454"/>
                    <a:pt x="1295" y="2450"/>
                    <a:pt x="1259" y="2442"/>
                  </a:cubicBezTo>
                  <a:cubicBezTo>
                    <a:pt x="1099" y="2411"/>
                    <a:pt x="946" y="2279"/>
                    <a:pt x="820" y="2099"/>
                  </a:cubicBezTo>
                  <a:cubicBezTo>
                    <a:pt x="688" y="1915"/>
                    <a:pt x="596" y="1691"/>
                    <a:pt x="504" y="1463"/>
                  </a:cubicBezTo>
                  <a:cubicBezTo>
                    <a:pt x="334" y="1001"/>
                    <a:pt x="208" y="504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723970" y="4044807"/>
              <a:ext cx="526810" cy="837975"/>
            </a:xfrm>
            <a:custGeom>
              <a:avLst/>
              <a:gdLst/>
              <a:ahLst/>
              <a:cxnLst/>
              <a:rect l="l" t="t" r="r" b="b"/>
              <a:pathLst>
                <a:path w="11648" h="18528" extrusionOk="0">
                  <a:moveTo>
                    <a:pt x="10560" y="0"/>
                  </a:moveTo>
                  <a:cubicBezTo>
                    <a:pt x="8671" y="0"/>
                    <a:pt x="2329" y="8911"/>
                    <a:pt x="2329" y="8911"/>
                  </a:cubicBezTo>
                  <a:cubicBezTo>
                    <a:pt x="2329" y="8911"/>
                    <a:pt x="517" y="15642"/>
                    <a:pt x="85" y="17042"/>
                  </a:cubicBezTo>
                  <a:lnTo>
                    <a:pt x="85" y="17046"/>
                  </a:lnTo>
                  <a:cubicBezTo>
                    <a:pt x="41" y="17192"/>
                    <a:pt x="10" y="17281"/>
                    <a:pt x="0" y="17294"/>
                  </a:cubicBezTo>
                  <a:cubicBezTo>
                    <a:pt x="0" y="17294"/>
                    <a:pt x="2174" y="18528"/>
                    <a:pt x="4045" y="18528"/>
                  </a:cubicBezTo>
                  <a:cubicBezTo>
                    <a:pt x="4712" y="18528"/>
                    <a:pt x="5340" y="18371"/>
                    <a:pt x="5817" y="17947"/>
                  </a:cubicBezTo>
                  <a:lnTo>
                    <a:pt x="5837" y="17927"/>
                  </a:lnTo>
                  <a:cubicBezTo>
                    <a:pt x="8391" y="15462"/>
                    <a:pt x="11648" y="5011"/>
                    <a:pt x="11066" y="605"/>
                  </a:cubicBezTo>
                  <a:cubicBezTo>
                    <a:pt x="11011" y="184"/>
                    <a:pt x="10831" y="0"/>
                    <a:pt x="1056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4900893" y="4256961"/>
              <a:ext cx="377016" cy="547298"/>
            </a:xfrm>
            <a:custGeom>
              <a:avLst/>
              <a:gdLst/>
              <a:ahLst/>
              <a:cxnLst/>
              <a:rect l="l" t="t" r="r" b="b"/>
              <a:pathLst>
                <a:path w="8336" h="1210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622" y="9931"/>
                    <a:pt x="2213" y="11454"/>
                  </a:cubicBezTo>
                  <a:cubicBezTo>
                    <a:pt x="3524" y="11884"/>
                    <a:pt x="4753" y="12101"/>
                    <a:pt x="5789" y="12101"/>
                  </a:cubicBezTo>
                  <a:cubicBezTo>
                    <a:pt x="6808" y="12101"/>
                    <a:pt x="7640" y="11891"/>
                    <a:pt x="8180" y="11468"/>
                  </a:cubicBezTo>
                  <a:cubicBezTo>
                    <a:pt x="8336" y="9710"/>
                    <a:pt x="7918" y="3029"/>
                    <a:pt x="7918" y="3029"/>
                  </a:cubicBezTo>
                  <a:cubicBezTo>
                    <a:pt x="7918" y="3029"/>
                    <a:pt x="1169" y="58"/>
                    <a:pt x="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4981396" y="4688144"/>
              <a:ext cx="290994" cy="116099"/>
            </a:xfrm>
            <a:custGeom>
              <a:avLst/>
              <a:gdLst/>
              <a:ahLst/>
              <a:cxnLst/>
              <a:rect l="l" t="t" r="r" b="b"/>
              <a:pathLst>
                <a:path w="6434" h="2567" extrusionOk="0">
                  <a:moveTo>
                    <a:pt x="786" y="0"/>
                  </a:moveTo>
                  <a:cubicBezTo>
                    <a:pt x="1" y="0"/>
                    <a:pt x="433" y="1920"/>
                    <a:pt x="433" y="1920"/>
                  </a:cubicBezTo>
                  <a:cubicBezTo>
                    <a:pt x="1744" y="2350"/>
                    <a:pt x="2973" y="2567"/>
                    <a:pt x="4009" y="2567"/>
                  </a:cubicBezTo>
                  <a:cubicBezTo>
                    <a:pt x="5028" y="2567"/>
                    <a:pt x="5860" y="2357"/>
                    <a:pt x="6400" y="1934"/>
                  </a:cubicBezTo>
                  <a:cubicBezTo>
                    <a:pt x="6400" y="1934"/>
                    <a:pt x="6434" y="431"/>
                    <a:pt x="5305" y="173"/>
                  </a:cubicBezTo>
                  <a:cubicBezTo>
                    <a:pt x="5221" y="154"/>
                    <a:pt x="5143" y="145"/>
                    <a:pt x="5068" y="145"/>
                  </a:cubicBezTo>
                  <a:cubicBezTo>
                    <a:pt x="4142" y="145"/>
                    <a:pt x="3932" y="1529"/>
                    <a:pt x="3932" y="1529"/>
                  </a:cubicBezTo>
                  <a:cubicBezTo>
                    <a:pt x="3932" y="1529"/>
                    <a:pt x="3816" y="267"/>
                    <a:pt x="2918" y="190"/>
                  </a:cubicBezTo>
                  <a:cubicBezTo>
                    <a:pt x="2894" y="188"/>
                    <a:pt x="2870" y="187"/>
                    <a:pt x="2846" y="187"/>
                  </a:cubicBezTo>
                  <a:cubicBezTo>
                    <a:pt x="2004" y="187"/>
                    <a:pt x="1831" y="1570"/>
                    <a:pt x="1831" y="1570"/>
                  </a:cubicBezTo>
                  <a:cubicBezTo>
                    <a:pt x="1831" y="1570"/>
                    <a:pt x="1677" y="77"/>
                    <a:pt x="831" y="2"/>
                  </a:cubicBezTo>
                  <a:cubicBezTo>
                    <a:pt x="816" y="1"/>
                    <a:pt x="801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4713112" y="4285544"/>
              <a:ext cx="45273" cy="37720"/>
            </a:xfrm>
            <a:custGeom>
              <a:avLst/>
              <a:gdLst/>
              <a:ahLst/>
              <a:cxnLst/>
              <a:rect l="l" t="t" r="r" b="b"/>
              <a:pathLst>
                <a:path w="1001" h="834" extrusionOk="0">
                  <a:moveTo>
                    <a:pt x="1" y="1"/>
                  </a:moveTo>
                  <a:lnTo>
                    <a:pt x="1000" y="834"/>
                  </a:lnTo>
                  <a:cubicBezTo>
                    <a:pt x="746" y="12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4750514" y="4234077"/>
              <a:ext cx="64404" cy="15242"/>
            </a:xfrm>
            <a:custGeom>
              <a:avLst/>
              <a:gdLst/>
              <a:ahLst/>
              <a:cxnLst/>
              <a:rect l="l" t="t" r="r" b="b"/>
              <a:pathLst>
                <a:path w="1424" h="337" extrusionOk="0">
                  <a:moveTo>
                    <a:pt x="540" y="1"/>
                  </a:moveTo>
                  <a:cubicBezTo>
                    <a:pt x="234" y="1"/>
                    <a:pt x="0" y="88"/>
                    <a:pt x="0" y="88"/>
                  </a:cubicBezTo>
                  <a:lnTo>
                    <a:pt x="1424" y="337"/>
                  </a:lnTo>
                  <a:cubicBezTo>
                    <a:pt x="1149" y="71"/>
                    <a:pt x="816" y="1"/>
                    <a:pt x="5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4770776" y="4161399"/>
              <a:ext cx="67841" cy="8593"/>
            </a:xfrm>
            <a:custGeom>
              <a:avLst/>
              <a:gdLst/>
              <a:ahLst/>
              <a:cxnLst/>
              <a:rect l="l" t="t" r="r" b="b"/>
              <a:pathLst>
                <a:path w="1500" h="190" extrusionOk="0">
                  <a:moveTo>
                    <a:pt x="863" y="1"/>
                  </a:moveTo>
                  <a:cubicBezTo>
                    <a:pt x="417" y="1"/>
                    <a:pt x="1" y="189"/>
                    <a:pt x="1" y="189"/>
                  </a:cubicBezTo>
                  <a:lnTo>
                    <a:pt x="1500" y="185"/>
                  </a:lnTo>
                  <a:cubicBezTo>
                    <a:pt x="1312" y="47"/>
                    <a:pt x="1084" y="1"/>
                    <a:pt x="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4782806" y="4062716"/>
              <a:ext cx="64901" cy="7463"/>
            </a:xfrm>
            <a:custGeom>
              <a:avLst/>
              <a:gdLst/>
              <a:ahLst/>
              <a:cxnLst/>
              <a:rect l="l" t="t" r="r" b="b"/>
              <a:pathLst>
                <a:path w="1435" h="165" extrusionOk="0">
                  <a:moveTo>
                    <a:pt x="790" y="0"/>
                  </a:moveTo>
                  <a:cubicBezTo>
                    <a:pt x="338" y="0"/>
                    <a:pt x="0" y="164"/>
                    <a:pt x="0" y="164"/>
                  </a:cubicBezTo>
                  <a:lnTo>
                    <a:pt x="1435" y="123"/>
                  </a:lnTo>
                  <a:cubicBezTo>
                    <a:pt x="1210" y="32"/>
                    <a:pt x="989" y="0"/>
                    <a:pt x="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5265780" y="3512182"/>
              <a:ext cx="651774" cy="566113"/>
            </a:xfrm>
            <a:custGeom>
              <a:avLst/>
              <a:gdLst/>
              <a:ahLst/>
              <a:cxnLst/>
              <a:rect l="l" t="t" r="r" b="b"/>
              <a:pathLst>
                <a:path w="14411" h="12517" extrusionOk="0">
                  <a:moveTo>
                    <a:pt x="7184" y="0"/>
                  </a:moveTo>
                  <a:cubicBezTo>
                    <a:pt x="3921" y="0"/>
                    <a:pt x="483" y="1638"/>
                    <a:pt x="483" y="1638"/>
                  </a:cubicBezTo>
                  <a:cubicBezTo>
                    <a:pt x="0" y="5988"/>
                    <a:pt x="1482" y="6400"/>
                    <a:pt x="2060" y="6400"/>
                  </a:cubicBezTo>
                  <a:cubicBezTo>
                    <a:pt x="2195" y="6400"/>
                    <a:pt x="2281" y="6377"/>
                    <a:pt x="2281" y="6377"/>
                  </a:cubicBezTo>
                  <a:lnTo>
                    <a:pt x="2281" y="6377"/>
                  </a:lnTo>
                  <a:cubicBezTo>
                    <a:pt x="2281" y="6377"/>
                    <a:pt x="2261" y="10529"/>
                    <a:pt x="3590" y="10777"/>
                  </a:cubicBezTo>
                  <a:cubicBezTo>
                    <a:pt x="3630" y="10785"/>
                    <a:pt x="3670" y="10788"/>
                    <a:pt x="3709" y="10788"/>
                  </a:cubicBezTo>
                  <a:cubicBezTo>
                    <a:pt x="4943" y="10788"/>
                    <a:pt x="5327" y="7099"/>
                    <a:pt x="5327" y="7099"/>
                  </a:cubicBezTo>
                  <a:cubicBezTo>
                    <a:pt x="5327" y="7099"/>
                    <a:pt x="5470" y="12106"/>
                    <a:pt x="6925" y="12263"/>
                  </a:cubicBezTo>
                  <a:cubicBezTo>
                    <a:pt x="6962" y="12267"/>
                    <a:pt x="6997" y="12269"/>
                    <a:pt x="7032" y="12269"/>
                  </a:cubicBezTo>
                  <a:cubicBezTo>
                    <a:pt x="8312" y="12269"/>
                    <a:pt x="8562" y="9706"/>
                    <a:pt x="8585" y="9422"/>
                  </a:cubicBezTo>
                  <a:lnTo>
                    <a:pt x="8585" y="9422"/>
                  </a:lnTo>
                  <a:cubicBezTo>
                    <a:pt x="8564" y="9705"/>
                    <a:pt x="8413" y="12260"/>
                    <a:pt x="9720" y="12511"/>
                  </a:cubicBezTo>
                  <a:cubicBezTo>
                    <a:pt x="9740" y="12515"/>
                    <a:pt x="9761" y="12517"/>
                    <a:pt x="9782" y="12517"/>
                  </a:cubicBezTo>
                  <a:cubicBezTo>
                    <a:pt x="11204" y="12517"/>
                    <a:pt x="14411" y="3888"/>
                    <a:pt x="10954" y="1125"/>
                  </a:cubicBezTo>
                  <a:cubicBezTo>
                    <a:pt x="9910" y="293"/>
                    <a:pt x="8563" y="0"/>
                    <a:pt x="718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5723970" y="4789857"/>
              <a:ext cx="264038" cy="92897"/>
            </a:xfrm>
            <a:custGeom>
              <a:avLst/>
              <a:gdLst/>
              <a:ahLst/>
              <a:cxnLst/>
              <a:rect l="l" t="t" r="r" b="b"/>
              <a:pathLst>
                <a:path w="5838" h="2054" extrusionOk="0">
                  <a:moveTo>
                    <a:pt x="1182" y="1"/>
                  </a:moveTo>
                  <a:cubicBezTo>
                    <a:pt x="749" y="1"/>
                    <a:pt x="339" y="321"/>
                    <a:pt x="85" y="568"/>
                  </a:cubicBezTo>
                  <a:lnTo>
                    <a:pt x="85" y="572"/>
                  </a:lnTo>
                  <a:cubicBezTo>
                    <a:pt x="41" y="718"/>
                    <a:pt x="10" y="807"/>
                    <a:pt x="0" y="820"/>
                  </a:cubicBezTo>
                  <a:cubicBezTo>
                    <a:pt x="0" y="820"/>
                    <a:pt x="2174" y="2054"/>
                    <a:pt x="4045" y="2054"/>
                  </a:cubicBezTo>
                  <a:cubicBezTo>
                    <a:pt x="4712" y="2054"/>
                    <a:pt x="5340" y="1897"/>
                    <a:pt x="5817" y="1473"/>
                  </a:cubicBezTo>
                  <a:lnTo>
                    <a:pt x="5837" y="1453"/>
                  </a:lnTo>
                  <a:cubicBezTo>
                    <a:pt x="5780" y="1205"/>
                    <a:pt x="5654" y="984"/>
                    <a:pt x="5406" y="891"/>
                  </a:cubicBezTo>
                  <a:cubicBezTo>
                    <a:pt x="5325" y="861"/>
                    <a:pt x="5241" y="847"/>
                    <a:pt x="5157" y="847"/>
                  </a:cubicBezTo>
                  <a:cubicBezTo>
                    <a:pt x="4496" y="847"/>
                    <a:pt x="3767" y="1670"/>
                    <a:pt x="3767" y="1670"/>
                  </a:cubicBezTo>
                  <a:cubicBezTo>
                    <a:pt x="3767" y="1670"/>
                    <a:pt x="3958" y="654"/>
                    <a:pt x="3264" y="470"/>
                  </a:cubicBezTo>
                  <a:cubicBezTo>
                    <a:pt x="3205" y="455"/>
                    <a:pt x="3146" y="447"/>
                    <a:pt x="3089" y="447"/>
                  </a:cubicBezTo>
                  <a:cubicBezTo>
                    <a:pt x="2479" y="447"/>
                    <a:pt x="1999" y="1266"/>
                    <a:pt x="1999" y="1266"/>
                  </a:cubicBezTo>
                  <a:cubicBezTo>
                    <a:pt x="1999" y="1266"/>
                    <a:pt x="2047" y="99"/>
                    <a:pt x="1292" y="8"/>
                  </a:cubicBezTo>
                  <a:cubicBezTo>
                    <a:pt x="1255" y="3"/>
                    <a:pt x="1219" y="1"/>
                    <a:pt x="1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5856665" y="4617365"/>
              <a:ext cx="201624" cy="149567"/>
            </a:xfrm>
            <a:custGeom>
              <a:avLst/>
              <a:gdLst/>
              <a:ahLst/>
              <a:cxnLst/>
              <a:rect l="l" t="t" r="r" b="b"/>
              <a:pathLst>
                <a:path w="4458" h="3307" extrusionOk="0">
                  <a:moveTo>
                    <a:pt x="2307" y="0"/>
                  </a:moveTo>
                  <a:cubicBezTo>
                    <a:pt x="2071" y="0"/>
                    <a:pt x="1836" y="7"/>
                    <a:pt x="1601" y="17"/>
                  </a:cubicBezTo>
                  <a:cubicBezTo>
                    <a:pt x="1126" y="37"/>
                    <a:pt x="653" y="72"/>
                    <a:pt x="184" y="130"/>
                  </a:cubicBezTo>
                  <a:cubicBezTo>
                    <a:pt x="588" y="114"/>
                    <a:pt x="992" y="103"/>
                    <a:pt x="1396" y="103"/>
                  </a:cubicBezTo>
                  <a:cubicBezTo>
                    <a:pt x="1937" y="103"/>
                    <a:pt x="2477" y="122"/>
                    <a:pt x="3012" y="170"/>
                  </a:cubicBezTo>
                  <a:cubicBezTo>
                    <a:pt x="3244" y="194"/>
                    <a:pt x="3478" y="228"/>
                    <a:pt x="3699" y="286"/>
                  </a:cubicBezTo>
                  <a:cubicBezTo>
                    <a:pt x="3910" y="347"/>
                    <a:pt x="4158" y="429"/>
                    <a:pt x="4195" y="602"/>
                  </a:cubicBezTo>
                  <a:cubicBezTo>
                    <a:pt x="4247" y="792"/>
                    <a:pt x="4189" y="1024"/>
                    <a:pt x="4117" y="1234"/>
                  </a:cubicBezTo>
                  <a:cubicBezTo>
                    <a:pt x="4043" y="1449"/>
                    <a:pt x="3941" y="1653"/>
                    <a:pt x="3818" y="1846"/>
                  </a:cubicBezTo>
                  <a:cubicBezTo>
                    <a:pt x="3573" y="2234"/>
                    <a:pt x="3257" y="2584"/>
                    <a:pt x="2877" y="2822"/>
                  </a:cubicBezTo>
                  <a:cubicBezTo>
                    <a:pt x="2645" y="2970"/>
                    <a:pt x="2383" y="3059"/>
                    <a:pt x="2124" y="3059"/>
                  </a:cubicBezTo>
                  <a:cubicBezTo>
                    <a:pt x="1960" y="3059"/>
                    <a:pt x="1796" y="3024"/>
                    <a:pt x="1642" y="2945"/>
                  </a:cubicBezTo>
                  <a:cubicBezTo>
                    <a:pt x="1234" y="2775"/>
                    <a:pt x="911" y="2435"/>
                    <a:pt x="690" y="2041"/>
                  </a:cubicBezTo>
                  <a:cubicBezTo>
                    <a:pt x="480" y="1677"/>
                    <a:pt x="340" y="1264"/>
                    <a:pt x="257" y="853"/>
                  </a:cubicBezTo>
                  <a:lnTo>
                    <a:pt x="257" y="853"/>
                  </a:lnTo>
                  <a:cubicBezTo>
                    <a:pt x="797" y="768"/>
                    <a:pt x="1339" y="675"/>
                    <a:pt x="1877" y="578"/>
                  </a:cubicBezTo>
                  <a:lnTo>
                    <a:pt x="1877" y="578"/>
                  </a:lnTo>
                  <a:lnTo>
                    <a:pt x="2774" y="1255"/>
                  </a:lnTo>
                  <a:lnTo>
                    <a:pt x="2774" y="1255"/>
                  </a:lnTo>
                  <a:lnTo>
                    <a:pt x="2199" y="1952"/>
                  </a:lnTo>
                  <a:lnTo>
                    <a:pt x="2199" y="1952"/>
                  </a:lnTo>
                  <a:lnTo>
                    <a:pt x="1603" y="1378"/>
                  </a:lnTo>
                  <a:lnTo>
                    <a:pt x="1603" y="1378"/>
                  </a:lnTo>
                  <a:lnTo>
                    <a:pt x="2172" y="1347"/>
                  </a:lnTo>
                  <a:lnTo>
                    <a:pt x="1554" y="1340"/>
                  </a:lnTo>
                  <a:lnTo>
                    <a:pt x="1502" y="1336"/>
                  </a:lnTo>
                  <a:lnTo>
                    <a:pt x="1537" y="1374"/>
                  </a:lnTo>
                  <a:lnTo>
                    <a:pt x="2169" y="2054"/>
                  </a:lnTo>
                  <a:lnTo>
                    <a:pt x="2203" y="2091"/>
                  </a:lnTo>
                  <a:lnTo>
                    <a:pt x="2237" y="2054"/>
                  </a:lnTo>
                  <a:lnTo>
                    <a:pt x="2927" y="1289"/>
                  </a:lnTo>
                  <a:lnTo>
                    <a:pt x="2974" y="1234"/>
                  </a:lnTo>
                  <a:lnTo>
                    <a:pt x="2917" y="1190"/>
                  </a:lnTo>
                  <a:lnTo>
                    <a:pt x="1955" y="412"/>
                  </a:lnTo>
                  <a:lnTo>
                    <a:pt x="1928" y="388"/>
                  </a:lnTo>
                  <a:lnTo>
                    <a:pt x="1887" y="395"/>
                  </a:lnTo>
                  <a:cubicBezTo>
                    <a:pt x="1295" y="476"/>
                    <a:pt x="700" y="561"/>
                    <a:pt x="109" y="653"/>
                  </a:cubicBezTo>
                  <a:lnTo>
                    <a:pt x="0" y="670"/>
                  </a:lnTo>
                  <a:lnTo>
                    <a:pt x="17" y="776"/>
                  </a:lnTo>
                  <a:cubicBezTo>
                    <a:pt x="98" y="1261"/>
                    <a:pt x="245" y="1724"/>
                    <a:pt x="483" y="2156"/>
                  </a:cubicBezTo>
                  <a:cubicBezTo>
                    <a:pt x="718" y="2581"/>
                    <a:pt x="1074" y="2972"/>
                    <a:pt x="1540" y="3176"/>
                  </a:cubicBezTo>
                  <a:cubicBezTo>
                    <a:pt x="1659" y="3220"/>
                    <a:pt x="1778" y="3268"/>
                    <a:pt x="1907" y="3291"/>
                  </a:cubicBezTo>
                  <a:cubicBezTo>
                    <a:pt x="1983" y="3300"/>
                    <a:pt x="2061" y="3306"/>
                    <a:pt x="2138" y="3306"/>
                  </a:cubicBezTo>
                  <a:cubicBezTo>
                    <a:pt x="2191" y="3306"/>
                    <a:pt x="2245" y="3303"/>
                    <a:pt x="2298" y="3295"/>
                  </a:cubicBezTo>
                  <a:cubicBezTo>
                    <a:pt x="2557" y="3264"/>
                    <a:pt x="2791" y="3155"/>
                    <a:pt x="3002" y="3026"/>
                  </a:cubicBezTo>
                  <a:cubicBezTo>
                    <a:pt x="3423" y="2754"/>
                    <a:pt x="3750" y="2377"/>
                    <a:pt x="4005" y="1965"/>
                  </a:cubicBezTo>
                  <a:cubicBezTo>
                    <a:pt x="4134" y="1758"/>
                    <a:pt x="4239" y="1537"/>
                    <a:pt x="4321" y="1302"/>
                  </a:cubicBezTo>
                  <a:cubicBezTo>
                    <a:pt x="4393" y="1068"/>
                    <a:pt x="4457" y="817"/>
                    <a:pt x="4379" y="544"/>
                  </a:cubicBezTo>
                  <a:cubicBezTo>
                    <a:pt x="4369" y="511"/>
                    <a:pt x="4352" y="476"/>
                    <a:pt x="4335" y="445"/>
                  </a:cubicBezTo>
                  <a:cubicBezTo>
                    <a:pt x="4314" y="415"/>
                    <a:pt x="4291" y="378"/>
                    <a:pt x="4264" y="354"/>
                  </a:cubicBezTo>
                  <a:cubicBezTo>
                    <a:pt x="4212" y="307"/>
                    <a:pt x="4154" y="269"/>
                    <a:pt x="4093" y="241"/>
                  </a:cubicBezTo>
                  <a:cubicBezTo>
                    <a:pt x="3978" y="180"/>
                    <a:pt x="3859" y="150"/>
                    <a:pt x="3740" y="119"/>
                  </a:cubicBezTo>
                  <a:cubicBezTo>
                    <a:pt x="3502" y="68"/>
                    <a:pt x="3264" y="41"/>
                    <a:pt x="3026" y="24"/>
                  </a:cubicBezTo>
                  <a:cubicBezTo>
                    <a:pt x="2786" y="7"/>
                    <a:pt x="2546" y="0"/>
                    <a:pt x="2307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4983295" y="4468346"/>
              <a:ext cx="234640" cy="192262"/>
            </a:xfrm>
            <a:custGeom>
              <a:avLst/>
              <a:gdLst/>
              <a:ahLst/>
              <a:cxnLst/>
              <a:rect l="l" t="t" r="r" b="b"/>
              <a:pathLst>
                <a:path w="5188" h="4251" extrusionOk="0">
                  <a:moveTo>
                    <a:pt x="3182" y="1"/>
                  </a:moveTo>
                  <a:lnTo>
                    <a:pt x="3155" y="11"/>
                  </a:lnTo>
                  <a:lnTo>
                    <a:pt x="700" y="840"/>
                  </a:lnTo>
                  <a:lnTo>
                    <a:pt x="3163" y="132"/>
                  </a:lnTo>
                  <a:lnTo>
                    <a:pt x="3163" y="132"/>
                  </a:lnTo>
                  <a:lnTo>
                    <a:pt x="4794" y="1257"/>
                  </a:lnTo>
                  <a:lnTo>
                    <a:pt x="4794" y="1257"/>
                  </a:lnTo>
                  <a:lnTo>
                    <a:pt x="4956" y="3142"/>
                  </a:lnTo>
                  <a:lnTo>
                    <a:pt x="4956" y="3142"/>
                  </a:lnTo>
                  <a:lnTo>
                    <a:pt x="2363" y="3990"/>
                  </a:lnTo>
                  <a:lnTo>
                    <a:pt x="2363" y="3990"/>
                  </a:lnTo>
                  <a:cubicBezTo>
                    <a:pt x="1684" y="3641"/>
                    <a:pt x="1003" y="3290"/>
                    <a:pt x="323" y="2947"/>
                  </a:cubicBezTo>
                  <a:lnTo>
                    <a:pt x="323" y="2947"/>
                  </a:lnTo>
                  <a:lnTo>
                    <a:pt x="1018" y="1483"/>
                  </a:lnTo>
                  <a:lnTo>
                    <a:pt x="1018" y="1483"/>
                  </a:lnTo>
                  <a:lnTo>
                    <a:pt x="2906" y="1151"/>
                  </a:lnTo>
                  <a:lnTo>
                    <a:pt x="2906" y="1151"/>
                  </a:lnTo>
                  <a:lnTo>
                    <a:pt x="3974" y="1987"/>
                  </a:lnTo>
                  <a:lnTo>
                    <a:pt x="3974" y="1987"/>
                  </a:lnTo>
                  <a:lnTo>
                    <a:pt x="3018" y="2763"/>
                  </a:lnTo>
                  <a:lnTo>
                    <a:pt x="3018" y="2763"/>
                  </a:lnTo>
                  <a:lnTo>
                    <a:pt x="1695" y="2670"/>
                  </a:lnTo>
                  <a:lnTo>
                    <a:pt x="1695" y="2670"/>
                  </a:lnTo>
                  <a:lnTo>
                    <a:pt x="1875" y="2079"/>
                  </a:lnTo>
                  <a:lnTo>
                    <a:pt x="1875" y="2079"/>
                  </a:lnTo>
                  <a:lnTo>
                    <a:pt x="3009" y="1925"/>
                  </a:lnTo>
                  <a:lnTo>
                    <a:pt x="1846" y="2020"/>
                  </a:lnTo>
                  <a:lnTo>
                    <a:pt x="1830" y="2024"/>
                  </a:lnTo>
                  <a:lnTo>
                    <a:pt x="1822" y="2041"/>
                  </a:lnTo>
                  <a:lnTo>
                    <a:pt x="1598" y="2693"/>
                  </a:lnTo>
                  <a:lnTo>
                    <a:pt x="1581" y="2745"/>
                  </a:lnTo>
                  <a:lnTo>
                    <a:pt x="1635" y="2751"/>
                  </a:lnTo>
                  <a:lnTo>
                    <a:pt x="3036" y="2901"/>
                  </a:lnTo>
                  <a:lnTo>
                    <a:pt x="3063" y="2904"/>
                  </a:lnTo>
                  <a:lnTo>
                    <a:pt x="3084" y="2888"/>
                  </a:lnTo>
                  <a:lnTo>
                    <a:pt x="4165" y="2051"/>
                  </a:lnTo>
                  <a:lnTo>
                    <a:pt x="4250" y="1986"/>
                  </a:lnTo>
                  <a:lnTo>
                    <a:pt x="4165" y="1918"/>
                  </a:lnTo>
                  <a:lnTo>
                    <a:pt x="3002" y="956"/>
                  </a:lnTo>
                  <a:lnTo>
                    <a:pt x="2965" y="929"/>
                  </a:lnTo>
                  <a:lnTo>
                    <a:pt x="2917" y="936"/>
                  </a:lnTo>
                  <a:lnTo>
                    <a:pt x="921" y="1269"/>
                  </a:lnTo>
                  <a:lnTo>
                    <a:pt x="863" y="1276"/>
                  </a:lnTo>
                  <a:lnTo>
                    <a:pt x="837" y="1330"/>
                  </a:lnTo>
                  <a:lnTo>
                    <a:pt x="51" y="2949"/>
                  </a:lnTo>
                  <a:lnTo>
                    <a:pt x="0" y="3057"/>
                  </a:lnTo>
                  <a:lnTo>
                    <a:pt x="105" y="3112"/>
                  </a:lnTo>
                  <a:cubicBezTo>
                    <a:pt x="833" y="3489"/>
                    <a:pt x="1568" y="3859"/>
                    <a:pt x="2299" y="4227"/>
                  </a:cubicBezTo>
                  <a:lnTo>
                    <a:pt x="2346" y="4250"/>
                  </a:lnTo>
                  <a:lnTo>
                    <a:pt x="2393" y="4234"/>
                  </a:lnTo>
                  <a:lnTo>
                    <a:pt x="5106" y="3319"/>
                  </a:lnTo>
                  <a:lnTo>
                    <a:pt x="5188" y="3292"/>
                  </a:lnTo>
                  <a:lnTo>
                    <a:pt x="5178" y="3207"/>
                  </a:lnTo>
                  <a:lnTo>
                    <a:pt x="4964" y="1204"/>
                  </a:lnTo>
                  <a:lnTo>
                    <a:pt x="4960" y="1164"/>
                  </a:lnTo>
                  <a:lnTo>
                    <a:pt x="4926" y="1140"/>
                  </a:lnTo>
                  <a:lnTo>
                    <a:pt x="3206" y="18"/>
                  </a:lnTo>
                  <a:lnTo>
                    <a:pt x="3182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5054165" y="3931561"/>
              <a:ext cx="79962" cy="76525"/>
            </a:xfrm>
            <a:custGeom>
              <a:avLst/>
              <a:gdLst/>
              <a:ahLst/>
              <a:cxnLst/>
              <a:rect l="l" t="t" r="r" b="b"/>
              <a:pathLst>
                <a:path w="1768" h="1692" extrusionOk="0">
                  <a:moveTo>
                    <a:pt x="884" y="1"/>
                  </a:moveTo>
                  <a:cubicBezTo>
                    <a:pt x="450" y="1"/>
                    <a:pt x="80" y="332"/>
                    <a:pt x="41" y="773"/>
                  </a:cubicBezTo>
                  <a:cubicBezTo>
                    <a:pt x="1" y="1235"/>
                    <a:pt x="344" y="1647"/>
                    <a:pt x="809" y="1688"/>
                  </a:cubicBezTo>
                  <a:cubicBezTo>
                    <a:pt x="836" y="1690"/>
                    <a:pt x="863" y="1691"/>
                    <a:pt x="890" y="1691"/>
                  </a:cubicBezTo>
                  <a:cubicBezTo>
                    <a:pt x="1322" y="1691"/>
                    <a:pt x="1689" y="1361"/>
                    <a:pt x="1727" y="922"/>
                  </a:cubicBezTo>
                  <a:cubicBezTo>
                    <a:pt x="1768" y="457"/>
                    <a:pt x="1425" y="45"/>
                    <a:pt x="959" y="4"/>
                  </a:cubicBezTo>
                  <a:cubicBezTo>
                    <a:pt x="934" y="2"/>
                    <a:pt x="909" y="1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4789997" y="3770603"/>
              <a:ext cx="68474" cy="112119"/>
            </a:xfrm>
            <a:custGeom>
              <a:avLst/>
              <a:gdLst/>
              <a:ahLst/>
              <a:cxnLst/>
              <a:rect l="l" t="t" r="r" b="b"/>
              <a:pathLst>
                <a:path w="1514" h="2479" extrusionOk="0">
                  <a:moveTo>
                    <a:pt x="314" y="1"/>
                  </a:moveTo>
                  <a:cubicBezTo>
                    <a:pt x="154" y="368"/>
                    <a:pt x="61" y="752"/>
                    <a:pt x="25" y="1153"/>
                  </a:cubicBezTo>
                  <a:cubicBezTo>
                    <a:pt x="0" y="1354"/>
                    <a:pt x="4" y="1558"/>
                    <a:pt x="28" y="1772"/>
                  </a:cubicBezTo>
                  <a:cubicBezTo>
                    <a:pt x="45" y="1881"/>
                    <a:pt x="72" y="1993"/>
                    <a:pt x="123" y="2112"/>
                  </a:cubicBezTo>
                  <a:cubicBezTo>
                    <a:pt x="174" y="2224"/>
                    <a:pt x="265" y="2374"/>
                    <a:pt x="449" y="2445"/>
                  </a:cubicBezTo>
                  <a:cubicBezTo>
                    <a:pt x="505" y="2469"/>
                    <a:pt x="567" y="2479"/>
                    <a:pt x="628" y="2479"/>
                  </a:cubicBezTo>
                  <a:cubicBezTo>
                    <a:pt x="664" y="2479"/>
                    <a:pt x="700" y="2475"/>
                    <a:pt x="735" y="2469"/>
                  </a:cubicBezTo>
                  <a:cubicBezTo>
                    <a:pt x="827" y="2445"/>
                    <a:pt x="912" y="2400"/>
                    <a:pt x="966" y="2353"/>
                  </a:cubicBezTo>
                  <a:cubicBezTo>
                    <a:pt x="1078" y="2254"/>
                    <a:pt x="1143" y="2156"/>
                    <a:pt x="1197" y="2054"/>
                  </a:cubicBezTo>
                  <a:cubicBezTo>
                    <a:pt x="1296" y="1854"/>
                    <a:pt x="1364" y="1660"/>
                    <a:pt x="1401" y="1462"/>
                  </a:cubicBezTo>
                  <a:cubicBezTo>
                    <a:pt x="1486" y="1068"/>
                    <a:pt x="1514" y="671"/>
                    <a:pt x="1469" y="272"/>
                  </a:cubicBezTo>
                  <a:lnTo>
                    <a:pt x="1469" y="272"/>
                  </a:lnTo>
                  <a:cubicBezTo>
                    <a:pt x="1306" y="636"/>
                    <a:pt x="1174" y="1000"/>
                    <a:pt x="1028" y="1340"/>
                  </a:cubicBezTo>
                  <a:cubicBezTo>
                    <a:pt x="949" y="1510"/>
                    <a:pt x="877" y="1680"/>
                    <a:pt x="786" y="1813"/>
                  </a:cubicBezTo>
                  <a:cubicBezTo>
                    <a:pt x="742" y="1881"/>
                    <a:pt x="694" y="1939"/>
                    <a:pt x="657" y="1962"/>
                  </a:cubicBezTo>
                  <a:cubicBezTo>
                    <a:pt x="638" y="1973"/>
                    <a:pt x="632" y="1976"/>
                    <a:pt x="631" y="1976"/>
                  </a:cubicBezTo>
                  <a:cubicBezTo>
                    <a:pt x="630" y="1976"/>
                    <a:pt x="635" y="1972"/>
                    <a:pt x="633" y="1972"/>
                  </a:cubicBezTo>
                  <a:lnTo>
                    <a:pt x="633" y="1972"/>
                  </a:lnTo>
                  <a:cubicBezTo>
                    <a:pt x="632" y="1974"/>
                    <a:pt x="631" y="1975"/>
                    <a:pt x="629" y="1975"/>
                  </a:cubicBezTo>
                  <a:cubicBezTo>
                    <a:pt x="609" y="1975"/>
                    <a:pt x="525" y="1835"/>
                    <a:pt x="497" y="1683"/>
                  </a:cubicBezTo>
                  <a:cubicBezTo>
                    <a:pt x="453" y="1520"/>
                    <a:pt x="439" y="1336"/>
                    <a:pt x="416" y="1153"/>
                  </a:cubicBezTo>
                  <a:cubicBezTo>
                    <a:pt x="378" y="779"/>
                    <a:pt x="361" y="395"/>
                    <a:pt x="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4955888" y="4021561"/>
              <a:ext cx="115240" cy="63318"/>
            </a:xfrm>
            <a:custGeom>
              <a:avLst/>
              <a:gdLst/>
              <a:ahLst/>
              <a:cxnLst/>
              <a:rect l="l" t="t" r="r" b="b"/>
              <a:pathLst>
                <a:path w="2548" h="1400" extrusionOk="0">
                  <a:moveTo>
                    <a:pt x="2547" y="0"/>
                  </a:moveTo>
                  <a:lnTo>
                    <a:pt x="2547" y="0"/>
                  </a:lnTo>
                  <a:cubicBezTo>
                    <a:pt x="2398" y="211"/>
                    <a:pt x="2224" y="394"/>
                    <a:pt x="2044" y="568"/>
                  </a:cubicBezTo>
                  <a:cubicBezTo>
                    <a:pt x="1860" y="735"/>
                    <a:pt x="1664" y="881"/>
                    <a:pt x="1446" y="997"/>
                  </a:cubicBezTo>
                  <a:cubicBezTo>
                    <a:pt x="1232" y="1112"/>
                    <a:pt x="997" y="1196"/>
                    <a:pt x="755" y="1237"/>
                  </a:cubicBezTo>
                  <a:cubicBezTo>
                    <a:pt x="514" y="1292"/>
                    <a:pt x="263" y="1292"/>
                    <a:pt x="1" y="1295"/>
                  </a:cubicBezTo>
                  <a:cubicBezTo>
                    <a:pt x="201" y="1353"/>
                    <a:pt x="409" y="1399"/>
                    <a:pt x="622" y="1399"/>
                  </a:cubicBezTo>
                  <a:cubicBezTo>
                    <a:pt x="673" y="1399"/>
                    <a:pt x="724" y="1397"/>
                    <a:pt x="776" y="1391"/>
                  </a:cubicBezTo>
                  <a:cubicBezTo>
                    <a:pt x="909" y="1387"/>
                    <a:pt x="1038" y="1350"/>
                    <a:pt x="1167" y="1319"/>
                  </a:cubicBezTo>
                  <a:cubicBezTo>
                    <a:pt x="1293" y="1275"/>
                    <a:pt x="1422" y="1234"/>
                    <a:pt x="1538" y="1166"/>
                  </a:cubicBezTo>
                  <a:cubicBezTo>
                    <a:pt x="2007" y="915"/>
                    <a:pt x="2374" y="490"/>
                    <a:pt x="2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5069859" y="3484640"/>
              <a:ext cx="12935" cy="34689"/>
            </a:xfrm>
            <a:custGeom>
              <a:avLst/>
              <a:gdLst/>
              <a:ahLst/>
              <a:cxnLst/>
              <a:rect l="l" t="t" r="r" b="b"/>
              <a:pathLst>
                <a:path w="286" h="767" extrusionOk="0">
                  <a:moveTo>
                    <a:pt x="111" y="1"/>
                  </a:moveTo>
                  <a:cubicBezTo>
                    <a:pt x="57" y="1"/>
                    <a:pt x="0" y="41"/>
                    <a:pt x="10" y="109"/>
                  </a:cubicBezTo>
                  <a:cubicBezTo>
                    <a:pt x="38" y="303"/>
                    <a:pt x="65" y="496"/>
                    <a:pt x="92" y="690"/>
                  </a:cubicBezTo>
                  <a:cubicBezTo>
                    <a:pt x="98" y="743"/>
                    <a:pt x="136" y="767"/>
                    <a:pt x="176" y="767"/>
                  </a:cubicBezTo>
                  <a:cubicBezTo>
                    <a:pt x="229" y="767"/>
                    <a:pt x="285" y="726"/>
                    <a:pt x="275" y="656"/>
                  </a:cubicBezTo>
                  <a:cubicBezTo>
                    <a:pt x="252" y="462"/>
                    <a:pt x="225" y="269"/>
                    <a:pt x="197" y="74"/>
                  </a:cubicBezTo>
                  <a:cubicBezTo>
                    <a:pt x="190" y="23"/>
                    <a:pt x="151" y="1"/>
                    <a:pt x="11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5111558" y="3525388"/>
              <a:ext cx="12890" cy="34689"/>
            </a:xfrm>
            <a:custGeom>
              <a:avLst/>
              <a:gdLst/>
              <a:ahLst/>
              <a:cxnLst/>
              <a:rect l="l" t="t" r="r" b="b"/>
              <a:pathLst>
                <a:path w="285" h="767" extrusionOk="0">
                  <a:moveTo>
                    <a:pt x="110" y="1"/>
                  </a:moveTo>
                  <a:cubicBezTo>
                    <a:pt x="57" y="1"/>
                    <a:pt x="0" y="41"/>
                    <a:pt x="9" y="108"/>
                  </a:cubicBezTo>
                  <a:cubicBezTo>
                    <a:pt x="37" y="303"/>
                    <a:pt x="61" y="496"/>
                    <a:pt x="88" y="690"/>
                  </a:cubicBezTo>
                  <a:cubicBezTo>
                    <a:pt x="95" y="743"/>
                    <a:pt x="134" y="767"/>
                    <a:pt x="175" y="767"/>
                  </a:cubicBezTo>
                  <a:cubicBezTo>
                    <a:pt x="228" y="767"/>
                    <a:pt x="284" y="726"/>
                    <a:pt x="275" y="656"/>
                  </a:cubicBezTo>
                  <a:cubicBezTo>
                    <a:pt x="248" y="463"/>
                    <a:pt x="224" y="268"/>
                    <a:pt x="197" y="75"/>
                  </a:cubicBezTo>
                  <a:cubicBezTo>
                    <a:pt x="190" y="24"/>
                    <a:pt x="151" y="1"/>
                    <a:pt x="110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5128337" y="3478670"/>
              <a:ext cx="15423" cy="32790"/>
            </a:xfrm>
            <a:custGeom>
              <a:avLst/>
              <a:gdLst/>
              <a:ahLst/>
              <a:cxnLst/>
              <a:rect l="l" t="t" r="r" b="b"/>
              <a:pathLst>
                <a:path w="341" h="725" extrusionOk="0">
                  <a:moveTo>
                    <a:pt x="109" y="0"/>
                  </a:moveTo>
                  <a:cubicBezTo>
                    <a:pt x="55" y="0"/>
                    <a:pt x="1" y="41"/>
                    <a:pt x="16" y="108"/>
                  </a:cubicBezTo>
                  <a:lnTo>
                    <a:pt x="139" y="652"/>
                  </a:lnTo>
                  <a:cubicBezTo>
                    <a:pt x="150" y="702"/>
                    <a:pt x="192" y="725"/>
                    <a:pt x="233" y="725"/>
                  </a:cubicBezTo>
                  <a:cubicBezTo>
                    <a:pt x="287" y="725"/>
                    <a:pt x="341" y="686"/>
                    <a:pt x="325" y="618"/>
                  </a:cubicBezTo>
                  <a:lnTo>
                    <a:pt x="203" y="74"/>
                  </a:lnTo>
                  <a:cubicBezTo>
                    <a:pt x="191" y="23"/>
                    <a:pt x="150" y="0"/>
                    <a:pt x="10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5661377" y="4286267"/>
              <a:ext cx="8774" cy="36318"/>
            </a:xfrm>
            <a:custGeom>
              <a:avLst/>
              <a:gdLst/>
              <a:ahLst/>
              <a:cxnLst/>
              <a:rect l="l" t="t" r="r" b="b"/>
              <a:pathLst>
                <a:path w="194" h="803" extrusionOk="0">
                  <a:moveTo>
                    <a:pt x="84" y="1"/>
                  </a:moveTo>
                  <a:cubicBezTo>
                    <a:pt x="41" y="1"/>
                    <a:pt x="0" y="27"/>
                    <a:pt x="0" y="83"/>
                  </a:cubicBezTo>
                  <a:cubicBezTo>
                    <a:pt x="4" y="291"/>
                    <a:pt x="4" y="498"/>
                    <a:pt x="7" y="702"/>
                  </a:cubicBezTo>
                  <a:cubicBezTo>
                    <a:pt x="7" y="767"/>
                    <a:pt x="60" y="803"/>
                    <a:pt x="110" y="803"/>
                  </a:cubicBezTo>
                  <a:cubicBezTo>
                    <a:pt x="153" y="803"/>
                    <a:pt x="194" y="776"/>
                    <a:pt x="194" y="719"/>
                  </a:cubicBezTo>
                  <a:cubicBezTo>
                    <a:pt x="194" y="515"/>
                    <a:pt x="190" y="308"/>
                    <a:pt x="190" y="100"/>
                  </a:cubicBezTo>
                  <a:cubicBezTo>
                    <a:pt x="190" y="36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5686930" y="4248052"/>
              <a:ext cx="12392" cy="45182"/>
            </a:xfrm>
            <a:custGeom>
              <a:avLst/>
              <a:gdLst/>
              <a:ahLst/>
              <a:cxnLst/>
              <a:rect l="l" t="t" r="r" b="b"/>
              <a:pathLst>
                <a:path w="274" h="999" extrusionOk="0">
                  <a:moveTo>
                    <a:pt x="172" y="0"/>
                  </a:moveTo>
                  <a:cubicBezTo>
                    <a:pt x="129" y="0"/>
                    <a:pt x="86" y="26"/>
                    <a:pt x="82" y="81"/>
                  </a:cubicBezTo>
                  <a:lnTo>
                    <a:pt x="6" y="897"/>
                  </a:lnTo>
                  <a:cubicBezTo>
                    <a:pt x="1" y="963"/>
                    <a:pt x="53" y="998"/>
                    <a:pt x="104" y="998"/>
                  </a:cubicBezTo>
                  <a:cubicBezTo>
                    <a:pt x="148" y="998"/>
                    <a:pt x="192" y="971"/>
                    <a:pt x="197" y="914"/>
                  </a:cubicBezTo>
                  <a:lnTo>
                    <a:pt x="268" y="98"/>
                  </a:lnTo>
                  <a:cubicBezTo>
                    <a:pt x="274" y="35"/>
                    <a:pt x="222" y="0"/>
                    <a:pt x="172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5720714" y="4300966"/>
              <a:ext cx="14835" cy="32926"/>
            </a:xfrm>
            <a:custGeom>
              <a:avLst/>
              <a:gdLst/>
              <a:ahLst/>
              <a:cxnLst/>
              <a:rect l="l" t="t" r="r" b="b"/>
              <a:pathLst>
                <a:path w="328" h="728" extrusionOk="0">
                  <a:moveTo>
                    <a:pt x="110" y="0"/>
                  </a:moveTo>
                  <a:cubicBezTo>
                    <a:pt x="56" y="0"/>
                    <a:pt x="1" y="40"/>
                    <a:pt x="14" y="108"/>
                  </a:cubicBezTo>
                  <a:cubicBezTo>
                    <a:pt x="52" y="289"/>
                    <a:pt x="89" y="472"/>
                    <a:pt x="126" y="653"/>
                  </a:cubicBezTo>
                  <a:cubicBezTo>
                    <a:pt x="138" y="704"/>
                    <a:pt x="179" y="727"/>
                    <a:pt x="221" y="727"/>
                  </a:cubicBezTo>
                  <a:cubicBezTo>
                    <a:pt x="274" y="727"/>
                    <a:pt x="327" y="688"/>
                    <a:pt x="314" y="618"/>
                  </a:cubicBezTo>
                  <a:cubicBezTo>
                    <a:pt x="276" y="438"/>
                    <a:pt x="239" y="254"/>
                    <a:pt x="201" y="74"/>
                  </a:cubicBezTo>
                  <a:cubicBezTo>
                    <a:pt x="191" y="23"/>
                    <a:pt x="151" y="0"/>
                    <a:pt x="11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5988319" y="3908541"/>
              <a:ext cx="10855" cy="28584"/>
            </a:xfrm>
            <a:custGeom>
              <a:avLst/>
              <a:gdLst/>
              <a:ahLst/>
              <a:cxnLst/>
              <a:rect l="l" t="t" r="r" b="b"/>
              <a:pathLst>
                <a:path w="240" h="632" extrusionOk="0">
                  <a:moveTo>
                    <a:pt x="138" y="1"/>
                  </a:moveTo>
                  <a:cubicBezTo>
                    <a:pt x="94" y="1"/>
                    <a:pt x="50" y="28"/>
                    <a:pt x="43" y="85"/>
                  </a:cubicBezTo>
                  <a:lnTo>
                    <a:pt x="6" y="530"/>
                  </a:lnTo>
                  <a:cubicBezTo>
                    <a:pt x="1" y="596"/>
                    <a:pt x="51" y="631"/>
                    <a:pt x="102" y="631"/>
                  </a:cubicBezTo>
                  <a:cubicBezTo>
                    <a:pt x="145" y="631"/>
                    <a:pt x="188" y="604"/>
                    <a:pt x="193" y="547"/>
                  </a:cubicBezTo>
                  <a:lnTo>
                    <a:pt x="234" y="99"/>
                  </a:lnTo>
                  <a:cubicBezTo>
                    <a:pt x="239" y="35"/>
                    <a:pt x="189" y="1"/>
                    <a:pt x="13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6005867" y="3956526"/>
              <a:ext cx="11307" cy="34237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148" y="1"/>
                  </a:moveTo>
                  <a:cubicBezTo>
                    <a:pt x="105" y="1"/>
                    <a:pt x="61" y="28"/>
                    <a:pt x="57" y="85"/>
                  </a:cubicBezTo>
                  <a:lnTo>
                    <a:pt x="6" y="656"/>
                  </a:lnTo>
                  <a:cubicBezTo>
                    <a:pt x="0" y="721"/>
                    <a:pt x="51" y="757"/>
                    <a:pt x="101" y="757"/>
                  </a:cubicBezTo>
                  <a:cubicBezTo>
                    <a:pt x="145" y="757"/>
                    <a:pt x="188" y="730"/>
                    <a:pt x="193" y="673"/>
                  </a:cubicBezTo>
                  <a:lnTo>
                    <a:pt x="243" y="102"/>
                  </a:lnTo>
                  <a:cubicBezTo>
                    <a:pt x="249" y="36"/>
                    <a:pt x="198" y="1"/>
                    <a:pt x="14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6036983" y="3896104"/>
              <a:ext cx="9769" cy="15649"/>
            </a:xfrm>
            <a:custGeom>
              <a:avLst/>
              <a:gdLst/>
              <a:ahLst/>
              <a:cxnLst/>
              <a:rect l="l" t="t" r="r" b="b"/>
              <a:pathLst>
                <a:path w="216" h="346" extrusionOk="0">
                  <a:moveTo>
                    <a:pt x="114" y="0"/>
                  </a:moveTo>
                  <a:cubicBezTo>
                    <a:pt x="70" y="0"/>
                    <a:pt x="26" y="26"/>
                    <a:pt x="21" y="82"/>
                  </a:cubicBezTo>
                  <a:lnTo>
                    <a:pt x="7" y="245"/>
                  </a:lnTo>
                  <a:cubicBezTo>
                    <a:pt x="0" y="310"/>
                    <a:pt x="52" y="346"/>
                    <a:pt x="102" y="346"/>
                  </a:cubicBezTo>
                  <a:cubicBezTo>
                    <a:pt x="146" y="346"/>
                    <a:pt x="190" y="319"/>
                    <a:pt x="195" y="262"/>
                  </a:cubicBezTo>
                  <a:lnTo>
                    <a:pt x="208" y="99"/>
                  </a:lnTo>
                  <a:cubicBezTo>
                    <a:pt x="216" y="35"/>
                    <a:pt x="164" y="0"/>
                    <a:pt x="11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5909263" y="3564916"/>
              <a:ext cx="9000" cy="34237"/>
            </a:xfrm>
            <a:custGeom>
              <a:avLst/>
              <a:gdLst/>
              <a:ahLst/>
              <a:cxnLst/>
              <a:rect l="l" t="t" r="r" b="b"/>
              <a:pathLst>
                <a:path w="199" h="757" extrusionOk="0">
                  <a:moveTo>
                    <a:pt x="97" y="1"/>
                  </a:moveTo>
                  <a:cubicBezTo>
                    <a:pt x="53" y="1"/>
                    <a:pt x="11" y="27"/>
                    <a:pt x="10" y="85"/>
                  </a:cubicBezTo>
                  <a:cubicBezTo>
                    <a:pt x="7" y="275"/>
                    <a:pt x="3" y="466"/>
                    <a:pt x="0" y="656"/>
                  </a:cubicBezTo>
                  <a:cubicBezTo>
                    <a:pt x="0" y="721"/>
                    <a:pt x="53" y="757"/>
                    <a:pt x="104" y="757"/>
                  </a:cubicBezTo>
                  <a:cubicBezTo>
                    <a:pt x="147" y="757"/>
                    <a:pt x="189" y="730"/>
                    <a:pt x="190" y="673"/>
                  </a:cubicBezTo>
                  <a:cubicBezTo>
                    <a:pt x="193" y="482"/>
                    <a:pt x="197" y="292"/>
                    <a:pt x="197" y="99"/>
                  </a:cubicBezTo>
                  <a:cubicBezTo>
                    <a:pt x="198" y="35"/>
                    <a:pt x="146" y="1"/>
                    <a:pt x="97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5938118" y="3604895"/>
              <a:ext cx="11850" cy="39665"/>
            </a:xfrm>
            <a:custGeom>
              <a:avLst/>
              <a:gdLst/>
              <a:ahLst/>
              <a:cxnLst/>
              <a:rect l="l" t="t" r="r" b="b"/>
              <a:pathLst>
                <a:path w="262" h="877" extrusionOk="0">
                  <a:moveTo>
                    <a:pt x="160" y="1"/>
                  </a:moveTo>
                  <a:cubicBezTo>
                    <a:pt x="117" y="1"/>
                    <a:pt x="74" y="27"/>
                    <a:pt x="69" y="84"/>
                  </a:cubicBezTo>
                  <a:lnTo>
                    <a:pt x="7" y="778"/>
                  </a:lnTo>
                  <a:cubicBezTo>
                    <a:pt x="0" y="842"/>
                    <a:pt x="52" y="876"/>
                    <a:pt x="102" y="876"/>
                  </a:cubicBezTo>
                  <a:cubicBezTo>
                    <a:pt x="146" y="876"/>
                    <a:pt x="190" y="850"/>
                    <a:pt x="194" y="795"/>
                  </a:cubicBezTo>
                  <a:lnTo>
                    <a:pt x="256" y="101"/>
                  </a:lnTo>
                  <a:cubicBezTo>
                    <a:pt x="261" y="36"/>
                    <a:pt x="210" y="1"/>
                    <a:pt x="160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5968329" y="3564780"/>
              <a:ext cx="11307" cy="32247"/>
            </a:xfrm>
            <a:custGeom>
              <a:avLst/>
              <a:gdLst/>
              <a:ahLst/>
              <a:cxnLst/>
              <a:rect l="l" t="t" r="r" b="b"/>
              <a:pathLst>
                <a:path w="250" h="713" extrusionOk="0">
                  <a:moveTo>
                    <a:pt x="147" y="1"/>
                  </a:moveTo>
                  <a:cubicBezTo>
                    <a:pt x="102" y="1"/>
                    <a:pt x="58" y="27"/>
                    <a:pt x="53" y="84"/>
                  </a:cubicBezTo>
                  <a:lnTo>
                    <a:pt x="6" y="615"/>
                  </a:lnTo>
                  <a:cubicBezTo>
                    <a:pt x="0" y="679"/>
                    <a:pt x="52" y="713"/>
                    <a:pt x="104" y="713"/>
                  </a:cubicBezTo>
                  <a:cubicBezTo>
                    <a:pt x="148" y="713"/>
                    <a:pt x="192" y="687"/>
                    <a:pt x="196" y="632"/>
                  </a:cubicBezTo>
                  <a:lnTo>
                    <a:pt x="244" y="102"/>
                  </a:lnTo>
                  <a:cubicBezTo>
                    <a:pt x="250" y="36"/>
                    <a:pt x="198" y="1"/>
                    <a:pt x="147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5183649" y="4231182"/>
              <a:ext cx="13252" cy="28539"/>
            </a:xfrm>
            <a:custGeom>
              <a:avLst/>
              <a:gdLst/>
              <a:ahLst/>
              <a:cxnLst/>
              <a:rect l="l" t="t" r="r" b="b"/>
              <a:pathLst>
                <a:path w="293" h="631" extrusionOk="0">
                  <a:moveTo>
                    <a:pt x="188" y="0"/>
                  </a:moveTo>
                  <a:cubicBezTo>
                    <a:pt x="145" y="0"/>
                    <a:pt x="103" y="27"/>
                    <a:pt x="102" y="84"/>
                  </a:cubicBezTo>
                  <a:cubicBezTo>
                    <a:pt x="102" y="230"/>
                    <a:pt x="78" y="366"/>
                    <a:pt x="27" y="503"/>
                  </a:cubicBezTo>
                  <a:cubicBezTo>
                    <a:pt x="1" y="576"/>
                    <a:pt x="63" y="630"/>
                    <a:pt x="122" y="630"/>
                  </a:cubicBezTo>
                  <a:cubicBezTo>
                    <a:pt x="156" y="630"/>
                    <a:pt x="189" y="612"/>
                    <a:pt x="204" y="570"/>
                  </a:cubicBezTo>
                  <a:cubicBezTo>
                    <a:pt x="262" y="417"/>
                    <a:pt x="289" y="261"/>
                    <a:pt x="292" y="101"/>
                  </a:cubicBezTo>
                  <a:cubicBezTo>
                    <a:pt x="292" y="36"/>
                    <a:pt x="239" y="0"/>
                    <a:pt x="188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5213317" y="4257866"/>
              <a:ext cx="11578" cy="41700"/>
            </a:xfrm>
            <a:custGeom>
              <a:avLst/>
              <a:gdLst/>
              <a:ahLst/>
              <a:cxnLst/>
              <a:rect l="l" t="t" r="r" b="b"/>
              <a:pathLst>
                <a:path w="256" h="922" extrusionOk="0">
                  <a:moveTo>
                    <a:pt x="155" y="1"/>
                  </a:moveTo>
                  <a:cubicBezTo>
                    <a:pt x="110" y="1"/>
                    <a:pt x="64" y="27"/>
                    <a:pt x="55" y="82"/>
                  </a:cubicBezTo>
                  <a:cubicBezTo>
                    <a:pt x="14" y="337"/>
                    <a:pt x="0" y="589"/>
                    <a:pt x="17" y="847"/>
                  </a:cubicBezTo>
                  <a:cubicBezTo>
                    <a:pt x="20" y="898"/>
                    <a:pt x="56" y="921"/>
                    <a:pt x="96" y="921"/>
                  </a:cubicBezTo>
                  <a:cubicBezTo>
                    <a:pt x="149" y="921"/>
                    <a:pt x="208" y="881"/>
                    <a:pt x="204" y="813"/>
                  </a:cubicBezTo>
                  <a:cubicBezTo>
                    <a:pt x="191" y="572"/>
                    <a:pt x="204" y="334"/>
                    <a:pt x="245" y="99"/>
                  </a:cubicBezTo>
                  <a:cubicBezTo>
                    <a:pt x="256" y="36"/>
                    <a:pt x="206" y="1"/>
                    <a:pt x="155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5230730" y="4210966"/>
              <a:ext cx="10990" cy="28584"/>
            </a:xfrm>
            <a:custGeom>
              <a:avLst/>
              <a:gdLst/>
              <a:ahLst/>
              <a:cxnLst/>
              <a:rect l="l" t="t" r="r" b="b"/>
              <a:pathLst>
                <a:path w="243" h="632" extrusionOk="0">
                  <a:moveTo>
                    <a:pt x="140" y="1"/>
                  </a:moveTo>
                  <a:cubicBezTo>
                    <a:pt x="95" y="1"/>
                    <a:pt x="52" y="27"/>
                    <a:pt x="47" y="82"/>
                  </a:cubicBezTo>
                  <a:lnTo>
                    <a:pt x="6" y="531"/>
                  </a:lnTo>
                  <a:cubicBezTo>
                    <a:pt x="1" y="596"/>
                    <a:pt x="53" y="632"/>
                    <a:pt x="104" y="632"/>
                  </a:cubicBezTo>
                  <a:cubicBezTo>
                    <a:pt x="148" y="632"/>
                    <a:pt x="192" y="605"/>
                    <a:pt x="197" y="548"/>
                  </a:cubicBezTo>
                  <a:lnTo>
                    <a:pt x="238" y="99"/>
                  </a:lnTo>
                  <a:cubicBezTo>
                    <a:pt x="243" y="35"/>
                    <a:pt x="191" y="1"/>
                    <a:pt x="140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5951912" y="4483181"/>
              <a:ext cx="17051" cy="49931"/>
            </a:xfrm>
            <a:custGeom>
              <a:avLst/>
              <a:gdLst/>
              <a:ahLst/>
              <a:cxnLst/>
              <a:rect l="l" t="t" r="r" b="b"/>
              <a:pathLst>
                <a:path w="377" h="1104" extrusionOk="0">
                  <a:moveTo>
                    <a:pt x="110" y="0"/>
                  </a:moveTo>
                  <a:cubicBezTo>
                    <a:pt x="56" y="0"/>
                    <a:pt x="0" y="40"/>
                    <a:pt x="12" y="108"/>
                  </a:cubicBezTo>
                  <a:cubicBezTo>
                    <a:pt x="66" y="414"/>
                    <a:pt x="121" y="724"/>
                    <a:pt x="179" y="1030"/>
                  </a:cubicBezTo>
                  <a:cubicBezTo>
                    <a:pt x="188" y="1081"/>
                    <a:pt x="227" y="1103"/>
                    <a:pt x="268" y="1103"/>
                  </a:cubicBezTo>
                  <a:cubicBezTo>
                    <a:pt x="321" y="1103"/>
                    <a:pt x="376" y="1063"/>
                    <a:pt x="363" y="995"/>
                  </a:cubicBezTo>
                  <a:cubicBezTo>
                    <a:pt x="308" y="690"/>
                    <a:pt x="253" y="380"/>
                    <a:pt x="199" y="74"/>
                  </a:cubicBezTo>
                  <a:cubicBezTo>
                    <a:pt x="191" y="23"/>
                    <a:pt x="151" y="0"/>
                    <a:pt x="11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5998541" y="4504346"/>
              <a:ext cx="11171" cy="36137"/>
            </a:xfrm>
            <a:custGeom>
              <a:avLst/>
              <a:gdLst/>
              <a:ahLst/>
              <a:cxnLst/>
              <a:rect l="l" t="t" r="r" b="b"/>
              <a:pathLst>
                <a:path w="247" h="799" extrusionOk="0">
                  <a:moveTo>
                    <a:pt x="147" y="1"/>
                  </a:moveTo>
                  <a:cubicBezTo>
                    <a:pt x="103" y="1"/>
                    <a:pt x="57" y="27"/>
                    <a:pt x="46" y="82"/>
                  </a:cubicBezTo>
                  <a:cubicBezTo>
                    <a:pt x="8" y="297"/>
                    <a:pt x="1" y="507"/>
                    <a:pt x="25" y="725"/>
                  </a:cubicBezTo>
                  <a:cubicBezTo>
                    <a:pt x="31" y="776"/>
                    <a:pt x="69" y="799"/>
                    <a:pt x="109" y="799"/>
                  </a:cubicBezTo>
                  <a:cubicBezTo>
                    <a:pt x="162" y="799"/>
                    <a:pt x="219" y="759"/>
                    <a:pt x="212" y="691"/>
                  </a:cubicBezTo>
                  <a:cubicBezTo>
                    <a:pt x="188" y="490"/>
                    <a:pt x="198" y="297"/>
                    <a:pt x="236" y="99"/>
                  </a:cubicBezTo>
                  <a:cubicBezTo>
                    <a:pt x="247" y="35"/>
                    <a:pt x="198" y="1"/>
                    <a:pt x="147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6030290" y="4460613"/>
              <a:ext cx="10764" cy="26820"/>
            </a:xfrm>
            <a:custGeom>
              <a:avLst/>
              <a:gdLst/>
              <a:ahLst/>
              <a:cxnLst/>
              <a:rect l="l" t="t" r="r" b="b"/>
              <a:pathLst>
                <a:path w="238" h="593" extrusionOk="0">
                  <a:moveTo>
                    <a:pt x="136" y="0"/>
                  </a:moveTo>
                  <a:cubicBezTo>
                    <a:pt x="92" y="0"/>
                    <a:pt x="48" y="27"/>
                    <a:pt x="44" y="84"/>
                  </a:cubicBezTo>
                  <a:lnTo>
                    <a:pt x="6" y="492"/>
                  </a:lnTo>
                  <a:cubicBezTo>
                    <a:pt x="1" y="557"/>
                    <a:pt x="53" y="592"/>
                    <a:pt x="104" y="592"/>
                  </a:cubicBezTo>
                  <a:cubicBezTo>
                    <a:pt x="148" y="592"/>
                    <a:pt x="192" y="566"/>
                    <a:pt x="196" y="509"/>
                  </a:cubicBezTo>
                  <a:lnTo>
                    <a:pt x="230" y="101"/>
                  </a:lnTo>
                  <a:cubicBezTo>
                    <a:pt x="238" y="35"/>
                    <a:pt x="187" y="0"/>
                    <a:pt x="136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7" name="Google Shape;1737;p39"/>
          <p:cNvGrpSpPr/>
          <p:nvPr/>
        </p:nvGrpSpPr>
        <p:grpSpPr>
          <a:xfrm>
            <a:off x="7335962" y="1341210"/>
            <a:ext cx="981473" cy="1380820"/>
            <a:chOff x="6647200" y="1245500"/>
            <a:chExt cx="1060250" cy="1491650"/>
          </a:xfrm>
        </p:grpSpPr>
        <p:sp>
          <p:nvSpPr>
            <p:cNvPr id="1738" name="Google Shape;1738;p39"/>
            <p:cNvSpPr/>
            <p:nvPr/>
          </p:nvSpPr>
          <p:spPr>
            <a:xfrm>
              <a:off x="6647200" y="2225525"/>
              <a:ext cx="1060250" cy="511625"/>
            </a:xfrm>
            <a:custGeom>
              <a:avLst/>
              <a:gdLst/>
              <a:ahLst/>
              <a:cxnLst/>
              <a:rect l="l" t="t" r="r" b="b"/>
              <a:pathLst>
                <a:path w="42410" h="20465" extrusionOk="0">
                  <a:moveTo>
                    <a:pt x="22121" y="1"/>
                  </a:moveTo>
                  <a:cubicBezTo>
                    <a:pt x="4172" y="1"/>
                    <a:pt x="0" y="20465"/>
                    <a:pt x="0" y="20465"/>
                  </a:cubicBezTo>
                  <a:lnTo>
                    <a:pt x="42410" y="20465"/>
                  </a:lnTo>
                  <a:cubicBezTo>
                    <a:pt x="42410" y="20465"/>
                    <a:pt x="40066" y="1"/>
                    <a:pt x="22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6746150" y="1345650"/>
              <a:ext cx="905550" cy="865300"/>
            </a:xfrm>
            <a:custGeom>
              <a:avLst/>
              <a:gdLst/>
              <a:ahLst/>
              <a:cxnLst/>
              <a:rect l="l" t="t" r="r" b="b"/>
              <a:pathLst>
                <a:path w="36222" h="34612" extrusionOk="0">
                  <a:moveTo>
                    <a:pt x="18361" y="0"/>
                  </a:moveTo>
                  <a:cubicBezTo>
                    <a:pt x="1" y="0"/>
                    <a:pt x="3083" y="30290"/>
                    <a:pt x="4784" y="34612"/>
                  </a:cubicBezTo>
                  <a:cubicBezTo>
                    <a:pt x="4784" y="34612"/>
                    <a:pt x="12189" y="33255"/>
                    <a:pt x="19585" y="33255"/>
                  </a:cubicBezTo>
                  <a:cubicBezTo>
                    <a:pt x="23074" y="33255"/>
                    <a:pt x="26561" y="33557"/>
                    <a:pt x="29269" y="34445"/>
                  </a:cubicBezTo>
                  <a:cubicBezTo>
                    <a:pt x="31537" y="28614"/>
                    <a:pt x="36222" y="408"/>
                    <a:pt x="18751" y="5"/>
                  </a:cubicBezTo>
                  <a:cubicBezTo>
                    <a:pt x="18620" y="2"/>
                    <a:pt x="18490" y="0"/>
                    <a:pt x="18361" y="0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6791350" y="1691250"/>
              <a:ext cx="166475" cy="166500"/>
            </a:xfrm>
            <a:custGeom>
              <a:avLst/>
              <a:gdLst/>
              <a:ahLst/>
              <a:cxnLst/>
              <a:rect l="l" t="t" r="r" b="b"/>
              <a:pathLst>
                <a:path w="6659" h="6660" extrusionOk="0">
                  <a:moveTo>
                    <a:pt x="3332" y="1"/>
                  </a:moveTo>
                  <a:cubicBezTo>
                    <a:pt x="1491" y="1"/>
                    <a:pt x="0" y="1491"/>
                    <a:pt x="0" y="3328"/>
                  </a:cubicBezTo>
                  <a:cubicBezTo>
                    <a:pt x="0" y="5169"/>
                    <a:pt x="1491" y="6659"/>
                    <a:pt x="3332" y="6659"/>
                  </a:cubicBezTo>
                  <a:cubicBezTo>
                    <a:pt x="5169" y="6659"/>
                    <a:pt x="6659" y="5169"/>
                    <a:pt x="6659" y="3328"/>
                  </a:cubicBezTo>
                  <a:cubicBezTo>
                    <a:pt x="6659" y="1491"/>
                    <a:pt x="5169" y="1"/>
                    <a:pt x="3332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7409525" y="1691250"/>
              <a:ext cx="166500" cy="166500"/>
            </a:xfrm>
            <a:custGeom>
              <a:avLst/>
              <a:gdLst/>
              <a:ahLst/>
              <a:cxnLst/>
              <a:rect l="l" t="t" r="r" b="b"/>
              <a:pathLst>
                <a:path w="6660" h="6660" extrusionOk="0">
                  <a:moveTo>
                    <a:pt x="3332" y="1"/>
                  </a:moveTo>
                  <a:cubicBezTo>
                    <a:pt x="1490" y="1"/>
                    <a:pt x="0" y="1491"/>
                    <a:pt x="0" y="3328"/>
                  </a:cubicBezTo>
                  <a:cubicBezTo>
                    <a:pt x="0" y="5169"/>
                    <a:pt x="1490" y="6659"/>
                    <a:pt x="3332" y="6659"/>
                  </a:cubicBezTo>
                  <a:cubicBezTo>
                    <a:pt x="5168" y="6659"/>
                    <a:pt x="6659" y="5169"/>
                    <a:pt x="6659" y="3328"/>
                  </a:cubicBezTo>
                  <a:cubicBezTo>
                    <a:pt x="6659" y="1491"/>
                    <a:pt x="5168" y="1"/>
                    <a:pt x="3332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7109100" y="1865425"/>
              <a:ext cx="182150" cy="290250"/>
            </a:xfrm>
            <a:custGeom>
              <a:avLst/>
              <a:gdLst/>
              <a:ahLst/>
              <a:cxnLst/>
              <a:rect l="l" t="t" r="r" b="b"/>
              <a:pathLst>
                <a:path w="7286" h="11610" extrusionOk="0">
                  <a:moveTo>
                    <a:pt x="6721" y="1"/>
                  </a:moveTo>
                  <a:lnTo>
                    <a:pt x="945" y="794"/>
                  </a:lnTo>
                  <a:lnTo>
                    <a:pt x="1" y="11610"/>
                  </a:lnTo>
                  <a:cubicBezTo>
                    <a:pt x="1908" y="11382"/>
                    <a:pt x="5012" y="10504"/>
                    <a:pt x="7286" y="7400"/>
                  </a:cubicBezTo>
                  <a:lnTo>
                    <a:pt x="6721" y="1"/>
                  </a:lnTo>
                  <a:close/>
                </a:path>
              </a:pathLst>
            </a:custGeom>
            <a:solidFill>
              <a:srgbClr val="E49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6896950" y="1345975"/>
              <a:ext cx="580225" cy="698550"/>
            </a:xfrm>
            <a:custGeom>
              <a:avLst/>
              <a:gdLst/>
              <a:ahLst/>
              <a:cxnLst/>
              <a:rect l="l" t="t" r="r" b="b"/>
              <a:pathLst>
                <a:path w="23209" h="27942" extrusionOk="0">
                  <a:moveTo>
                    <a:pt x="12857" y="1"/>
                  </a:moveTo>
                  <a:cubicBezTo>
                    <a:pt x="12841" y="1"/>
                    <a:pt x="12833" y="1"/>
                    <a:pt x="12833" y="1"/>
                  </a:cubicBezTo>
                  <a:cubicBezTo>
                    <a:pt x="12833" y="1"/>
                    <a:pt x="3968" y="1183"/>
                    <a:pt x="423" y="10048"/>
                  </a:cubicBezTo>
                  <a:cubicBezTo>
                    <a:pt x="115" y="10826"/>
                    <a:pt x="157" y="11895"/>
                    <a:pt x="110" y="12716"/>
                  </a:cubicBezTo>
                  <a:cubicBezTo>
                    <a:pt x="1" y="14486"/>
                    <a:pt x="15" y="16271"/>
                    <a:pt x="209" y="18036"/>
                  </a:cubicBezTo>
                  <a:cubicBezTo>
                    <a:pt x="594" y="21528"/>
                    <a:pt x="2264" y="24571"/>
                    <a:pt x="5435" y="26260"/>
                  </a:cubicBezTo>
                  <a:cubicBezTo>
                    <a:pt x="7399" y="27310"/>
                    <a:pt x="9804" y="27941"/>
                    <a:pt x="12153" y="27941"/>
                  </a:cubicBezTo>
                  <a:cubicBezTo>
                    <a:pt x="13606" y="27941"/>
                    <a:pt x="15038" y="27700"/>
                    <a:pt x="16331" y="27167"/>
                  </a:cubicBezTo>
                  <a:cubicBezTo>
                    <a:pt x="18951" y="26089"/>
                    <a:pt x="20977" y="24163"/>
                    <a:pt x="22017" y="21572"/>
                  </a:cubicBezTo>
                  <a:cubicBezTo>
                    <a:pt x="23198" y="18615"/>
                    <a:pt x="23209" y="14837"/>
                    <a:pt x="23051" y="11647"/>
                  </a:cubicBezTo>
                  <a:cubicBezTo>
                    <a:pt x="22475" y="166"/>
                    <a:pt x="13380" y="1"/>
                    <a:pt x="12857" y="1"/>
                  </a:cubicBezTo>
                  <a:close/>
                </a:path>
              </a:pathLst>
            </a:custGeom>
            <a:solidFill>
              <a:srgbClr val="F4B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7098775" y="2050400"/>
              <a:ext cx="208150" cy="295875"/>
            </a:xfrm>
            <a:custGeom>
              <a:avLst/>
              <a:gdLst/>
              <a:ahLst/>
              <a:cxnLst/>
              <a:rect l="l" t="t" r="r" b="b"/>
              <a:pathLst>
                <a:path w="8326" h="11835" extrusionOk="0">
                  <a:moveTo>
                    <a:pt x="7699" y="1"/>
                  </a:moveTo>
                  <a:cubicBezTo>
                    <a:pt x="5425" y="3105"/>
                    <a:pt x="2321" y="3983"/>
                    <a:pt x="414" y="4211"/>
                  </a:cubicBezTo>
                  <a:lnTo>
                    <a:pt x="0" y="8971"/>
                  </a:lnTo>
                  <a:cubicBezTo>
                    <a:pt x="0" y="8971"/>
                    <a:pt x="171" y="11348"/>
                    <a:pt x="4020" y="11799"/>
                  </a:cubicBezTo>
                  <a:cubicBezTo>
                    <a:pt x="4226" y="11823"/>
                    <a:pt x="4423" y="11835"/>
                    <a:pt x="4610" y="11835"/>
                  </a:cubicBezTo>
                  <a:cubicBezTo>
                    <a:pt x="7917" y="11835"/>
                    <a:pt x="8325" y="8230"/>
                    <a:pt x="8325" y="8230"/>
                  </a:cubicBezTo>
                  <a:lnTo>
                    <a:pt x="7699" y="1"/>
                  </a:lnTo>
                  <a:close/>
                </a:path>
              </a:pathLst>
            </a:custGeom>
            <a:solidFill>
              <a:srgbClr val="F4B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7010975" y="1730175"/>
              <a:ext cx="29550" cy="59125"/>
            </a:xfrm>
            <a:custGeom>
              <a:avLst/>
              <a:gdLst/>
              <a:ahLst/>
              <a:cxnLst/>
              <a:rect l="l" t="t" r="r" b="b"/>
              <a:pathLst>
                <a:path w="1182" h="2365" extrusionOk="0">
                  <a:moveTo>
                    <a:pt x="589" y="1"/>
                  </a:moveTo>
                  <a:cubicBezTo>
                    <a:pt x="266" y="1"/>
                    <a:pt x="1" y="527"/>
                    <a:pt x="1" y="1182"/>
                  </a:cubicBezTo>
                  <a:cubicBezTo>
                    <a:pt x="1" y="1832"/>
                    <a:pt x="266" y="2364"/>
                    <a:pt x="589" y="2364"/>
                  </a:cubicBezTo>
                  <a:cubicBezTo>
                    <a:pt x="916" y="2364"/>
                    <a:pt x="1182" y="1832"/>
                    <a:pt x="1182" y="1182"/>
                  </a:cubicBezTo>
                  <a:cubicBezTo>
                    <a:pt x="1182" y="527"/>
                    <a:pt x="916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7328600" y="1742050"/>
              <a:ext cx="29575" cy="59100"/>
            </a:xfrm>
            <a:custGeom>
              <a:avLst/>
              <a:gdLst/>
              <a:ahLst/>
              <a:cxnLst/>
              <a:rect l="l" t="t" r="r" b="b"/>
              <a:pathLst>
                <a:path w="1183" h="2364" extrusionOk="0">
                  <a:moveTo>
                    <a:pt x="594" y="1"/>
                  </a:moveTo>
                  <a:cubicBezTo>
                    <a:pt x="266" y="1"/>
                    <a:pt x="0" y="527"/>
                    <a:pt x="0" y="1182"/>
                  </a:cubicBezTo>
                  <a:cubicBezTo>
                    <a:pt x="0" y="1832"/>
                    <a:pt x="266" y="2364"/>
                    <a:pt x="594" y="2364"/>
                  </a:cubicBezTo>
                  <a:cubicBezTo>
                    <a:pt x="916" y="2364"/>
                    <a:pt x="1183" y="1832"/>
                    <a:pt x="1183" y="1182"/>
                  </a:cubicBezTo>
                  <a:cubicBezTo>
                    <a:pt x="1183" y="527"/>
                    <a:pt x="916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9"/>
            <p:cNvSpPr/>
            <p:nvPr/>
          </p:nvSpPr>
          <p:spPr>
            <a:xfrm>
              <a:off x="7151325" y="1774425"/>
              <a:ext cx="36925" cy="39025"/>
            </a:xfrm>
            <a:custGeom>
              <a:avLst/>
              <a:gdLst/>
              <a:ahLst/>
              <a:cxnLst/>
              <a:rect l="l" t="t" r="r" b="b"/>
              <a:pathLst>
                <a:path w="1477" h="1561" extrusionOk="0">
                  <a:moveTo>
                    <a:pt x="1477" y="1"/>
                  </a:moveTo>
                  <a:lnTo>
                    <a:pt x="1477" y="1"/>
                  </a:lnTo>
                  <a:cubicBezTo>
                    <a:pt x="1197" y="34"/>
                    <a:pt x="927" y="105"/>
                    <a:pt x="671" y="228"/>
                  </a:cubicBezTo>
                  <a:cubicBezTo>
                    <a:pt x="537" y="281"/>
                    <a:pt x="414" y="362"/>
                    <a:pt x="295" y="452"/>
                  </a:cubicBezTo>
                  <a:cubicBezTo>
                    <a:pt x="181" y="546"/>
                    <a:pt x="53" y="679"/>
                    <a:pt x="25" y="888"/>
                  </a:cubicBezTo>
                  <a:cubicBezTo>
                    <a:pt x="1" y="1107"/>
                    <a:pt x="158" y="1287"/>
                    <a:pt x="272" y="1363"/>
                  </a:cubicBezTo>
                  <a:cubicBezTo>
                    <a:pt x="395" y="1453"/>
                    <a:pt x="542" y="1538"/>
                    <a:pt x="704" y="1553"/>
                  </a:cubicBezTo>
                  <a:cubicBezTo>
                    <a:pt x="738" y="1558"/>
                    <a:pt x="772" y="1560"/>
                    <a:pt x="805" y="1560"/>
                  </a:cubicBezTo>
                  <a:cubicBezTo>
                    <a:pt x="1093" y="1560"/>
                    <a:pt x="1336" y="1387"/>
                    <a:pt x="1477" y="1183"/>
                  </a:cubicBezTo>
                  <a:lnTo>
                    <a:pt x="1477" y="1183"/>
                  </a:lnTo>
                  <a:cubicBezTo>
                    <a:pt x="1303" y="1281"/>
                    <a:pt x="1115" y="1338"/>
                    <a:pt x="943" y="1338"/>
                  </a:cubicBezTo>
                  <a:cubicBezTo>
                    <a:pt x="876" y="1338"/>
                    <a:pt x="811" y="1329"/>
                    <a:pt x="750" y="1310"/>
                  </a:cubicBezTo>
                  <a:cubicBezTo>
                    <a:pt x="647" y="1273"/>
                    <a:pt x="551" y="1211"/>
                    <a:pt x="466" y="1130"/>
                  </a:cubicBezTo>
                  <a:cubicBezTo>
                    <a:pt x="366" y="1045"/>
                    <a:pt x="333" y="978"/>
                    <a:pt x="338" y="916"/>
                  </a:cubicBezTo>
                  <a:cubicBezTo>
                    <a:pt x="347" y="779"/>
                    <a:pt x="585" y="585"/>
                    <a:pt x="794" y="443"/>
                  </a:cubicBezTo>
                  <a:cubicBezTo>
                    <a:pt x="1007" y="294"/>
                    <a:pt x="1240" y="148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9"/>
            <p:cNvSpPr/>
            <p:nvPr/>
          </p:nvSpPr>
          <p:spPr>
            <a:xfrm>
              <a:off x="7147175" y="1843700"/>
              <a:ext cx="81550" cy="24050"/>
            </a:xfrm>
            <a:custGeom>
              <a:avLst/>
              <a:gdLst/>
              <a:ahLst/>
              <a:cxnLst/>
              <a:rect l="l" t="t" r="r" b="b"/>
              <a:pathLst>
                <a:path w="3262" h="962" extrusionOk="0">
                  <a:moveTo>
                    <a:pt x="0" y="1"/>
                  </a:moveTo>
                  <a:lnTo>
                    <a:pt x="0" y="1"/>
                  </a:lnTo>
                  <a:cubicBezTo>
                    <a:pt x="357" y="524"/>
                    <a:pt x="955" y="918"/>
                    <a:pt x="1638" y="960"/>
                  </a:cubicBezTo>
                  <a:cubicBezTo>
                    <a:pt x="1663" y="961"/>
                    <a:pt x="1688" y="962"/>
                    <a:pt x="1713" y="962"/>
                  </a:cubicBezTo>
                  <a:cubicBezTo>
                    <a:pt x="2027" y="962"/>
                    <a:pt x="2347" y="875"/>
                    <a:pt x="2602" y="699"/>
                  </a:cubicBezTo>
                  <a:cubicBezTo>
                    <a:pt x="2749" y="623"/>
                    <a:pt x="2858" y="500"/>
                    <a:pt x="2977" y="390"/>
                  </a:cubicBezTo>
                  <a:cubicBezTo>
                    <a:pt x="3086" y="267"/>
                    <a:pt x="3176" y="134"/>
                    <a:pt x="3262" y="1"/>
                  </a:cubicBezTo>
                  <a:lnTo>
                    <a:pt x="3262" y="1"/>
                  </a:lnTo>
                  <a:cubicBezTo>
                    <a:pt x="3001" y="186"/>
                    <a:pt x="2754" y="371"/>
                    <a:pt x="2482" y="480"/>
                  </a:cubicBezTo>
                  <a:cubicBezTo>
                    <a:pt x="2252" y="588"/>
                    <a:pt x="2006" y="641"/>
                    <a:pt x="1762" y="641"/>
                  </a:cubicBezTo>
                  <a:cubicBezTo>
                    <a:pt x="1725" y="641"/>
                    <a:pt x="1689" y="640"/>
                    <a:pt x="1652" y="638"/>
                  </a:cubicBezTo>
                  <a:cubicBezTo>
                    <a:pt x="1367" y="627"/>
                    <a:pt x="1087" y="552"/>
                    <a:pt x="813" y="438"/>
                  </a:cubicBezTo>
                  <a:cubicBezTo>
                    <a:pt x="537" y="320"/>
                    <a:pt x="267" y="17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6874625" y="1344225"/>
              <a:ext cx="634475" cy="296050"/>
            </a:xfrm>
            <a:custGeom>
              <a:avLst/>
              <a:gdLst/>
              <a:ahLst/>
              <a:cxnLst/>
              <a:rect l="l" t="t" r="r" b="b"/>
              <a:pathLst>
                <a:path w="25379" h="11842" extrusionOk="0">
                  <a:moveTo>
                    <a:pt x="13641" y="0"/>
                  </a:moveTo>
                  <a:cubicBezTo>
                    <a:pt x="13237" y="0"/>
                    <a:pt x="12819" y="19"/>
                    <a:pt x="12388" y="57"/>
                  </a:cubicBezTo>
                  <a:cubicBezTo>
                    <a:pt x="10015" y="270"/>
                    <a:pt x="7946" y="1652"/>
                    <a:pt x="6176" y="3047"/>
                  </a:cubicBezTo>
                  <a:cubicBezTo>
                    <a:pt x="2175" y="6208"/>
                    <a:pt x="410" y="10892"/>
                    <a:pt x="1" y="11842"/>
                  </a:cubicBezTo>
                  <a:cubicBezTo>
                    <a:pt x="1" y="11842"/>
                    <a:pt x="12911" y="10640"/>
                    <a:pt x="13128" y="3336"/>
                  </a:cubicBezTo>
                  <a:cubicBezTo>
                    <a:pt x="14164" y="9501"/>
                    <a:pt x="19692" y="10228"/>
                    <a:pt x="25378" y="11480"/>
                  </a:cubicBezTo>
                  <a:cubicBezTo>
                    <a:pt x="25378" y="11480"/>
                    <a:pt x="23715" y="0"/>
                    <a:pt x="13641" y="0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9"/>
            <p:cNvSpPr/>
            <p:nvPr/>
          </p:nvSpPr>
          <p:spPr>
            <a:xfrm>
              <a:off x="7116925" y="1245500"/>
              <a:ext cx="124725" cy="113325"/>
            </a:xfrm>
            <a:custGeom>
              <a:avLst/>
              <a:gdLst/>
              <a:ahLst/>
              <a:cxnLst/>
              <a:rect l="l" t="t" r="r" b="b"/>
              <a:pathLst>
                <a:path w="4989" h="4533" extrusionOk="0">
                  <a:moveTo>
                    <a:pt x="3864" y="0"/>
                  </a:moveTo>
                  <a:cubicBezTo>
                    <a:pt x="2929" y="0"/>
                    <a:pt x="3436" y="4020"/>
                    <a:pt x="3436" y="4020"/>
                  </a:cubicBezTo>
                  <a:cubicBezTo>
                    <a:pt x="3436" y="4020"/>
                    <a:pt x="3107" y="1456"/>
                    <a:pt x="1602" y="1456"/>
                  </a:cubicBezTo>
                  <a:cubicBezTo>
                    <a:pt x="1585" y="1456"/>
                    <a:pt x="1569" y="1456"/>
                    <a:pt x="1552" y="1457"/>
                  </a:cubicBezTo>
                  <a:cubicBezTo>
                    <a:pt x="1" y="1514"/>
                    <a:pt x="3076" y="4476"/>
                    <a:pt x="4233" y="4532"/>
                  </a:cubicBezTo>
                  <a:cubicBezTo>
                    <a:pt x="4233" y="4532"/>
                    <a:pt x="4989" y="237"/>
                    <a:pt x="3944" y="9"/>
                  </a:cubicBezTo>
                  <a:cubicBezTo>
                    <a:pt x="3916" y="3"/>
                    <a:pt x="3890" y="0"/>
                    <a:pt x="3864" y="0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9"/>
            <p:cNvSpPr/>
            <p:nvPr/>
          </p:nvSpPr>
          <p:spPr>
            <a:xfrm>
              <a:off x="6976575" y="1832700"/>
              <a:ext cx="62200" cy="62175"/>
            </a:xfrm>
            <a:custGeom>
              <a:avLst/>
              <a:gdLst/>
              <a:ahLst/>
              <a:cxnLst/>
              <a:rect l="l" t="t" r="r" b="b"/>
              <a:pathLst>
                <a:path w="2488" h="2487" extrusionOk="0">
                  <a:moveTo>
                    <a:pt x="1243" y="0"/>
                  </a:moveTo>
                  <a:cubicBezTo>
                    <a:pt x="560" y="0"/>
                    <a:pt x="1" y="560"/>
                    <a:pt x="1" y="1244"/>
                  </a:cubicBezTo>
                  <a:cubicBezTo>
                    <a:pt x="1" y="1932"/>
                    <a:pt x="560" y="2487"/>
                    <a:pt x="1243" y="2487"/>
                  </a:cubicBezTo>
                  <a:cubicBezTo>
                    <a:pt x="1931" y="2487"/>
                    <a:pt x="2487" y="1932"/>
                    <a:pt x="2487" y="1244"/>
                  </a:cubicBezTo>
                  <a:cubicBezTo>
                    <a:pt x="2487" y="560"/>
                    <a:pt x="1931" y="0"/>
                    <a:pt x="1243" y="0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7327050" y="1832700"/>
              <a:ext cx="62200" cy="62175"/>
            </a:xfrm>
            <a:custGeom>
              <a:avLst/>
              <a:gdLst/>
              <a:ahLst/>
              <a:cxnLst/>
              <a:rect l="l" t="t" r="r" b="b"/>
              <a:pathLst>
                <a:path w="2488" h="2487" extrusionOk="0">
                  <a:moveTo>
                    <a:pt x="1245" y="0"/>
                  </a:moveTo>
                  <a:cubicBezTo>
                    <a:pt x="555" y="0"/>
                    <a:pt x="1" y="560"/>
                    <a:pt x="1" y="1244"/>
                  </a:cubicBezTo>
                  <a:cubicBezTo>
                    <a:pt x="1" y="1932"/>
                    <a:pt x="555" y="2487"/>
                    <a:pt x="1245" y="2487"/>
                  </a:cubicBezTo>
                  <a:cubicBezTo>
                    <a:pt x="1933" y="2487"/>
                    <a:pt x="2487" y="1932"/>
                    <a:pt x="2487" y="1244"/>
                  </a:cubicBezTo>
                  <a:cubicBezTo>
                    <a:pt x="2487" y="560"/>
                    <a:pt x="1933" y="0"/>
                    <a:pt x="1245" y="0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6876200" y="1651650"/>
              <a:ext cx="240050" cy="239925"/>
            </a:xfrm>
            <a:custGeom>
              <a:avLst/>
              <a:gdLst/>
              <a:ahLst/>
              <a:cxnLst/>
              <a:rect l="l" t="t" r="r" b="b"/>
              <a:pathLst>
                <a:path w="9602" h="9597" extrusionOk="0">
                  <a:moveTo>
                    <a:pt x="4798" y="422"/>
                  </a:moveTo>
                  <a:cubicBezTo>
                    <a:pt x="7209" y="422"/>
                    <a:pt x="9174" y="2386"/>
                    <a:pt x="9174" y="4798"/>
                  </a:cubicBezTo>
                  <a:cubicBezTo>
                    <a:pt x="9174" y="7209"/>
                    <a:pt x="7209" y="9169"/>
                    <a:pt x="4798" y="9169"/>
                  </a:cubicBezTo>
                  <a:cubicBezTo>
                    <a:pt x="2387" y="9169"/>
                    <a:pt x="428" y="7209"/>
                    <a:pt x="428" y="4798"/>
                  </a:cubicBezTo>
                  <a:cubicBezTo>
                    <a:pt x="428" y="2386"/>
                    <a:pt x="2387" y="422"/>
                    <a:pt x="4798" y="422"/>
                  </a:cubicBezTo>
                  <a:close/>
                  <a:moveTo>
                    <a:pt x="4798" y="0"/>
                  </a:moveTo>
                  <a:cubicBezTo>
                    <a:pt x="2154" y="0"/>
                    <a:pt x="1" y="2149"/>
                    <a:pt x="1" y="4798"/>
                  </a:cubicBezTo>
                  <a:cubicBezTo>
                    <a:pt x="1" y="7441"/>
                    <a:pt x="2154" y="9596"/>
                    <a:pt x="4798" y="9596"/>
                  </a:cubicBezTo>
                  <a:cubicBezTo>
                    <a:pt x="7446" y="9596"/>
                    <a:pt x="9601" y="7441"/>
                    <a:pt x="9601" y="4798"/>
                  </a:cubicBezTo>
                  <a:cubicBezTo>
                    <a:pt x="9601" y="2149"/>
                    <a:pt x="7446" y="0"/>
                    <a:pt x="4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7245200" y="1651650"/>
              <a:ext cx="240025" cy="239925"/>
            </a:xfrm>
            <a:custGeom>
              <a:avLst/>
              <a:gdLst/>
              <a:ahLst/>
              <a:cxnLst/>
              <a:rect l="l" t="t" r="r" b="b"/>
              <a:pathLst>
                <a:path w="9601" h="9597" extrusionOk="0">
                  <a:moveTo>
                    <a:pt x="4803" y="422"/>
                  </a:moveTo>
                  <a:cubicBezTo>
                    <a:pt x="7213" y="422"/>
                    <a:pt x="9174" y="2386"/>
                    <a:pt x="9174" y="4798"/>
                  </a:cubicBezTo>
                  <a:cubicBezTo>
                    <a:pt x="9174" y="7209"/>
                    <a:pt x="7213" y="9169"/>
                    <a:pt x="4803" y="9169"/>
                  </a:cubicBezTo>
                  <a:cubicBezTo>
                    <a:pt x="2392" y="9169"/>
                    <a:pt x="427" y="7209"/>
                    <a:pt x="427" y="4798"/>
                  </a:cubicBezTo>
                  <a:cubicBezTo>
                    <a:pt x="427" y="2386"/>
                    <a:pt x="2392" y="422"/>
                    <a:pt x="4803" y="422"/>
                  </a:cubicBezTo>
                  <a:close/>
                  <a:moveTo>
                    <a:pt x="4803" y="0"/>
                  </a:moveTo>
                  <a:cubicBezTo>
                    <a:pt x="2155" y="0"/>
                    <a:pt x="0" y="2149"/>
                    <a:pt x="0" y="4798"/>
                  </a:cubicBezTo>
                  <a:cubicBezTo>
                    <a:pt x="0" y="7441"/>
                    <a:pt x="2155" y="9596"/>
                    <a:pt x="4803" y="9596"/>
                  </a:cubicBezTo>
                  <a:cubicBezTo>
                    <a:pt x="7446" y="9596"/>
                    <a:pt x="9601" y="7441"/>
                    <a:pt x="9601" y="4798"/>
                  </a:cubicBezTo>
                  <a:cubicBezTo>
                    <a:pt x="9601" y="2149"/>
                    <a:pt x="7446" y="0"/>
                    <a:pt x="4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7105775" y="1732600"/>
              <a:ext cx="148925" cy="42325"/>
            </a:xfrm>
            <a:custGeom>
              <a:avLst/>
              <a:gdLst/>
              <a:ahLst/>
              <a:cxnLst/>
              <a:rect l="l" t="t" r="r" b="b"/>
              <a:pathLst>
                <a:path w="5957" h="1693" extrusionOk="0">
                  <a:moveTo>
                    <a:pt x="3163" y="0"/>
                  </a:moveTo>
                  <a:cubicBezTo>
                    <a:pt x="1481" y="0"/>
                    <a:pt x="25" y="1138"/>
                    <a:pt x="0" y="1156"/>
                  </a:cubicBezTo>
                  <a:lnTo>
                    <a:pt x="266" y="1489"/>
                  </a:lnTo>
                  <a:cubicBezTo>
                    <a:pt x="351" y="1422"/>
                    <a:pt x="1645" y="414"/>
                    <a:pt x="3132" y="414"/>
                  </a:cubicBezTo>
                  <a:cubicBezTo>
                    <a:pt x="3962" y="414"/>
                    <a:pt x="4852" y="728"/>
                    <a:pt x="5625" y="1693"/>
                  </a:cubicBezTo>
                  <a:lnTo>
                    <a:pt x="5956" y="1426"/>
                  </a:lnTo>
                  <a:cubicBezTo>
                    <a:pt x="5093" y="348"/>
                    <a:pt x="4094" y="0"/>
                    <a:pt x="3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7305700" y="1663000"/>
              <a:ext cx="104900" cy="32800"/>
            </a:xfrm>
            <a:custGeom>
              <a:avLst/>
              <a:gdLst/>
              <a:ahLst/>
              <a:cxnLst/>
              <a:rect l="l" t="t" r="r" b="b"/>
              <a:pathLst>
                <a:path w="4196" h="1312" extrusionOk="0">
                  <a:moveTo>
                    <a:pt x="2280" y="1"/>
                  </a:moveTo>
                  <a:cubicBezTo>
                    <a:pt x="2192" y="1"/>
                    <a:pt x="2105" y="6"/>
                    <a:pt x="2018" y="15"/>
                  </a:cubicBezTo>
                  <a:cubicBezTo>
                    <a:pt x="1595" y="63"/>
                    <a:pt x="1187" y="215"/>
                    <a:pt x="846" y="443"/>
                  </a:cubicBezTo>
                  <a:cubicBezTo>
                    <a:pt x="504" y="670"/>
                    <a:pt x="204" y="960"/>
                    <a:pt x="0" y="1312"/>
                  </a:cubicBezTo>
                  <a:cubicBezTo>
                    <a:pt x="660" y="865"/>
                    <a:pt x="1339" y="509"/>
                    <a:pt x="2060" y="438"/>
                  </a:cubicBezTo>
                  <a:cubicBezTo>
                    <a:pt x="2161" y="426"/>
                    <a:pt x="2263" y="420"/>
                    <a:pt x="2364" y="420"/>
                  </a:cubicBezTo>
                  <a:cubicBezTo>
                    <a:pt x="2623" y="420"/>
                    <a:pt x="2882" y="459"/>
                    <a:pt x="3137" y="537"/>
                  </a:cubicBezTo>
                  <a:cubicBezTo>
                    <a:pt x="3317" y="576"/>
                    <a:pt x="3488" y="666"/>
                    <a:pt x="3669" y="732"/>
                  </a:cubicBezTo>
                  <a:cubicBezTo>
                    <a:pt x="3845" y="808"/>
                    <a:pt x="4006" y="913"/>
                    <a:pt x="4195" y="993"/>
                  </a:cubicBezTo>
                  <a:cubicBezTo>
                    <a:pt x="3949" y="685"/>
                    <a:pt x="3641" y="395"/>
                    <a:pt x="3256" y="230"/>
                  </a:cubicBezTo>
                  <a:cubicBezTo>
                    <a:pt x="2958" y="75"/>
                    <a:pt x="2619" y="1"/>
                    <a:pt x="2280" y="1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6945000" y="1663600"/>
              <a:ext cx="113100" cy="31500"/>
            </a:xfrm>
            <a:custGeom>
              <a:avLst/>
              <a:gdLst/>
              <a:ahLst/>
              <a:cxnLst/>
              <a:rect l="l" t="t" r="r" b="b"/>
              <a:pathLst>
                <a:path w="4524" h="1260" extrusionOk="0">
                  <a:moveTo>
                    <a:pt x="2350" y="1"/>
                  </a:moveTo>
                  <a:cubicBezTo>
                    <a:pt x="1908" y="1"/>
                    <a:pt x="1472" y="92"/>
                    <a:pt x="1073" y="257"/>
                  </a:cubicBezTo>
                  <a:cubicBezTo>
                    <a:pt x="874" y="338"/>
                    <a:pt x="688" y="452"/>
                    <a:pt x="504" y="556"/>
                  </a:cubicBezTo>
                  <a:cubicBezTo>
                    <a:pt x="328" y="679"/>
                    <a:pt x="162" y="808"/>
                    <a:pt x="0" y="950"/>
                  </a:cubicBezTo>
                  <a:cubicBezTo>
                    <a:pt x="210" y="889"/>
                    <a:pt x="399" y="813"/>
                    <a:pt x="594" y="741"/>
                  </a:cubicBezTo>
                  <a:cubicBezTo>
                    <a:pt x="793" y="690"/>
                    <a:pt x="983" y="618"/>
                    <a:pt x="1178" y="570"/>
                  </a:cubicBezTo>
                  <a:cubicBezTo>
                    <a:pt x="1553" y="483"/>
                    <a:pt x="1929" y="423"/>
                    <a:pt x="2305" y="423"/>
                  </a:cubicBezTo>
                  <a:cubicBezTo>
                    <a:pt x="2319" y="423"/>
                    <a:pt x="2332" y="423"/>
                    <a:pt x="2346" y="423"/>
                  </a:cubicBezTo>
                  <a:cubicBezTo>
                    <a:pt x="3114" y="442"/>
                    <a:pt x="3869" y="727"/>
                    <a:pt x="4523" y="1259"/>
                  </a:cubicBezTo>
                  <a:cubicBezTo>
                    <a:pt x="4329" y="879"/>
                    <a:pt x="4002" y="565"/>
                    <a:pt x="3621" y="352"/>
                  </a:cubicBezTo>
                  <a:cubicBezTo>
                    <a:pt x="3242" y="129"/>
                    <a:pt x="2796" y="15"/>
                    <a:pt x="2350" y="1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39"/>
          <p:cNvGrpSpPr/>
          <p:nvPr/>
        </p:nvGrpSpPr>
        <p:grpSpPr>
          <a:xfrm>
            <a:off x="7335972" y="3024047"/>
            <a:ext cx="981473" cy="1347842"/>
            <a:chOff x="7358175" y="3388650"/>
            <a:chExt cx="1060250" cy="1456025"/>
          </a:xfrm>
        </p:grpSpPr>
        <p:sp>
          <p:nvSpPr>
            <p:cNvPr id="1759" name="Google Shape;1759;p39"/>
            <p:cNvSpPr/>
            <p:nvPr/>
          </p:nvSpPr>
          <p:spPr>
            <a:xfrm>
              <a:off x="7551550" y="3588375"/>
              <a:ext cx="141350" cy="254550"/>
            </a:xfrm>
            <a:custGeom>
              <a:avLst/>
              <a:gdLst/>
              <a:ahLst/>
              <a:cxnLst/>
              <a:rect l="l" t="t" r="r" b="b"/>
              <a:pathLst>
                <a:path w="5654" h="10182" extrusionOk="0">
                  <a:moveTo>
                    <a:pt x="2620" y="1"/>
                  </a:moveTo>
                  <a:cubicBezTo>
                    <a:pt x="2620" y="1"/>
                    <a:pt x="0" y="8905"/>
                    <a:pt x="1600" y="9787"/>
                  </a:cubicBezTo>
                  <a:cubicBezTo>
                    <a:pt x="2133" y="10083"/>
                    <a:pt x="2519" y="10182"/>
                    <a:pt x="2796" y="10182"/>
                  </a:cubicBezTo>
                  <a:cubicBezTo>
                    <a:pt x="3350" y="10182"/>
                    <a:pt x="3470" y="9787"/>
                    <a:pt x="3470" y="9787"/>
                  </a:cubicBezTo>
                  <a:lnTo>
                    <a:pt x="5653" y="747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8097975" y="3546750"/>
              <a:ext cx="153550" cy="267325"/>
            </a:xfrm>
            <a:custGeom>
              <a:avLst/>
              <a:gdLst/>
              <a:ahLst/>
              <a:cxnLst/>
              <a:rect l="l" t="t" r="r" b="b"/>
              <a:pathLst>
                <a:path w="6142" h="10693" extrusionOk="0">
                  <a:moveTo>
                    <a:pt x="3544" y="0"/>
                  </a:moveTo>
                  <a:cubicBezTo>
                    <a:pt x="3536" y="0"/>
                    <a:pt x="3528" y="0"/>
                    <a:pt x="3520" y="1"/>
                  </a:cubicBezTo>
                  <a:cubicBezTo>
                    <a:pt x="952" y="65"/>
                    <a:pt x="0" y="10693"/>
                    <a:pt x="4539" y="10693"/>
                  </a:cubicBezTo>
                  <a:cubicBezTo>
                    <a:pt x="4647" y="10693"/>
                    <a:pt x="4758" y="10687"/>
                    <a:pt x="4873" y="10674"/>
                  </a:cubicBezTo>
                  <a:cubicBezTo>
                    <a:pt x="4873" y="10674"/>
                    <a:pt x="6142" y="0"/>
                    <a:pt x="3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9"/>
            <p:cNvSpPr/>
            <p:nvPr/>
          </p:nvSpPr>
          <p:spPr>
            <a:xfrm>
              <a:off x="7358175" y="4333025"/>
              <a:ext cx="1060250" cy="511650"/>
            </a:xfrm>
            <a:custGeom>
              <a:avLst/>
              <a:gdLst/>
              <a:ahLst/>
              <a:cxnLst/>
              <a:rect l="l" t="t" r="r" b="b"/>
              <a:pathLst>
                <a:path w="42410" h="20466" extrusionOk="0">
                  <a:moveTo>
                    <a:pt x="22120" y="0"/>
                  </a:moveTo>
                  <a:cubicBezTo>
                    <a:pt x="4171" y="0"/>
                    <a:pt x="0" y="20465"/>
                    <a:pt x="0" y="20465"/>
                  </a:cubicBezTo>
                  <a:lnTo>
                    <a:pt x="42410" y="20465"/>
                  </a:lnTo>
                  <a:cubicBezTo>
                    <a:pt x="42410" y="20465"/>
                    <a:pt x="40070" y="0"/>
                    <a:pt x="22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9"/>
            <p:cNvSpPr/>
            <p:nvPr/>
          </p:nvSpPr>
          <p:spPr>
            <a:xfrm>
              <a:off x="7502300" y="3798525"/>
              <a:ext cx="166625" cy="166475"/>
            </a:xfrm>
            <a:custGeom>
              <a:avLst/>
              <a:gdLst/>
              <a:ahLst/>
              <a:cxnLst/>
              <a:rect l="l" t="t" r="r" b="b"/>
              <a:pathLst>
                <a:path w="6665" h="6659" extrusionOk="0">
                  <a:moveTo>
                    <a:pt x="3333" y="1"/>
                  </a:moveTo>
                  <a:cubicBezTo>
                    <a:pt x="1497" y="1"/>
                    <a:pt x="1" y="1491"/>
                    <a:pt x="1" y="3333"/>
                  </a:cubicBezTo>
                  <a:cubicBezTo>
                    <a:pt x="1" y="5169"/>
                    <a:pt x="1497" y="6658"/>
                    <a:pt x="3333" y="6658"/>
                  </a:cubicBezTo>
                  <a:cubicBezTo>
                    <a:pt x="5174" y="6658"/>
                    <a:pt x="6664" y="5169"/>
                    <a:pt x="6664" y="3333"/>
                  </a:cubicBezTo>
                  <a:cubicBezTo>
                    <a:pt x="6664" y="1491"/>
                    <a:pt x="5174" y="1"/>
                    <a:pt x="3333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8120450" y="3798525"/>
              <a:ext cx="166625" cy="166475"/>
            </a:xfrm>
            <a:custGeom>
              <a:avLst/>
              <a:gdLst/>
              <a:ahLst/>
              <a:cxnLst/>
              <a:rect l="l" t="t" r="r" b="b"/>
              <a:pathLst>
                <a:path w="6665" h="6659" extrusionOk="0">
                  <a:moveTo>
                    <a:pt x="3333" y="1"/>
                  </a:moveTo>
                  <a:cubicBezTo>
                    <a:pt x="1497" y="1"/>
                    <a:pt x="1" y="1491"/>
                    <a:pt x="1" y="3333"/>
                  </a:cubicBezTo>
                  <a:cubicBezTo>
                    <a:pt x="1" y="5169"/>
                    <a:pt x="1497" y="6658"/>
                    <a:pt x="3333" y="6658"/>
                  </a:cubicBezTo>
                  <a:cubicBezTo>
                    <a:pt x="5174" y="6658"/>
                    <a:pt x="6664" y="5169"/>
                    <a:pt x="6664" y="3333"/>
                  </a:cubicBezTo>
                  <a:cubicBezTo>
                    <a:pt x="6664" y="1491"/>
                    <a:pt x="5174" y="1"/>
                    <a:pt x="3333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9"/>
            <p:cNvSpPr/>
            <p:nvPr/>
          </p:nvSpPr>
          <p:spPr>
            <a:xfrm>
              <a:off x="7820175" y="3999025"/>
              <a:ext cx="182025" cy="290250"/>
            </a:xfrm>
            <a:custGeom>
              <a:avLst/>
              <a:gdLst/>
              <a:ahLst/>
              <a:cxnLst/>
              <a:rect l="l" t="t" r="r" b="b"/>
              <a:pathLst>
                <a:path w="7281" h="11610" extrusionOk="0">
                  <a:moveTo>
                    <a:pt x="6716" y="1"/>
                  </a:moveTo>
                  <a:lnTo>
                    <a:pt x="945" y="793"/>
                  </a:lnTo>
                  <a:lnTo>
                    <a:pt x="1" y="11610"/>
                  </a:lnTo>
                  <a:cubicBezTo>
                    <a:pt x="1903" y="11377"/>
                    <a:pt x="5007" y="10504"/>
                    <a:pt x="7280" y="7400"/>
                  </a:cubicBezTo>
                  <a:lnTo>
                    <a:pt x="6716" y="1"/>
                  </a:lnTo>
                  <a:close/>
                </a:path>
              </a:pathLst>
            </a:custGeom>
            <a:solidFill>
              <a:srgbClr val="FDAE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9"/>
            <p:cNvSpPr/>
            <p:nvPr/>
          </p:nvSpPr>
          <p:spPr>
            <a:xfrm>
              <a:off x="7606250" y="3452925"/>
              <a:ext cx="582000" cy="698875"/>
            </a:xfrm>
            <a:custGeom>
              <a:avLst/>
              <a:gdLst/>
              <a:ahLst/>
              <a:cxnLst/>
              <a:rect l="l" t="t" r="r" b="b"/>
              <a:pathLst>
                <a:path w="23280" h="27955" extrusionOk="0">
                  <a:moveTo>
                    <a:pt x="12417" y="1"/>
                  </a:moveTo>
                  <a:cubicBezTo>
                    <a:pt x="10081" y="1"/>
                    <a:pt x="68" y="771"/>
                    <a:pt x="110" y="13985"/>
                  </a:cubicBezTo>
                  <a:cubicBezTo>
                    <a:pt x="0" y="15756"/>
                    <a:pt x="81" y="16287"/>
                    <a:pt x="276" y="18048"/>
                  </a:cubicBezTo>
                  <a:cubicBezTo>
                    <a:pt x="660" y="21546"/>
                    <a:pt x="2331" y="24589"/>
                    <a:pt x="5501" y="26278"/>
                  </a:cubicBezTo>
                  <a:cubicBezTo>
                    <a:pt x="7468" y="27324"/>
                    <a:pt x="9872" y="27954"/>
                    <a:pt x="12220" y="27954"/>
                  </a:cubicBezTo>
                  <a:cubicBezTo>
                    <a:pt x="13673" y="27954"/>
                    <a:pt x="15104" y="27713"/>
                    <a:pt x="16398" y="27180"/>
                  </a:cubicBezTo>
                  <a:cubicBezTo>
                    <a:pt x="19022" y="26102"/>
                    <a:pt x="21044" y="24180"/>
                    <a:pt x="22084" y="21584"/>
                  </a:cubicBezTo>
                  <a:cubicBezTo>
                    <a:pt x="23265" y="18632"/>
                    <a:pt x="23280" y="14850"/>
                    <a:pt x="23118" y="11661"/>
                  </a:cubicBezTo>
                  <a:cubicBezTo>
                    <a:pt x="22541" y="176"/>
                    <a:pt x="13434" y="14"/>
                    <a:pt x="12922" y="14"/>
                  </a:cubicBezTo>
                  <a:cubicBezTo>
                    <a:pt x="12908" y="14"/>
                    <a:pt x="12900" y="14"/>
                    <a:pt x="12900" y="14"/>
                  </a:cubicBezTo>
                  <a:cubicBezTo>
                    <a:pt x="12900" y="14"/>
                    <a:pt x="12725" y="1"/>
                    <a:pt x="12417" y="1"/>
                  </a:cubicBezTo>
                  <a:close/>
                </a:path>
              </a:pathLst>
            </a:custGeom>
            <a:solidFill>
              <a:srgbClr val="FF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9"/>
            <p:cNvSpPr/>
            <p:nvPr/>
          </p:nvSpPr>
          <p:spPr>
            <a:xfrm>
              <a:off x="7809725" y="4184000"/>
              <a:ext cx="208125" cy="295875"/>
            </a:xfrm>
            <a:custGeom>
              <a:avLst/>
              <a:gdLst/>
              <a:ahLst/>
              <a:cxnLst/>
              <a:rect l="l" t="t" r="r" b="b"/>
              <a:pathLst>
                <a:path w="8325" h="11835" extrusionOk="0">
                  <a:moveTo>
                    <a:pt x="7698" y="1"/>
                  </a:moveTo>
                  <a:cubicBezTo>
                    <a:pt x="5425" y="3105"/>
                    <a:pt x="2321" y="3978"/>
                    <a:pt x="419" y="4211"/>
                  </a:cubicBezTo>
                  <a:lnTo>
                    <a:pt x="1" y="8966"/>
                  </a:lnTo>
                  <a:cubicBezTo>
                    <a:pt x="1" y="8966"/>
                    <a:pt x="172" y="11343"/>
                    <a:pt x="4021" y="11799"/>
                  </a:cubicBezTo>
                  <a:cubicBezTo>
                    <a:pt x="4225" y="11823"/>
                    <a:pt x="4420" y="11834"/>
                    <a:pt x="4606" y="11834"/>
                  </a:cubicBezTo>
                  <a:cubicBezTo>
                    <a:pt x="7921" y="11834"/>
                    <a:pt x="8325" y="8230"/>
                    <a:pt x="8325" y="8230"/>
                  </a:cubicBezTo>
                  <a:lnTo>
                    <a:pt x="7698" y="1"/>
                  </a:lnTo>
                  <a:close/>
                </a:path>
              </a:pathLst>
            </a:custGeom>
            <a:solidFill>
              <a:srgbClr val="FFC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9"/>
            <p:cNvSpPr/>
            <p:nvPr/>
          </p:nvSpPr>
          <p:spPr>
            <a:xfrm>
              <a:off x="7749825" y="3832450"/>
              <a:ext cx="29550" cy="59100"/>
            </a:xfrm>
            <a:custGeom>
              <a:avLst/>
              <a:gdLst/>
              <a:ahLst/>
              <a:cxnLst/>
              <a:rect l="l" t="t" r="r" b="b"/>
              <a:pathLst>
                <a:path w="1182" h="2364" extrusionOk="0">
                  <a:moveTo>
                    <a:pt x="588" y="0"/>
                  </a:moveTo>
                  <a:cubicBezTo>
                    <a:pt x="261" y="0"/>
                    <a:pt x="0" y="528"/>
                    <a:pt x="0" y="1183"/>
                  </a:cubicBezTo>
                  <a:cubicBezTo>
                    <a:pt x="0" y="1833"/>
                    <a:pt x="261" y="2364"/>
                    <a:pt x="588" y="2364"/>
                  </a:cubicBezTo>
                  <a:cubicBezTo>
                    <a:pt x="916" y="2364"/>
                    <a:pt x="1182" y="1833"/>
                    <a:pt x="1182" y="1183"/>
                  </a:cubicBezTo>
                  <a:cubicBezTo>
                    <a:pt x="1182" y="528"/>
                    <a:pt x="916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8023300" y="3837425"/>
              <a:ext cx="29550" cy="59125"/>
            </a:xfrm>
            <a:custGeom>
              <a:avLst/>
              <a:gdLst/>
              <a:ahLst/>
              <a:cxnLst/>
              <a:rect l="l" t="t" r="r" b="b"/>
              <a:pathLst>
                <a:path w="1182" h="2365" extrusionOk="0">
                  <a:moveTo>
                    <a:pt x="590" y="1"/>
                  </a:moveTo>
                  <a:cubicBezTo>
                    <a:pt x="266" y="1"/>
                    <a:pt x="1" y="533"/>
                    <a:pt x="1" y="1183"/>
                  </a:cubicBezTo>
                  <a:cubicBezTo>
                    <a:pt x="1" y="1838"/>
                    <a:pt x="266" y="2364"/>
                    <a:pt x="590" y="2364"/>
                  </a:cubicBezTo>
                  <a:cubicBezTo>
                    <a:pt x="916" y="2364"/>
                    <a:pt x="1182" y="1838"/>
                    <a:pt x="1182" y="1183"/>
                  </a:cubicBezTo>
                  <a:cubicBezTo>
                    <a:pt x="1182" y="533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9"/>
            <p:cNvSpPr/>
            <p:nvPr/>
          </p:nvSpPr>
          <p:spPr>
            <a:xfrm>
              <a:off x="7862300" y="3881825"/>
              <a:ext cx="36925" cy="38975"/>
            </a:xfrm>
            <a:custGeom>
              <a:avLst/>
              <a:gdLst/>
              <a:ahLst/>
              <a:cxnLst/>
              <a:rect l="l" t="t" r="r" b="b"/>
              <a:pathLst>
                <a:path w="1477" h="1559" extrusionOk="0">
                  <a:moveTo>
                    <a:pt x="1477" y="1"/>
                  </a:moveTo>
                  <a:lnTo>
                    <a:pt x="1477" y="1"/>
                  </a:lnTo>
                  <a:cubicBezTo>
                    <a:pt x="1201" y="29"/>
                    <a:pt x="925" y="100"/>
                    <a:pt x="669" y="223"/>
                  </a:cubicBezTo>
                  <a:cubicBezTo>
                    <a:pt x="537" y="280"/>
                    <a:pt x="413" y="356"/>
                    <a:pt x="294" y="450"/>
                  </a:cubicBezTo>
                  <a:cubicBezTo>
                    <a:pt x="181" y="546"/>
                    <a:pt x="53" y="678"/>
                    <a:pt x="24" y="888"/>
                  </a:cubicBezTo>
                  <a:cubicBezTo>
                    <a:pt x="1" y="1101"/>
                    <a:pt x="157" y="1282"/>
                    <a:pt x="271" y="1357"/>
                  </a:cubicBezTo>
                  <a:cubicBezTo>
                    <a:pt x="395" y="1453"/>
                    <a:pt x="542" y="1532"/>
                    <a:pt x="702" y="1552"/>
                  </a:cubicBezTo>
                  <a:cubicBezTo>
                    <a:pt x="734" y="1556"/>
                    <a:pt x="766" y="1558"/>
                    <a:pt x="797" y="1558"/>
                  </a:cubicBezTo>
                  <a:cubicBezTo>
                    <a:pt x="1089" y="1558"/>
                    <a:pt x="1339" y="1383"/>
                    <a:pt x="1477" y="1182"/>
                  </a:cubicBezTo>
                  <a:lnTo>
                    <a:pt x="1477" y="1182"/>
                  </a:lnTo>
                  <a:cubicBezTo>
                    <a:pt x="1306" y="1279"/>
                    <a:pt x="1123" y="1336"/>
                    <a:pt x="956" y="1336"/>
                  </a:cubicBezTo>
                  <a:cubicBezTo>
                    <a:pt x="885" y="1336"/>
                    <a:pt x="818" y="1326"/>
                    <a:pt x="755" y="1305"/>
                  </a:cubicBezTo>
                  <a:cubicBezTo>
                    <a:pt x="645" y="1272"/>
                    <a:pt x="551" y="1210"/>
                    <a:pt x="465" y="1129"/>
                  </a:cubicBezTo>
                  <a:cubicBezTo>
                    <a:pt x="366" y="1044"/>
                    <a:pt x="332" y="973"/>
                    <a:pt x="342" y="916"/>
                  </a:cubicBezTo>
                  <a:cubicBezTo>
                    <a:pt x="347" y="774"/>
                    <a:pt x="584" y="579"/>
                    <a:pt x="793" y="437"/>
                  </a:cubicBezTo>
                  <a:cubicBezTo>
                    <a:pt x="1011" y="290"/>
                    <a:pt x="1239" y="147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9"/>
            <p:cNvSpPr/>
            <p:nvPr/>
          </p:nvSpPr>
          <p:spPr>
            <a:xfrm>
              <a:off x="7858150" y="3951100"/>
              <a:ext cx="81525" cy="23925"/>
            </a:xfrm>
            <a:custGeom>
              <a:avLst/>
              <a:gdLst/>
              <a:ahLst/>
              <a:cxnLst/>
              <a:rect l="l" t="t" r="r" b="b"/>
              <a:pathLst>
                <a:path w="3261" h="957" extrusionOk="0">
                  <a:moveTo>
                    <a:pt x="0" y="1"/>
                  </a:moveTo>
                  <a:lnTo>
                    <a:pt x="0" y="1"/>
                  </a:lnTo>
                  <a:cubicBezTo>
                    <a:pt x="356" y="518"/>
                    <a:pt x="954" y="917"/>
                    <a:pt x="1637" y="954"/>
                  </a:cubicBezTo>
                  <a:cubicBezTo>
                    <a:pt x="1667" y="956"/>
                    <a:pt x="1697" y="957"/>
                    <a:pt x="1727" y="957"/>
                  </a:cubicBezTo>
                  <a:cubicBezTo>
                    <a:pt x="2036" y="957"/>
                    <a:pt x="2351" y="867"/>
                    <a:pt x="2601" y="698"/>
                  </a:cubicBezTo>
                  <a:cubicBezTo>
                    <a:pt x="2748" y="623"/>
                    <a:pt x="2862" y="494"/>
                    <a:pt x="2981" y="385"/>
                  </a:cubicBezTo>
                  <a:cubicBezTo>
                    <a:pt x="3085" y="262"/>
                    <a:pt x="3175" y="134"/>
                    <a:pt x="3260" y="1"/>
                  </a:cubicBezTo>
                  <a:lnTo>
                    <a:pt x="3260" y="1"/>
                  </a:lnTo>
                  <a:cubicBezTo>
                    <a:pt x="2999" y="185"/>
                    <a:pt x="2758" y="366"/>
                    <a:pt x="2482" y="476"/>
                  </a:cubicBezTo>
                  <a:cubicBezTo>
                    <a:pt x="2255" y="583"/>
                    <a:pt x="2009" y="640"/>
                    <a:pt x="1761" y="640"/>
                  </a:cubicBezTo>
                  <a:cubicBezTo>
                    <a:pt x="1725" y="640"/>
                    <a:pt x="1688" y="639"/>
                    <a:pt x="1652" y="636"/>
                  </a:cubicBezTo>
                  <a:cubicBezTo>
                    <a:pt x="1372" y="627"/>
                    <a:pt x="1087" y="546"/>
                    <a:pt x="811" y="432"/>
                  </a:cubicBezTo>
                  <a:cubicBezTo>
                    <a:pt x="537" y="314"/>
                    <a:pt x="266" y="17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9"/>
            <p:cNvSpPr/>
            <p:nvPr/>
          </p:nvSpPr>
          <p:spPr>
            <a:xfrm>
              <a:off x="7687525" y="3940050"/>
              <a:ext cx="62325" cy="62225"/>
            </a:xfrm>
            <a:custGeom>
              <a:avLst/>
              <a:gdLst/>
              <a:ahLst/>
              <a:cxnLst/>
              <a:rect l="l" t="t" r="r" b="b"/>
              <a:pathLst>
                <a:path w="2493" h="2489" extrusionOk="0">
                  <a:moveTo>
                    <a:pt x="1249" y="1"/>
                  </a:moveTo>
                  <a:cubicBezTo>
                    <a:pt x="561" y="1"/>
                    <a:pt x="0" y="557"/>
                    <a:pt x="0" y="1245"/>
                  </a:cubicBezTo>
                  <a:cubicBezTo>
                    <a:pt x="0" y="1933"/>
                    <a:pt x="561" y="2488"/>
                    <a:pt x="1249" y="2488"/>
                  </a:cubicBezTo>
                  <a:cubicBezTo>
                    <a:pt x="1932" y="2488"/>
                    <a:pt x="2492" y="1933"/>
                    <a:pt x="2492" y="1245"/>
                  </a:cubicBezTo>
                  <a:cubicBezTo>
                    <a:pt x="2492" y="557"/>
                    <a:pt x="1932" y="1"/>
                    <a:pt x="1249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9"/>
            <p:cNvSpPr/>
            <p:nvPr/>
          </p:nvSpPr>
          <p:spPr>
            <a:xfrm>
              <a:off x="8038025" y="3940050"/>
              <a:ext cx="62175" cy="62225"/>
            </a:xfrm>
            <a:custGeom>
              <a:avLst/>
              <a:gdLst/>
              <a:ahLst/>
              <a:cxnLst/>
              <a:rect l="l" t="t" r="r" b="b"/>
              <a:pathLst>
                <a:path w="2487" h="2489" extrusionOk="0">
                  <a:moveTo>
                    <a:pt x="1243" y="1"/>
                  </a:moveTo>
                  <a:cubicBezTo>
                    <a:pt x="560" y="1"/>
                    <a:pt x="1" y="557"/>
                    <a:pt x="1" y="1245"/>
                  </a:cubicBezTo>
                  <a:cubicBezTo>
                    <a:pt x="1" y="1933"/>
                    <a:pt x="560" y="2488"/>
                    <a:pt x="1243" y="2488"/>
                  </a:cubicBezTo>
                  <a:cubicBezTo>
                    <a:pt x="1931" y="2488"/>
                    <a:pt x="2487" y="1933"/>
                    <a:pt x="2487" y="1245"/>
                  </a:cubicBezTo>
                  <a:cubicBezTo>
                    <a:pt x="2487" y="557"/>
                    <a:pt x="1931" y="1"/>
                    <a:pt x="1243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9"/>
            <p:cNvSpPr/>
            <p:nvPr/>
          </p:nvSpPr>
          <p:spPr>
            <a:xfrm>
              <a:off x="7592375" y="3727350"/>
              <a:ext cx="239950" cy="240050"/>
            </a:xfrm>
            <a:custGeom>
              <a:avLst/>
              <a:gdLst/>
              <a:ahLst/>
              <a:cxnLst/>
              <a:rect l="l" t="t" r="r" b="b"/>
              <a:pathLst>
                <a:path w="9598" h="9602" extrusionOk="0">
                  <a:moveTo>
                    <a:pt x="4798" y="427"/>
                  </a:moveTo>
                  <a:cubicBezTo>
                    <a:pt x="7210" y="427"/>
                    <a:pt x="9174" y="2387"/>
                    <a:pt x="9174" y="4798"/>
                  </a:cubicBezTo>
                  <a:cubicBezTo>
                    <a:pt x="9174" y="7214"/>
                    <a:pt x="7210" y="9174"/>
                    <a:pt x="4798" y="9174"/>
                  </a:cubicBezTo>
                  <a:cubicBezTo>
                    <a:pt x="2387" y="9174"/>
                    <a:pt x="428" y="7214"/>
                    <a:pt x="428" y="4798"/>
                  </a:cubicBezTo>
                  <a:cubicBezTo>
                    <a:pt x="428" y="2387"/>
                    <a:pt x="2387" y="427"/>
                    <a:pt x="4798" y="427"/>
                  </a:cubicBezTo>
                  <a:close/>
                  <a:moveTo>
                    <a:pt x="4798" y="0"/>
                  </a:moveTo>
                  <a:cubicBezTo>
                    <a:pt x="2155" y="0"/>
                    <a:pt x="1" y="2154"/>
                    <a:pt x="1" y="4798"/>
                  </a:cubicBezTo>
                  <a:cubicBezTo>
                    <a:pt x="1" y="7446"/>
                    <a:pt x="2155" y="9601"/>
                    <a:pt x="4798" y="9601"/>
                  </a:cubicBezTo>
                  <a:cubicBezTo>
                    <a:pt x="7447" y="9601"/>
                    <a:pt x="9597" y="7446"/>
                    <a:pt x="9597" y="4798"/>
                  </a:cubicBezTo>
                  <a:cubicBezTo>
                    <a:pt x="9597" y="2154"/>
                    <a:pt x="7447" y="0"/>
                    <a:pt x="4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9"/>
            <p:cNvSpPr/>
            <p:nvPr/>
          </p:nvSpPr>
          <p:spPr>
            <a:xfrm>
              <a:off x="7961375" y="3727350"/>
              <a:ext cx="240050" cy="240050"/>
            </a:xfrm>
            <a:custGeom>
              <a:avLst/>
              <a:gdLst/>
              <a:ahLst/>
              <a:cxnLst/>
              <a:rect l="l" t="t" r="r" b="b"/>
              <a:pathLst>
                <a:path w="9602" h="9602" extrusionOk="0">
                  <a:moveTo>
                    <a:pt x="4804" y="427"/>
                  </a:moveTo>
                  <a:cubicBezTo>
                    <a:pt x="7214" y="427"/>
                    <a:pt x="9174" y="2387"/>
                    <a:pt x="9174" y="4798"/>
                  </a:cubicBezTo>
                  <a:cubicBezTo>
                    <a:pt x="9174" y="7214"/>
                    <a:pt x="7214" y="9174"/>
                    <a:pt x="4804" y="9174"/>
                  </a:cubicBezTo>
                  <a:cubicBezTo>
                    <a:pt x="2388" y="9174"/>
                    <a:pt x="427" y="7214"/>
                    <a:pt x="427" y="4798"/>
                  </a:cubicBezTo>
                  <a:cubicBezTo>
                    <a:pt x="427" y="2387"/>
                    <a:pt x="2388" y="427"/>
                    <a:pt x="4804" y="427"/>
                  </a:cubicBezTo>
                  <a:close/>
                  <a:moveTo>
                    <a:pt x="4804" y="0"/>
                  </a:moveTo>
                  <a:cubicBezTo>
                    <a:pt x="2155" y="0"/>
                    <a:pt x="0" y="2154"/>
                    <a:pt x="0" y="4798"/>
                  </a:cubicBezTo>
                  <a:cubicBezTo>
                    <a:pt x="0" y="7446"/>
                    <a:pt x="2155" y="9601"/>
                    <a:pt x="4804" y="9601"/>
                  </a:cubicBezTo>
                  <a:cubicBezTo>
                    <a:pt x="7446" y="9601"/>
                    <a:pt x="9601" y="7446"/>
                    <a:pt x="9601" y="4798"/>
                  </a:cubicBezTo>
                  <a:cubicBezTo>
                    <a:pt x="9601" y="2154"/>
                    <a:pt x="7446" y="0"/>
                    <a:pt x="48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9"/>
            <p:cNvSpPr/>
            <p:nvPr/>
          </p:nvSpPr>
          <p:spPr>
            <a:xfrm>
              <a:off x="7821950" y="3808350"/>
              <a:ext cx="148925" cy="42300"/>
            </a:xfrm>
            <a:custGeom>
              <a:avLst/>
              <a:gdLst/>
              <a:ahLst/>
              <a:cxnLst/>
              <a:rect l="l" t="t" r="r" b="b"/>
              <a:pathLst>
                <a:path w="5957" h="1692" extrusionOk="0">
                  <a:moveTo>
                    <a:pt x="3163" y="0"/>
                  </a:moveTo>
                  <a:cubicBezTo>
                    <a:pt x="1482" y="0"/>
                    <a:pt x="25" y="1136"/>
                    <a:pt x="1" y="1155"/>
                  </a:cubicBezTo>
                  <a:lnTo>
                    <a:pt x="266" y="1492"/>
                  </a:lnTo>
                  <a:cubicBezTo>
                    <a:pt x="352" y="1425"/>
                    <a:pt x="1647" y="415"/>
                    <a:pt x="3135" y="415"/>
                  </a:cubicBezTo>
                  <a:cubicBezTo>
                    <a:pt x="3964" y="415"/>
                    <a:pt x="4853" y="728"/>
                    <a:pt x="5625" y="1691"/>
                  </a:cubicBezTo>
                  <a:lnTo>
                    <a:pt x="5957" y="1425"/>
                  </a:lnTo>
                  <a:cubicBezTo>
                    <a:pt x="5093" y="348"/>
                    <a:pt x="4094" y="0"/>
                    <a:pt x="3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9"/>
            <p:cNvSpPr/>
            <p:nvPr/>
          </p:nvSpPr>
          <p:spPr>
            <a:xfrm>
              <a:off x="7548100" y="3388650"/>
              <a:ext cx="621500" cy="252900"/>
            </a:xfrm>
            <a:custGeom>
              <a:avLst/>
              <a:gdLst/>
              <a:ahLst/>
              <a:cxnLst/>
              <a:rect l="l" t="t" r="r" b="b"/>
              <a:pathLst>
                <a:path w="24860" h="10116" extrusionOk="0">
                  <a:moveTo>
                    <a:pt x="19013" y="0"/>
                  </a:moveTo>
                  <a:cubicBezTo>
                    <a:pt x="17573" y="0"/>
                    <a:pt x="16130" y="255"/>
                    <a:pt x="14746" y="630"/>
                  </a:cubicBezTo>
                  <a:cubicBezTo>
                    <a:pt x="13517" y="962"/>
                    <a:pt x="12321" y="1398"/>
                    <a:pt x="11158" y="1906"/>
                  </a:cubicBezTo>
                  <a:cubicBezTo>
                    <a:pt x="8358" y="3127"/>
                    <a:pt x="5819" y="3658"/>
                    <a:pt x="4002" y="3658"/>
                  </a:cubicBezTo>
                  <a:cubicBezTo>
                    <a:pt x="2434" y="3658"/>
                    <a:pt x="1402" y="3263"/>
                    <a:pt x="1202" y="2575"/>
                  </a:cubicBezTo>
                  <a:lnTo>
                    <a:pt x="1202" y="2575"/>
                  </a:lnTo>
                  <a:cubicBezTo>
                    <a:pt x="769" y="4835"/>
                    <a:pt x="1937" y="5854"/>
                    <a:pt x="3328" y="6025"/>
                  </a:cubicBezTo>
                  <a:cubicBezTo>
                    <a:pt x="1111" y="5940"/>
                    <a:pt x="377" y="4597"/>
                    <a:pt x="376" y="4597"/>
                  </a:cubicBezTo>
                  <a:lnTo>
                    <a:pt x="376" y="4597"/>
                  </a:lnTo>
                  <a:cubicBezTo>
                    <a:pt x="376" y="4597"/>
                    <a:pt x="0" y="8958"/>
                    <a:pt x="3737" y="8958"/>
                  </a:cubicBezTo>
                  <a:cubicBezTo>
                    <a:pt x="3802" y="8958"/>
                    <a:pt x="3868" y="8956"/>
                    <a:pt x="3936" y="8954"/>
                  </a:cubicBezTo>
                  <a:cubicBezTo>
                    <a:pt x="7149" y="8830"/>
                    <a:pt x="14251" y="6476"/>
                    <a:pt x="18014" y="6476"/>
                  </a:cubicBezTo>
                  <a:cubicBezTo>
                    <a:pt x="18869" y="6476"/>
                    <a:pt x="19551" y="6597"/>
                    <a:pt x="19977" y="6894"/>
                  </a:cubicBezTo>
                  <a:cubicBezTo>
                    <a:pt x="21878" y="8221"/>
                    <a:pt x="22190" y="10115"/>
                    <a:pt x="23620" y="10115"/>
                  </a:cubicBezTo>
                  <a:cubicBezTo>
                    <a:pt x="23918" y="10115"/>
                    <a:pt x="24265" y="10033"/>
                    <a:pt x="24684" y="9847"/>
                  </a:cubicBezTo>
                  <a:cubicBezTo>
                    <a:pt x="24789" y="8944"/>
                    <a:pt x="24831" y="8029"/>
                    <a:pt x="24842" y="7122"/>
                  </a:cubicBezTo>
                  <a:cubicBezTo>
                    <a:pt x="24855" y="5769"/>
                    <a:pt x="24860" y="4312"/>
                    <a:pt x="24467" y="3007"/>
                  </a:cubicBezTo>
                  <a:cubicBezTo>
                    <a:pt x="23869" y="1009"/>
                    <a:pt x="22222" y="288"/>
                    <a:pt x="20275" y="69"/>
                  </a:cubicBezTo>
                  <a:cubicBezTo>
                    <a:pt x="19856" y="22"/>
                    <a:pt x="19434" y="0"/>
                    <a:pt x="19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8162600" y="3475075"/>
              <a:ext cx="82600" cy="85500"/>
            </a:xfrm>
            <a:custGeom>
              <a:avLst/>
              <a:gdLst/>
              <a:ahLst/>
              <a:cxnLst/>
              <a:rect l="l" t="t" r="r" b="b"/>
              <a:pathLst>
                <a:path w="3304" h="3420" extrusionOk="0">
                  <a:moveTo>
                    <a:pt x="1647" y="1"/>
                  </a:moveTo>
                  <a:cubicBezTo>
                    <a:pt x="792" y="1"/>
                    <a:pt x="1" y="3304"/>
                    <a:pt x="86" y="3347"/>
                  </a:cubicBezTo>
                  <a:cubicBezTo>
                    <a:pt x="192" y="3397"/>
                    <a:pt x="310" y="3419"/>
                    <a:pt x="438" y="3419"/>
                  </a:cubicBezTo>
                  <a:cubicBezTo>
                    <a:pt x="1548" y="3419"/>
                    <a:pt x="3304" y="1698"/>
                    <a:pt x="2724" y="1349"/>
                  </a:cubicBezTo>
                  <a:cubicBezTo>
                    <a:pt x="2653" y="1307"/>
                    <a:pt x="2575" y="1288"/>
                    <a:pt x="2493" y="1288"/>
                  </a:cubicBezTo>
                  <a:cubicBezTo>
                    <a:pt x="1830" y="1288"/>
                    <a:pt x="869" y="2511"/>
                    <a:pt x="869" y="2511"/>
                  </a:cubicBezTo>
                  <a:cubicBezTo>
                    <a:pt x="869" y="2511"/>
                    <a:pt x="2501" y="1"/>
                    <a:pt x="1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9"/>
            <p:cNvSpPr/>
            <p:nvPr/>
          </p:nvSpPr>
          <p:spPr>
            <a:xfrm>
              <a:off x="8017825" y="3777375"/>
              <a:ext cx="82375" cy="24975"/>
            </a:xfrm>
            <a:custGeom>
              <a:avLst/>
              <a:gdLst/>
              <a:ahLst/>
              <a:cxnLst/>
              <a:rect l="l" t="t" r="r" b="b"/>
              <a:pathLst>
                <a:path w="3295" h="999" extrusionOk="0">
                  <a:moveTo>
                    <a:pt x="1588" y="1"/>
                  </a:moveTo>
                  <a:cubicBezTo>
                    <a:pt x="897" y="1"/>
                    <a:pt x="265" y="429"/>
                    <a:pt x="1" y="998"/>
                  </a:cubicBezTo>
                  <a:cubicBezTo>
                    <a:pt x="267" y="818"/>
                    <a:pt x="533" y="670"/>
                    <a:pt x="803" y="567"/>
                  </a:cubicBezTo>
                  <a:cubicBezTo>
                    <a:pt x="1051" y="481"/>
                    <a:pt x="1299" y="422"/>
                    <a:pt x="1546" y="422"/>
                  </a:cubicBezTo>
                  <a:cubicBezTo>
                    <a:pt x="1574" y="422"/>
                    <a:pt x="1601" y="423"/>
                    <a:pt x="1629" y="424"/>
                  </a:cubicBezTo>
                  <a:cubicBezTo>
                    <a:pt x="1904" y="438"/>
                    <a:pt x="2184" y="499"/>
                    <a:pt x="2460" y="609"/>
                  </a:cubicBezTo>
                  <a:cubicBezTo>
                    <a:pt x="2597" y="657"/>
                    <a:pt x="2730" y="733"/>
                    <a:pt x="2872" y="790"/>
                  </a:cubicBezTo>
                  <a:cubicBezTo>
                    <a:pt x="3010" y="861"/>
                    <a:pt x="3144" y="937"/>
                    <a:pt x="3295" y="998"/>
                  </a:cubicBezTo>
                  <a:cubicBezTo>
                    <a:pt x="3210" y="865"/>
                    <a:pt x="3105" y="742"/>
                    <a:pt x="2995" y="619"/>
                  </a:cubicBezTo>
                  <a:cubicBezTo>
                    <a:pt x="2872" y="514"/>
                    <a:pt x="2754" y="396"/>
                    <a:pt x="2612" y="310"/>
                  </a:cubicBezTo>
                  <a:cubicBezTo>
                    <a:pt x="2331" y="125"/>
                    <a:pt x="1990" y="21"/>
                    <a:pt x="1643" y="2"/>
                  </a:cubicBezTo>
                  <a:cubicBezTo>
                    <a:pt x="1625" y="1"/>
                    <a:pt x="1606" y="1"/>
                    <a:pt x="1588" y="1"/>
                  </a:cubicBezTo>
                  <a:close/>
                </a:path>
              </a:pathLst>
            </a:custGeom>
            <a:solidFill>
              <a:srgbClr val="FBC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9"/>
            <p:cNvSpPr/>
            <p:nvPr/>
          </p:nvSpPr>
          <p:spPr>
            <a:xfrm>
              <a:off x="7723375" y="3777375"/>
              <a:ext cx="82350" cy="24975"/>
            </a:xfrm>
            <a:custGeom>
              <a:avLst/>
              <a:gdLst/>
              <a:ahLst/>
              <a:cxnLst/>
              <a:rect l="l" t="t" r="r" b="b"/>
              <a:pathLst>
                <a:path w="3294" h="999" extrusionOk="0">
                  <a:moveTo>
                    <a:pt x="1586" y="1"/>
                  </a:moveTo>
                  <a:cubicBezTo>
                    <a:pt x="895" y="1"/>
                    <a:pt x="263" y="429"/>
                    <a:pt x="0" y="998"/>
                  </a:cubicBezTo>
                  <a:cubicBezTo>
                    <a:pt x="266" y="818"/>
                    <a:pt x="531" y="670"/>
                    <a:pt x="802" y="567"/>
                  </a:cubicBezTo>
                  <a:cubicBezTo>
                    <a:pt x="1049" y="481"/>
                    <a:pt x="1297" y="422"/>
                    <a:pt x="1545" y="422"/>
                  </a:cubicBezTo>
                  <a:cubicBezTo>
                    <a:pt x="1573" y="422"/>
                    <a:pt x="1600" y="423"/>
                    <a:pt x="1628" y="424"/>
                  </a:cubicBezTo>
                  <a:cubicBezTo>
                    <a:pt x="1902" y="438"/>
                    <a:pt x="2183" y="499"/>
                    <a:pt x="2458" y="609"/>
                  </a:cubicBezTo>
                  <a:cubicBezTo>
                    <a:pt x="2596" y="657"/>
                    <a:pt x="2728" y="733"/>
                    <a:pt x="2871" y="790"/>
                  </a:cubicBezTo>
                  <a:cubicBezTo>
                    <a:pt x="3008" y="861"/>
                    <a:pt x="3142" y="937"/>
                    <a:pt x="3293" y="998"/>
                  </a:cubicBezTo>
                  <a:cubicBezTo>
                    <a:pt x="3208" y="865"/>
                    <a:pt x="3104" y="742"/>
                    <a:pt x="2995" y="619"/>
                  </a:cubicBezTo>
                  <a:cubicBezTo>
                    <a:pt x="2871" y="514"/>
                    <a:pt x="2752" y="396"/>
                    <a:pt x="2605" y="310"/>
                  </a:cubicBezTo>
                  <a:cubicBezTo>
                    <a:pt x="2330" y="125"/>
                    <a:pt x="1988" y="21"/>
                    <a:pt x="1642" y="2"/>
                  </a:cubicBezTo>
                  <a:cubicBezTo>
                    <a:pt x="1623" y="1"/>
                    <a:pt x="1604" y="1"/>
                    <a:pt x="1586" y="1"/>
                  </a:cubicBezTo>
                  <a:close/>
                </a:path>
              </a:pathLst>
            </a:custGeom>
            <a:solidFill>
              <a:srgbClr val="FBC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39"/>
          <p:cNvGrpSpPr/>
          <p:nvPr/>
        </p:nvGrpSpPr>
        <p:grpSpPr>
          <a:xfrm>
            <a:off x="5410995" y="1530372"/>
            <a:ext cx="1429155" cy="1196454"/>
            <a:chOff x="6100774" y="4084224"/>
            <a:chExt cx="1009362" cy="845013"/>
          </a:xfrm>
        </p:grpSpPr>
        <p:sp>
          <p:nvSpPr>
            <p:cNvPr id="1781" name="Google Shape;1781;p39"/>
            <p:cNvSpPr/>
            <p:nvPr/>
          </p:nvSpPr>
          <p:spPr>
            <a:xfrm rot="726463">
              <a:off x="6143928" y="4175363"/>
              <a:ext cx="923053" cy="509379"/>
            </a:xfrm>
            <a:custGeom>
              <a:avLst/>
              <a:gdLst/>
              <a:ahLst/>
              <a:cxnLst/>
              <a:rect l="l" t="t" r="r" b="b"/>
              <a:pathLst>
                <a:path w="85385" h="47119" extrusionOk="0">
                  <a:moveTo>
                    <a:pt x="19512" y="1"/>
                  </a:moveTo>
                  <a:cubicBezTo>
                    <a:pt x="13673" y="3701"/>
                    <a:pt x="15525" y="15525"/>
                    <a:pt x="15525" y="15525"/>
                  </a:cubicBezTo>
                  <a:cubicBezTo>
                    <a:pt x="15525" y="15525"/>
                    <a:pt x="13289" y="14234"/>
                    <a:pt x="10518" y="14234"/>
                  </a:cubicBezTo>
                  <a:cubicBezTo>
                    <a:pt x="8599" y="14234"/>
                    <a:pt x="6424" y="14853"/>
                    <a:pt x="4559" y="16952"/>
                  </a:cubicBezTo>
                  <a:cubicBezTo>
                    <a:pt x="1" y="22075"/>
                    <a:pt x="6551" y="31938"/>
                    <a:pt x="6551" y="31938"/>
                  </a:cubicBezTo>
                  <a:cubicBezTo>
                    <a:pt x="6551" y="31938"/>
                    <a:pt x="1314" y="32295"/>
                    <a:pt x="798" y="37714"/>
                  </a:cubicBezTo>
                  <a:cubicBezTo>
                    <a:pt x="64" y="45406"/>
                    <a:pt x="10167" y="47118"/>
                    <a:pt x="10167" y="47118"/>
                  </a:cubicBezTo>
                  <a:lnTo>
                    <a:pt x="75128" y="33903"/>
                  </a:lnTo>
                  <a:cubicBezTo>
                    <a:pt x="75128" y="33903"/>
                    <a:pt x="85384" y="29677"/>
                    <a:pt x="78386" y="16169"/>
                  </a:cubicBezTo>
                  <a:cubicBezTo>
                    <a:pt x="74368" y="8410"/>
                    <a:pt x="68055" y="6622"/>
                    <a:pt x="63089" y="6622"/>
                  </a:cubicBezTo>
                  <a:cubicBezTo>
                    <a:pt x="58842" y="6622"/>
                    <a:pt x="55581" y="7929"/>
                    <a:pt x="55581" y="7929"/>
                  </a:cubicBezTo>
                  <a:cubicBezTo>
                    <a:pt x="55581" y="7929"/>
                    <a:pt x="53574" y="3317"/>
                    <a:pt x="44704" y="1999"/>
                  </a:cubicBezTo>
                  <a:cubicBezTo>
                    <a:pt x="44013" y="1896"/>
                    <a:pt x="43353" y="1849"/>
                    <a:pt x="42724" y="1849"/>
                  </a:cubicBezTo>
                  <a:cubicBezTo>
                    <a:pt x="35641" y="1849"/>
                    <a:pt x="32473" y="7833"/>
                    <a:pt x="32473" y="7833"/>
                  </a:cubicBezTo>
                  <a:cubicBezTo>
                    <a:pt x="31793" y="5336"/>
                    <a:pt x="29027" y="3833"/>
                    <a:pt x="25839" y="3833"/>
                  </a:cubicBezTo>
                  <a:cubicBezTo>
                    <a:pt x="25030" y="3833"/>
                    <a:pt x="24194" y="3930"/>
                    <a:pt x="23358" y="4132"/>
                  </a:cubicBezTo>
                  <a:cubicBezTo>
                    <a:pt x="22992" y="4220"/>
                    <a:pt x="22660" y="4261"/>
                    <a:pt x="22361" y="4261"/>
                  </a:cubicBezTo>
                  <a:cubicBezTo>
                    <a:pt x="19275" y="4261"/>
                    <a:pt x="19512" y="1"/>
                    <a:pt x="19512" y="1"/>
                  </a:cubicBezTo>
                  <a:close/>
                </a:path>
              </a:pathLst>
            </a:custGeom>
            <a:solidFill>
              <a:srgbClr val="664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9"/>
            <p:cNvSpPr/>
            <p:nvPr/>
          </p:nvSpPr>
          <p:spPr>
            <a:xfrm>
              <a:off x="6231050" y="4292482"/>
              <a:ext cx="748761" cy="636755"/>
            </a:xfrm>
            <a:custGeom>
              <a:avLst/>
              <a:gdLst/>
              <a:ahLst/>
              <a:cxnLst/>
              <a:rect l="l" t="t" r="r" b="b"/>
              <a:pathLst>
                <a:path w="71175" h="60528" extrusionOk="0">
                  <a:moveTo>
                    <a:pt x="27696" y="1"/>
                  </a:moveTo>
                  <a:cubicBezTo>
                    <a:pt x="26423" y="1"/>
                    <a:pt x="25153" y="72"/>
                    <a:pt x="23893" y="219"/>
                  </a:cubicBezTo>
                  <a:cubicBezTo>
                    <a:pt x="20495" y="219"/>
                    <a:pt x="16949" y="1536"/>
                    <a:pt x="13751" y="3380"/>
                  </a:cubicBezTo>
                  <a:cubicBezTo>
                    <a:pt x="11406" y="4722"/>
                    <a:pt x="9240" y="6351"/>
                    <a:pt x="7450" y="7936"/>
                  </a:cubicBezTo>
                  <a:cubicBezTo>
                    <a:pt x="995" y="13674"/>
                    <a:pt x="568" y="23771"/>
                    <a:pt x="316" y="33689"/>
                  </a:cubicBezTo>
                  <a:cubicBezTo>
                    <a:pt x="1" y="46097"/>
                    <a:pt x="4376" y="55800"/>
                    <a:pt x="16452" y="59081"/>
                  </a:cubicBezTo>
                  <a:cubicBezTo>
                    <a:pt x="20160" y="60087"/>
                    <a:pt x="24529" y="60528"/>
                    <a:pt x="29083" y="60528"/>
                  </a:cubicBezTo>
                  <a:cubicBezTo>
                    <a:pt x="37428" y="60528"/>
                    <a:pt x="46394" y="59049"/>
                    <a:pt x="53054" y="56865"/>
                  </a:cubicBezTo>
                  <a:cubicBezTo>
                    <a:pt x="55126" y="56184"/>
                    <a:pt x="56970" y="55356"/>
                    <a:pt x="58597" y="54395"/>
                  </a:cubicBezTo>
                  <a:cubicBezTo>
                    <a:pt x="71175" y="46983"/>
                    <a:pt x="70852" y="31924"/>
                    <a:pt x="63457" y="20386"/>
                  </a:cubicBezTo>
                  <a:cubicBezTo>
                    <a:pt x="61402" y="17183"/>
                    <a:pt x="58884" y="14242"/>
                    <a:pt x="56021" y="11636"/>
                  </a:cubicBezTo>
                  <a:cubicBezTo>
                    <a:pt x="48191" y="4528"/>
                    <a:pt x="37837" y="1"/>
                    <a:pt x="27696" y="1"/>
                  </a:cubicBezTo>
                  <a:close/>
                </a:path>
              </a:pathLst>
            </a:custGeom>
            <a:solidFill>
              <a:srgbClr val="D3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9"/>
            <p:cNvSpPr/>
            <p:nvPr/>
          </p:nvSpPr>
          <p:spPr>
            <a:xfrm>
              <a:off x="6642681" y="4560699"/>
              <a:ext cx="47945" cy="69805"/>
            </a:xfrm>
            <a:custGeom>
              <a:avLst/>
              <a:gdLst/>
              <a:ahLst/>
              <a:cxnLst/>
              <a:rect l="l" t="t" r="r" b="b"/>
              <a:pathLst>
                <a:path w="4119" h="5997" extrusionOk="0">
                  <a:moveTo>
                    <a:pt x="1611" y="0"/>
                  </a:moveTo>
                  <a:cubicBezTo>
                    <a:pt x="1537" y="0"/>
                    <a:pt x="1464" y="8"/>
                    <a:pt x="1391" y="24"/>
                  </a:cubicBezTo>
                  <a:cubicBezTo>
                    <a:pt x="458" y="233"/>
                    <a:pt x="0" y="1737"/>
                    <a:pt x="368" y="3376"/>
                  </a:cubicBezTo>
                  <a:cubicBezTo>
                    <a:pt x="710" y="4893"/>
                    <a:pt x="1630" y="5996"/>
                    <a:pt x="2503" y="5996"/>
                  </a:cubicBezTo>
                  <a:cubicBezTo>
                    <a:pt x="2577" y="5996"/>
                    <a:pt x="2650" y="5989"/>
                    <a:pt x="2723" y="5972"/>
                  </a:cubicBezTo>
                  <a:cubicBezTo>
                    <a:pt x="3661" y="5764"/>
                    <a:pt x="4119" y="4264"/>
                    <a:pt x="3747" y="2619"/>
                  </a:cubicBezTo>
                  <a:cubicBezTo>
                    <a:pt x="3408" y="1108"/>
                    <a:pt x="2485" y="0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9"/>
            <p:cNvSpPr/>
            <p:nvPr/>
          </p:nvSpPr>
          <p:spPr>
            <a:xfrm>
              <a:off x="6340062" y="4628504"/>
              <a:ext cx="47934" cy="69805"/>
            </a:xfrm>
            <a:custGeom>
              <a:avLst/>
              <a:gdLst/>
              <a:ahLst/>
              <a:cxnLst/>
              <a:rect l="l" t="t" r="r" b="b"/>
              <a:pathLst>
                <a:path w="4118" h="5997" extrusionOk="0">
                  <a:moveTo>
                    <a:pt x="1611" y="0"/>
                  </a:moveTo>
                  <a:cubicBezTo>
                    <a:pt x="1537" y="0"/>
                    <a:pt x="1464" y="8"/>
                    <a:pt x="1391" y="25"/>
                  </a:cubicBezTo>
                  <a:cubicBezTo>
                    <a:pt x="457" y="233"/>
                    <a:pt x="1" y="1733"/>
                    <a:pt x="367" y="3378"/>
                  </a:cubicBezTo>
                  <a:cubicBezTo>
                    <a:pt x="706" y="4893"/>
                    <a:pt x="1628" y="5997"/>
                    <a:pt x="2502" y="5997"/>
                  </a:cubicBezTo>
                  <a:cubicBezTo>
                    <a:pt x="2576" y="5997"/>
                    <a:pt x="2650" y="5989"/>
                    <a:pt x="2723" y="5973"/>
                  </a:cubicBezTo>
                  <a:cubicBezTo>
                    <a:pt x="3656" y="5764"/>
                    <a:pt x="4118" y="4260"/>
                    <a:pt x="3746" y="2621"/>
                  </a:cubicBezTo>
                  <a:cubicBezTo>
                    <a:pt x="3408" y="1104"/>
                    <a:pt x="2484" y="0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9"/>
            <p:cNvSpPr/>
            <p:nvPr/>
          </p:nvSpPr>
          <p:spPr>
            <a:xfrm>
              <a:off x="6486389" y="4624732"/>
              <a:ext cx="88173" cy="77359"/>
            </a:xfrm>
            <a:custGeom>
              <a:avLst/>
              <a:gdLst/>
              <a:ahLst/>
              <a:cxnLst/>
              <a:rect l="l" t="t" r="r" b="b"/>
              <a:pathLst>
                <a:path w="7575" h="6646" extrusionOk="0">
                  <a:moveTo>
                    <a:pt x="2744" y="0"/>
                  </a:moveTo>
                  <a:cubicBezTo>
                    <a:pt x="2639" y="0"/>
                    <a:pt x="2534" y="5"/>
                    <a:pt x="2428" y="14"/>
                  </a:cubicBezTo>
                  <a:cubicBezTo>
                    <a:pt x="2243" y="45"/>
                    <a:pt x="2053" y="59"/>
                    <a:pt x="1876" y="122"/>
                  </a:cubicBezTo>
                  <a:lnTo>
                    <a:pt x="1346" y="335"/>
                  </a:lnTo>
                  <a:cubicBezTo>
                    <a:pt x="1033" y="543"/>
                    <a:pt x="707" y="729"/>
                    <a:pt x="444" y="1051"/>
                  </a:cubicBezTo>
                  <a:cubicBezTo>
                    <a:pt x="182" y="1359"/>
                    <a:pt x="0" y="1816"/>
                    <a:pt x="27" y="2256"/>
                  </a:cubicBezTo>
                  <a:cubicBezTo>
                    <a:pt x="50" y="2690"/>
                    <a:pt x="209" y="3071"/>
                    <a:pt x="408" y="3384"/>
                  </a:cubicBezTo>
                  <a:cubicBezTo>
                    <a:pt x="816" y="4001"/>
                    <a:pt x="1323" y="4463"/>
                    <a:pt x="1863" y="4856"/>
                  </a:cubicBezTo>
                  <a:cubicBezTo>
                    <a:pt x="2940" y="5644"/>
                    <a:pt x="4123" y="6234"/>
                    <a:pt x="5363" y="6646"/>
                  </a:cubicBezTo>
                  <a:cubicBezTo>
                    <a:pt x="4309" y="5880"/>
                    <a:pt x="3262" y="5124"/>
                    <a:pt x="2338" y="4281"/>
                  </a:cubicBezTo>
                  <a:cubicBezTo>
                    <a:pt x="1890" y="3850"/>
                    <a:pt x="1449" y="3407"/>
                    <a:pt x="1183" y="2918"/>
                  </a:cubicBezTo>
                  <a:cubicBezTo>
                    <a:pt x="1056" y="2677"/>
                    <a:pt x="966" y="2437"/>
                    <a:pt x="966" y="2228"/>
                  </a:cubicBezTo>
                  <a:cubicBezTo>
                    <a:pt x="960" y="2016"/>
                    <a:pt x="1033" y="1835"/>
                    <a:pt x="1187" y="1653"/>
                  </a:cubicBezTo>
                  <a:cubicBezTo>
                    <a:pt x="1328" y="1463"/>
                    <a:pt x="1572" y="1318"/>
                    <a:pt x="1785" y="1160"/>
                  </a:cubicBezTo>
                  <a:lnTo>
                    <a:pt x="2152" y="1005"/>
                  </a:lnTo>
                  <a:cubicBezTo>
                    <a:pt x="2275" y="951"/>
                    <a:pt x="2415" y="951"/>
                    <a:pt x="2542" y="911"/>
                  </a:cubicBezTo>
                  <a:cubicBezTo>
                    <a:pt x="2679" y="888"/>
                    <a:pt x="2818" y="877"/>
                    <a:pt x="2961" y="877"/>
                  </a:cubicBezTo>
                  <a:cubicBezTo>
                    <a:pt x="3378" y="877"/>
                    <a:pt x="3815" y="968"/>
                    <a:pt x="4245" y="1097"/>
                  </a:cubicBezTo>
                  <a:cubicBezTo>
                    <a:pt x="5405" y="1467"/>
                    <a:pt x="6510" y="2152"/>
                    <a:pt x="7575" y="2890"/>
                  </a:cubicBezTo>
                  <a:cubicBezTo>
                    <a:pt x="7184" y="2364"/>
                    <a:pt x="6714" y="1902"/>
                    <a:pt x="6211" y="1473"/>
                  </a:cubicBezTo>
                  <a:cubicBezTo>
                    <a:pt x="5699" y="1055"/>
                    <a:pt x="5146" y="670"/>
                    <a:pt x="4512" y="399"/>
                  </a:cubicBezTo>
                  <a:cubicBezTo>
                    <a:pt x="3976" y="158"/>
                    <a:pt x="3376" y="0"/>
                    <a:pt x="2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9"/>
            <p:cNvSpPr/>
            <p:nvPr/>
          </p:nvSpPr>
          <p:spPr>
            <a:xfrm>
              <a:off x="6702255" y="4599159"/>
              <a:ext cx="69305" cy="69293"/>
            </a:xfrm>
            <a:custGeom>
              <a:avLst/>
              <a:gdLst/>
              <a:ahLst/>
              <a:cxnLst/>
              <a:rect l="l" t="t" r="r" b="b"/>
              <a:pathLst>
                <a:path w="5954" h="5953" extrusionOk="0">
                  <a:moveTo>
                    <a:pt x="2978" y="0"/>
                  </a:moveTo>
                  <a:cubicBezTo>
                    <a:pt x="1333" y="0"/>
                    <a:pt x="1" y="1332"/>
                    <a:pt x="1" y="2976"/>
                  </a:cubicBezTo>
                  <a:cubicBezTo>
                    <a:pt x="1" y="4621"/>
                    <a:pt x="1333" y="5953"/>
                    <a:pt x="2978" y="5953"/>
                  </a:cubicBezTo>
                  <a:cubicBezTo>
                    <a:pt x="4622" y="5953"/>
                    <a:pt x="5954" y="4621"/>
                    <a:pt x="5954" y="2976"/>
                  </a:cubicBezTo>
                  <a:cubicBezTo>
                    <a:pt x="5954" y="1332"/>
                    <a:pt x="4622" y="0"/>
                    <a:pt x="2978" y="0"/>
                  </a:cubicBezTo>
                  <a:close/>
                </a:path>
              </a:pathLst>
            </a:custGeom>
            <a:solidFill>
              <a:srgbClr val="A83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9"/>
            <p:cNvSpPr/>
            <p:nvPr/>
          </p:nvSpPr>
          <p:spPr>
            <a:xfrm>
              <a:off x="6319063" y="4704829"/>
              <a:ext cx="69305" cy="69305"/>
            </a:xfrm>
            <a:custGeom>
              <a:avLst/>
              <a:gdLst/>
              <a:ahLst/>
              <a:cxnLst/>
              <a:rect l="l" t="t" r="r" b="b"/>
              <a:pathLst>
                <a:path w="5954" h="5954" extrusionOk="0">
                  <a:moveTo>
                    <a:pt x="2978" y="1"/>
                  </a:moveTo>
                  <a:cubicBezTo>
                    <a:pt x="1333" y="1"/>
                    <a:pt x="1" y="1332"/>
                    <a:pt x="1" y="2976"/>
                  </a:cubicBezTo>
                  <a:cubicBezTo>
                    <a:pt x="1" y="4621"/>
                    <a:pt x="1333" y="5953"/>
                    <a:pt x="2978" y="5953"/>
                  </a:cubicBezTo>
                  <a:cubicBezTo>
                    <a:pt x="4622" y="5953"/>
                    <a:pt x="5953" y="4621"/>
                    <a:pt x="5953" y="2976"/>
                  </a:cubicBezTo>
                  <a:cubicBezTo>
                    <a:pt x="5953" y="1332"/>
                    <a:pt x="4622" y="1"/>
                    <a:pt x="2978" y="1"/>
                  </a:cubicBezTo>
                  <a:close/>
                </a:path>
              </a:pathLst>
            </a:custGeom>
            <a:solidFill>
              <a:srgbClr val="A83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9"/>
            <p:cNvSpPr/>
            <p:nvPr/>
          </p:nvSpPr>
          <p:spPr>
            <a:xfrm>
              <a:off x="6556474" y="4646080"/>
              <a:ext cx="161249" cy="137003"/>
            </a:xfrm>
            <a:custGeom>
              <a:avLst/>
              <a:gdLst/>
              <a:ahLst/>
              <a:cxnLst/>
              <a:rect l="l" t="t" r="r" b="b"/>
              <a:pathLst>
                <a:path w="13853" h="11770" extrusionOk="0">
                  <a:moveTo>
                    <a:pt x="13852" y="1"/>
                  </a:moveTo>
                  <a:cubicBezTo>
                    <a:pt x="13418" y="1596"/>
                    <a:pt x="12838" y="3122"/>
                    <a:pt x="11996" y="4477"/>
                  </a:cubicBezTo>
                  <a:cubicBezTo>
                    <a:pt x="11153" y="5826"/>
                    <a:pt x="10084" y="7018"/>
                    <a:pt x="8824" y="7983"/>
                  </a:cubicBezTo>
                  <a:cubicBezTo>
                    <a:pt x="7578" y="8970"/>
                    <a:pt x="6156" y="9723"/>
                    <a:pt x="4670" y="10348"/>
                  </a:cubicBezTo>
                  <a:cubicBezTo>
                    <a:pt x="3180" y="10955"/>
                    <a:pt x="1617" y="11430"/>
                    <a:pt x="0" y="11761"/>
                  </a:cubicBezTo>
                  <a:cubicBezTo>
                    <a:pt x="155" y="11767"/>
                    <a:pt x="310" y="11770"/>
                    <a:pt x="465" y="11770"/>
                  </a:cubicBezTo>
                  <a:cubicBezTo>
                    <a:pt x="1969" y="11770"/>
                    <a:pt x="3474" y="11497"/>
                    <a:pt x="4924" y="11045"/>
                  </a:cubicBezTo>
                  <a:cubicBezTo>
                    <a:pt x="6523" y="10542"/>
                    <a:pt x="8063" y="9781"/>
                    <a:pt x="9409" y="8734"/>
                  </a:cubicBezTo>
                  <a:cubicBezTo>
                    <a:pt x="10070" y="8205"/>
                    <a:pt x="10709" y="7630"/>
                    <a:pt x="11247" y="6968"/>
                  </a:cubicBezTo>
                  <a:cubicBezTo>
                    <a:pt x="11778" y="6302"/>
                    <a:pt x="12280" y="5609"/>
                    <a:pt x="12648" y="4839"/>
                  </a:cubicBezTo>
                  <a:cubicBezTo>
                    <a:pt x="13418" y="3330"/>
                    <a:pt x="13812" y="1654"/>
                    <a:pt x="13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9"/>
            <p:cNvSpPr/>
            <p:nvPr/>
          </p:nvSpPr>
          <p:spPr>
            <a:xfrm>
              <a:off x="6380833" y="4294802"/>
              <a:ext cx="599045" cy="567430"/>
            </a:xfrm>
            <a:custGeom>
              <a:avLst/>
              <a:gdLst/>
              <a:ahLst/>
              <a:cxnLst/>
              <a:rect l="l" t="t" r="r" b="b"/>
              <a:pathLst>
                <a:path w="62793" h="59479" extrusionOk="0">
                  <a:moveTo>
                    <a:pt x="15249" y="1"/>
                  </a:moveTo>
                  <a:cubicBezTo>
                    <a:pt x="13857" y="1"/>
                    <a:pt x="12469" y="79"/>
                    <a:pt x="11090" y="239"/>
                  </a:cubicBezTo>
                  <a:cubicBezTo>
                    <a:pt x="7375" y="239"/>
                    <a:pt x="3498" y="1679"/>
                    <a:pt x="1" y="3695"/>
                  </a:cubicBezTo>
                  <a:cubicBezTo>
                    <a:pt x="2578" y="6130"/>
                    <a:pt x="7211" y="9586"/>
                    <a:pt x="12738" y="9586"/>
                  </a:cubicBezTo>
                  <a:cubicBezTo>
                    <a:pt x="15662" y="9586"/>
                    <a:pt x="18837" y="8619"/>
                    <a:pt x="22090" y="6020"/>
                  </a:cubicBezTo>
                  <a:lnTo>
                    <a:pt x="22090" y="6020"/>
                  </a:lnTo>
                  <a:cubicBezTo>
                    <a:pt x="22090" y="6020"/>
                    <a:pt x="22937" y="10128"/>
                    <a:pt x="21097" y="11831"/>
                  </a:cubicBezTo>
                  <a:cubicBezTo>
                    <a:pt x="21097" y="11831"/>
                    <a:pt x="22140" y="12069"/>
                    <a:pt x="23643" y="12069"/>
                  </a:cubicBezTo>
                  <a:cubicBezTo>
                    <a:pt x="26068" y="12069"/>
                    <a:pt x="29691" y="11449"/>
                    <a:pt x="32060" y="8207"/>
                  </a:cubicBezTo>
                  <a:cubicBezTo>
                    <a:pt x="32060" y="8207"/>
                    <a:pt x="32518" y="20534"/>
                    <a:pt x="46829" y="21839"/>
                  </a:cubicBezTo>
                  <a:cubicBezTo>
                    <a:pt x="46829" y="21839"/>
                    <a:pt x="60001" y="45304"/>
                    <a:pt x="49039" y="59478"/>
                  </a:cubicBezTo>
                  <a:cubicBezTo>
                    <a:pt x="62792" y="51374"/>
                    <a:pt x="62439" y="34907"/>
                    <a:pt x="54353" y="22291"/>
                  </a:cubicBezTo>
                  <a:cubicBezTo>
                    <a:pt x="52106" y="18789"/>
                    <a:pt x="49352" y="15573"/>
                    <a:pt x="46221" y="12723"/>
                  </a:cubicBezTo>
                  <a:cubicBezTo>
                    <a:pt x="37660" y="4951"/>
                    <a:pt x="26339" y="1"/>
                    <a:pt x="15249" y="1"/>
                  </a:cubicBezTo>
                  <a:close/>
                </a:path>
              </a:pathLst>
            </a:custGeom>
            <a:solidFill>
              <a:srgbClr val="BC7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9"/>
            <p:cNvSpPr/>
            <p:nvPr/>
          </p:nvSpPr>
          <p:spPr>
            <a:xfrm>
              <a:off x="6213348" y="4288014"/>
              <a:ext cx="748698" cy="220583"/>
            </a:xfrm>
            <a:custGeom>
              <a:avLst/>
              <a:gdLst/>
              <a:ahLst/>
              <a:cxnLst/>
              <a:rect l="l" t="t" r="r" b="b"/>
              <a:pathLst>
                <a:path w="47431" h="13972" extrusionOk="0">
                  <a:moveTo>
                    <a:pt x="0" y="0"/>
                  </a:moveTo>
                  <a:lnTo>
                    <a:pt x="0" y="2990"/>
                  </a:lnTo>
                  <a:cubicBezTo>
                    <a:pt x="0" y="2990"/>
                    <a:pt x="6476" y="7916"/>
                    <a:pt x="12865" y="7916"/>
                  </a:cubicBezTo>
                  <a:cubicBezTo>
                    <a:pt x="13002" y="7916"/>
                    <a:pt x="13140" y="7914"/>
                    <a:pt x="13278" y="7910"/>
                  </a:cubicBezTo>
                  <a:cubicBezTo>
                    <a:pt x="19797" y="7692"/>
                    <a:pt x="22360" y="3701"/>
                    <a:pt x="22360" y="3701"/>
                  </a:cubicBezTo>
                  <a:cubicBezTo>
                    <a:pt x="22360" y="3701"/>
                    <a:pt x="30479" y="4983"/>
                    <a:pt x="28132" y="10256"/>
                  </a:cubicBezTo>
                  <a:cubicBezTo>
                    <a:pt x="28132" y="10256"/>
                    <a:pt x="32862" y="8685"/>
                    <a:pt x="33378" y="4983"/>
                  </a:cubicBezTo>
                  <a:lnTo>
                    <a:pt x="33378" y="4983"/>
                  </a:lnTo>
                  <a:cubicBezTo>
                    <a:pt x="33378" y="4984"/>
                    <a:pt x="33153" y="13972"/>
                    <a:pt x="43997" y="13972"/>
                  </a:cubicBezTo>
                  <a:cubicBezTo>
                    <a:pt x="44866" y="13972"/>
                    <a:pt x="45806" y="13914"/>
                    <a:pt x="46823" y="13789"/>
                  </a:cubicBezTo>
                  <a:lnTo>
                    <a:pt x="47431" y="7910"/>
                  </a:lnTo>
                  <a:lnTo>
                    <a:pt x="33613" y="2990"/>
                  </a:lnTo>
                  <a:lnTo>
                    <a:pt x="23715" y="0"/>
                  </a:lnTo>
                  <a:close/>
                </a:path>
              </a:pathLst>
            </a:custGeom>
            <a:solidFill>
              <a:srgbClr val="664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9"/>
            <p:cNvSpPr/>
            <p:nvPr/>
          </p:nvSpPr>
          <p:spPr>
            <a:xfrm>
              <a:off x="6904058" y="4580752"/>
              <a:ext cx="167990" cy="147813"/>
            </a:xfrm>
            <a:custGeom>
              <a:avLst/>
              <a:gdLst/>
              <a:ahLst/>
              <a:cxnLst/>
              <a:rect l="l" t="t" r="r" b="b"/>
              <a:pathLst>
                <a:path w="17609" h="15494" extrusionOk="0">
                  <a:moveTo>
                    <a:pt x="10692" y="1"/>
                  </a:moveTo>
                  <a:cubicBezTo>
                    <a:pt x="5564" y="1"/>
                    <a:pt x="1" y="7098"/>
                    <a:pt x="1" y="7098"/>
                  </a:cubicBezTo>
                  <a:lnTo>
                    <a:pt x="1137" y="11243"/>
                  </a:lnTo>
                  <a:cubicBezTo>
                    <a:pt x="1849" y="13853"/>
                    <a:pt x="4218" y="15493"/>
                    <a:pt x="6680" y="15493"/>
                  </a:cubicBezTo>
                  <a:cubicBezTo>
                    <a:pt x="7693" y="15493"/>
                    <a:pt x="8722" y="15215"/>
                    <a:pt x="9659" y="14613"/>
                  </a:cubicBezTo>
                  <a:cubicBezTo>
                    <a:pt x="15126" y="11098"/>
                    <a:pt x="17608" y="3565"/>
                    <a:pt x="13482" y="837"/>
                  </a:cubicBezTo>
                  <a:cubicBezTo>
                    <a:pt x="12594" y="249"/>
                    <a:pt x="11650" y="1"/>
                    <a:pt x="10692" y="1"/>
                  </a:cubicBezTo>
                  <a:close/>
                </a:path>
              </a:pathLst>
            </a:custGeom>
            <a:solidFill>
              <a:srgbClr val="BC7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9"/>
            <p:cNvSpPr/>
            <p:nvPr/>
          </p:nvSpPr>
          <p:spPr>
            <a:xfrm>
              <a:off x="6946280" y="4607807"/>
              <a:ext cx="83551" cy="90582"/>
            </a:xfrm>
            <a:custGeom>
              <a:avLst/>
              <a:gdLst/>
              <a:ahLst/>
              <a:cxnLst/>
              <a:rect l="l" t="t" r="r" b="b"/>
              <a:pathLst>
                <a:path w="8758" h="9495" extrusionOk="0">
                  <a:moveTo>
                    <a:pt x="8076" y="1"/>
                  </a:moveTo>
                  <a:cubicBezTo>
                    <a:pt x="7117" y="1"/>
                    <a:pt x="6148" y="379"/>
                    <a:pt x="5342" y="914"/>
                  </a:cubicBezTo>
                  <a:cubicBezTo>
                    <a:pt x="4359" y="1562"/>
                    <a:pt x="3548" y="2418"/>
                    <a:pt x="2850" y="3328"/>
                  </a:cubicBezTo>
                  <a:cubicBezTo>
                    <a:pt x="2161" y="4253"/>
                    <a:pt x="1577" y="5241"/>
                    <a:pt x="1101" y="6274"/>
                  </a:cubicBezTo>
                  <a:cubicBezTo>
                    <a:pt x="625" y="7307"/>
                    <a:pt x="227" y="8375"/>
                    <a:pt x="0" y="9494"/>
                  </a:cubicBezTo>
                  <a:lnTo>
                    <a:pt x="1754" y="6631"/>
                  </a:lnTo>
                  <a:cubicBezTo>
                    <a:pt x="2352" y="5697"/>
                    <a:pt x="2950" y="4769"/>
                    <a:pt x="3611" y="3909"/>
                  </a:cubicBezTo>
                  <a:cubicBezTo>
                    <a:pt x="3621" y="3895"/>
                    <a:pt x="3629" y="3886"/>
                    <a:pt x="3638" y="3872"/>
                  </a:cubicBezTo>
                  <a:cubicBezTo>
                    <a:pt x="4340" y="3732"/>
                    <a:pt x="5034" y="3619"/>
                    <a:pt x="5735" y="3560"/>
                  </a:cubicBezTo>
                  <a:cubicBezTo>
                    <a:pt x="6276" y="3508"/>
                    <a:pt x="6817" y="3490"/>
                    <a:pt x="7365" y="3490"/>
                  </a:cubicBezTo>
                  <a:cubicBezTo>
                    <a:pt x="7822" y="3490"/>
                    <a:pt x="8285" y="3502"/>
                    <a:pt x="8758" y="3519"/>
                  </a:cubicBezTo>
                  <a:cubicBezTo>
                    <a:pt x="7997" y="3193"/>
                    <a:pt x="7169" y="3056"/>
                    <a:pt x="6342" y="3056"/>
                  </a:cubicBezTo>
                  <a:cubicBezTo>
                    <a:pt x="6125" y="3056"/>
                    <a:pt x="5907" y="3066"/>
                    <a:pt x="5691" y="3084"/>
                  </a:cubicBezTo>
                  <a:cubicBezTo>
                    <a:pt x="5097" y="3143"/>
                    <a:pt x="4508" y="3274"/>
                    <a:pt x="3947" y="3478"/>
                  </a:cubicBezTo>
                  <a:cubicBezTo>
                    <a:pt x="4508" y="2767"/>
                    <a:pt x="5115" y="2101"/>
                    <a:pt x="5785" y="1512"/>
                  </a:cubicBezTo>
                  <a:cubicBezTo>
                    <a:pt x="6605" y="828"/>
                    <a:pt x="7535" y="267"/>
                    <a:pt x="8658" y="49"/>
                  </a:cubicBezTo>
                  <a:cubicBezTo>
                    <a:pt x="8465" y="16"/>
                    <a:pt x="8271" y="1"/>
                    <a:pt x="8076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39"/>
          <p:cNvGrpSpPr/>
          <p:nvPr/>
        </p:nvGrpSpPr>
        <p:grpSpPr>
          <a:xfrm>
            <a:off x="5256137" y="3165650"/>
            <a:ext cx="1790468" cy="1224026"/>
            <a:chOff x="8267576" y="4464814"/>
            <a:chExt cx="4912121" cy="3358096"/>
          </a:xfrm>
        </p:grpSpPr>
        <p:sp>
          <p:nvSpPr>
            <p:cNvPr id="1794" name="Google Shape;1794;p39"/>
            <p:cNvSpPr/>
            <p:nvPr/>
          </p:nvSpPr>
          <p:spPr>
            <a:xfrm>
              <a:off x="8267576" y="4863119"/>
              <a:ext cx="4912121" cy="2959791"/>
            </a:xfrm>
            <a:custGeom>
              <a:avLst/>
              <a:gdLst/>
              <a:ahLst/>
              <a:cxnLst/>
              <a:rect l="l" t="t" r="r" b="b"/>
              <a:pathLst>
                <a:path w="28957" h="17448" extrusionOk="0">
                  <a:moveTo>
                    <a:pt x="14844" y="1"/>
                  </a:moveTo>
                  <a:cubicBezTo>
                    <a:pt x="11563" y="1"/>
                    <a:pt x="8425" y="1268"/>
                    <a:pt x="6821" y="5776"/>
                  </a:cubicBezTo>
                  <a:cubicBezTo>
                    <a:pt x="5094" y="10616"/>
                    <a:pt x="1109" y="9333"/>
                    <a:pt x="0" y="14705"/>
                  </a:cubicBezTo>
                  <a:cubicBezTo>
                    <a:pt x="0" y="14705"/>
                    <a:pt x="765" y="15101"/>
                    <a:pt x="2145" y="15596"/>
                  </a:cubicBezTo>
                  <a:cubicBezTo>
                    <a:pt x="2619" y="14267"/>
                    <a:pt x="3614" y="13686"/>
                    <a:pt x="3614" y="13686"/>
                  </a:cubicBezTo>
                  <a:lnTo>
                    <a:pt x="3614" y="13686"/>
                  </a:lnTo>
                  <a:lnTo>
                    <a:pt x="3150" y="15933"/>
                  </a:lnTo>
                  <a:cubicBezTo>
                    <a:pt x="5458" y="16664"/>
                    <a:pt x="8913" y="17447"/>
                    <a:pt x="13123" y="17447"/>
                  </a:cubicBezTo>
                  <a:cubicBezTo>
                    <a:pt x="13763" y="17447"/>
                    <a:pt x="14421" y="17429"/>
                    <a:pt x="15094" y="17390"/>
                  </a:cubicBezTo>
                  <a:cubicBezTo>
                    <a:pt x="18011" y="17219"/>
                    <a:pt x="20359" y="17022"/>
                    <a:pt x="22199" y="16832"/>
                  </a:cubicBezTo>
                  <a:cubicBezTo>
                    <a:pt x="22195" y="15739"/>
                    <a:pt x="22226" y="13973"/>
                    <a:pt x="22226" y="13973"/>
                  </a:cubicBezTo>
                  <a:cubicBezTo>
                    <a:pt x="22226" y="13973"/>
                    <a:pt x="23077" y="15462"/>
                    <a:pt x="23482" y="16692"/>
                  </a:cubicBezTo>
                  <a:cubicBezTo>
                    <a:pt x="26384" y="16354"/>
                    <a:pt x="27651" y="16074"/>
                    <a:pt x="27651" y="16074"/>
                  </a:cubicBezTo>
                  <a:cubicBezTo>
                    <a:pt x="27651" y="16074"/>
                    <a:pt x="28956" y="12644"/>
                    <a:pt x="25880" y="10820"/>
                  </a:cubicBezTo>
                  <a:cubicBezTo>
                    <a:pt x="23468" y="9394"/>
                    <a:pt x="23662" y="6277"/>
                    <a:pt x="22937" y="3952"/>
                  </a:cubicBezTo>
                  <a:cubicBezTo>
                    <a:pt x="21922" y="696"/>
                    <a:pt x="18575" y="181"/>
                    <a:pt x="15579" y="21"/>
                  </a:cubicBezTo>
                  <a:cubicBezTo>
                    <a:pt x="15333" y="8"/>
                    <a:pt x="15089" y="1"/>
                    <a:pt x="14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9"/>
            <p:cNvSpPr/>
            <p:nvPr/>
          </p:nvSpPr>
          <p:spPr>
            <a:xfrm>
              <a:off x="8994716" y="5747883"/>
              <a:ext cx="649246" cy="616575"/>
            </a:xfrm>
            <a:custGeom>
              <a:avLst/>
              <a:gdLst/>
              <a:ahLst/>
              <a:cxnLst/>
              <a:rect l="l" t="t" r="r" b="b"/>
              <a:pathLst>
                <a:path w="9022" h="8568" extrusionOk="0">
                  <a:moveTo>
                    <a:pt x="4525" y="1"/>
                  </a:moveTo>
                  <a:cubicBezTo>
                    <a:pt x="4254" y="1"/>
                    <a:pt x="3971" y="48"/>
                    <a:pt x="3674" y="150"/>
                  </a:cubicBezTo>
                  <a:cubicBezTo>
                    <a:pt x="0" y="1419"/>
                    <a:pt x="2271" y="7098"/>
                    <a:pt x="6347" y="8568"/>
                  </a:cubicBezTo>
                  <a:lnTo>
                    <a:pt x="9022" y="6106"/>
                  </a:lnTo>
                  <a:cubicBezTo>
                    <a:pt x="9022" y="6106"/>
                    <a:pt x="7608" y="1"/>
                    <a:pt x="4525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9"/>
            <p:cNvSpPr/>
            <p:nvPr/>
          </p:nvSpPr>
          <p:spPr>
            <a:xfrm>
              <a:off x="9266091" y="5870438"/>
              <a:ext cx="269284" cy="430120"/>
            </a:xfrm>
            <a:custGeom>
              <a:avLst/>
              <a:gdLst/>
              <a:ahLst/>
              <a:cxnLst/>
              <a:rect l="l" t="t" r="r" b="b"/>
              <a:pathLst>
                <a:path w="3742" h="5977" extrusionOk="0">
                  <a:moveTo>
                    <a:pt x="0" y="1"/>
                  </a:moveTo>
                  <a:lnTo>
                    <a:pt x="0" y="1"/>
                  </a:lnTo>
                  <a:cubicBezTo>
                    <a:pt x="481" y="391"/>
                    <a:pt x="925" y="792"/>
                    <a:pt x="1323" y="1233"/>
                  </a:cubicBezTo>
                  <a:cubicBezTo>
                    <a:pt x="1717" y="1674"/>
                    <a:pt x="2075" y="2145"/>
                    <a:pt x="2375" y="2649"/>
                  </a:cubicBezTo>
                  <a:cubicBezTo>
                    <a:pt x="2395" y="2679"/>
                    <a:pt x="2415" y="2713"/>
                    <a:pt x="2431" y="2746"/>
                  </a:cubicBezTo>
                  <a:cubicBezTo>
                    <a:pt x="2124" y="2582"/>
                    <a:pt x="1787" y="2476"/>
                    <a:pt x="1440" y="2426"/>
                  </a:cubicBezTo>
                  <a:cubicBezTo>
                    <a:pt x="1280" y="2403"/>
                    <a:pt x="1118" y="2391"/>
                    <a:pt x="956" y="2391"/>
                  </a:cubicBezTo>
                  <a:cubicBezTo>
                    <a:pt x="634" y="2391"/>
                    <a:pt x="312" y="2440"/>
                    <a:pt x="10" y="2556"/>
                  </a:cubicBezTo>
                  <a:cubicBezTo>
                    <a:pt x="491" y="2596"/>
                    <a:pt x="945" y="2622"/>
                    <a:pt x="1400" y="2693"/>
                  </a:cubicBezTo>
                  <a:cubicBezTo>
                    <a:pt x="1777" y="2746"/>
                    <a:pt x="2148" y="2830"/>
                    <a:pt x="2528" y="2913"/>
                  </a:cubicBezTo>
                  <a:cubicBezTo>
                    <a:pt x="2769" y="3334"/>
                    <a:pt x="2973" y="3778"/>
                    <a:pt x="3150" y="4236"/>
                  </a:cubicBezTo>
                  <a:cubicBezTo>
                    <a:pt x="3357" y="4791"/>
                    <a:pt x="3514" y="5368"/>
                    <a:pt x="3638" y="5976"/>
                  </a:cubicBezTo>
                  <a:cubicBezTo>
                    <a:pt x="3741" y="5365"/>
                    <a:pt x="3701" y="4727"/>
                    <a:pt x="3558" y="4112"/>
                  </a:cubicBezTo>
                  <a:cubicBezTo>
                    <a:pt x="3421" y="3498"/>
                    <a:pt x="3167" y="2907"/>
                    <a:pt x="2843" y="2366"/>
                  </a:cubicBezTo>
                  <a:cubicBezTo>
                    <a:pt x="2508" y="1828"/>
                    <a:pt x="2101" y="1333"/>
                    <a:pt x="1617" y="926"/>
                  </a:cubicBezTo>
                  <a:cubicBezTo>
                    <a:pt x="1139" y="518"/>
                    <a:pt x="592" y="1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9"/>
            <p:cNvSpPr/>
            <p:nvPr/>
          </p:nvSpPr>
          <p:spPr>
            <a:xfrm>
              <a:off x="10790736" y="4464814"/>
              <a:ext cx="411365" cy="483460"/>
            </a:xfrm>
            <a:custGeom>
              <a:avLst/>
              <a:gdLst/>
              <a:ahLst/>
              <a:cxnLst/>
              <a:rect l="l" t="t" r="r" b="b"/>
              <a:pathLst>
                <a:path w="2425" h="2850" extrusionOk="0">
                  <a:moveTo>
                    <a:pt x="532" y="1"/>
                  </a:moveTo>
                  <a:cubicBezTo>
                    <a:pt x="1" y="1"/>
                    <a:pt x="174" y="2850"/>
                    <a:pt x="174" y="2850"/>
                  </a:cubicBezTo>
                  <a:cubicBezTo>
                    <a:pt x="1283" y="2696"/>
                    <a:pt x="2425" y="875"/>
                    <a:pt x="1930" y="692"/>
                  </a:cubicBezTo>
                  <a:cubicBezTo>
                    <a:pt x="1905" y="682"/>
                    <a:pt x="1879" y="678"/>
                    <a:pt x="1852" y="678"/>
                  </a:cubicBezTo>
                  <a:cubicBezTo>
                    <a:pt x="1347" y="678"/>
                    <a:pt x="535" y="2225"/>
                    <a:pt x="535" y="2225"/>
                  </a:cubicBezTo>
                  <a:cubicBezTo>
                    <a:pt x="535" y="2225"/>
                    <a:pt x="1068" y="14"/>
                    <a:pt x="535" y="1"/>
                  </a:cubicBezTo>
                  <a:cubicBezTo>
                    <a:pt x="534" y="1"/>
                    <a:pt x="533" y="1"/>
                    <a:pt x="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9"/>
            <p:cNvSpPr/>
            <p:nvPr/>
          </p:nvSpPr>
          <p:spPr>
            <a:xfrm>
              <a:off x="9274254" y="5143500"/>
              <a:ext cx="3038760" cy="2319135"/>
            </a:xfrm>
            <a:custGeom>
              <a:avLst/>
              <a:gdLst/>
              <a:ahLst/>
              <a:cxnLst/>
              <a:rect l="l" t="t" r="r" b="b"/>
              <a:pathLst>
                <a:path w="42227" h="32227" extrusionOk="0">
                  <a:moveTo>
                    <a:pt x="21157" y="0"/>
                  </a:moveTo>
                  <a:cubicBezTo>
                    <a:pt x="14678" y="0"/>
                    <a:pt x="9917" y="4458"/>
                    <a:pt x="9917" y="4458"/>
                  </a:cubicBezTo>
                  <a:cubicBezTo>
                    <a:pt x="9917" y="4458"/>
                    <a:pt x="8187" y="5952"/>
                    <a:pt x="6276" y="8363"/>
                  </a:cubicBezTo>
                  <a:lnTo>
                    <a:pt x="6276" y="8370"/>
                  </a:lnTo>
                  <a:cubicBezTo>
                    <a:pt x="3350" y="12064"/>
                    <a:pt x="0" y="17913"/>
                    <a:pt x="1791" y="23832"/>
                  </a:cubicBezTo>
                  <a:cubicBezTo>
                    <a:pt x="3968" y="31045"/>
                    <a:pt x="12286" y="32226"/>
                    <a:pt x="20428" y="32226"/>
                  </a:cubicBezTo>
                  <a:cubicBezTo>
                    <a:pt x="23341" y="32226"/>
                    <a:pt x="26231" y="32075"/>
                    <a:pt x="28810" y="31995"/>
                  </a:cubicBezTo>
                  <a:cubicBezTo>
                    <a:pt x="29437" y="31972"/>
                    <a:pt x="30045" y="31922"/>
                    <a:pt x="30626" y="31838"/>
                  </a:cubicBezTo>
                  <a:cubicBezTo>
                    <a:pt x="39060" y="30639"/>
                    <a:pt x="42227" y="23036"/>
                    <a:pt x="40133" y="15882"/>
                  </a:cubicBezTo>
                  <a:cubicBezTo>
                    <a:pt x="39581" y="14005"/>
                    <a:pt x="38760" y="12188"/>
                    <a:pt x="37725" y="10487"/>
                  </a:cubicBezTo>
                  <a:cubicBezTo>
                    <a:pt x="36475" y="8443"/>
                    <a:pt x="34909" y="6573"/>
                    <a:pt x="33119" y="4996"/>
                  </a:cubicBezTo>
                  <a:cubicBezTo>
                    <a:pt x="30342" y="2541"/>
                    <a:pt x="27023" y="798"/>
                    <a:pt x="23508" y="200"/>
                  </a:cubicBezTo>
                  <a:cubicBezTo>
                    <a:pt x="22704" y="62"/>
                    <a:pt x="21919" y="0"/>
                    <a:pt x="21157" y="0"/>
                  </a:cubicBezTo>
                  <a:close/>
                </a:path>
              </a:pathLst>
            </a:custGeom>
            <a:solidFill>
              <a:srgbClr val="EDB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9"/>
            <p:cNvSpPr/>
            <p:nvPr/>
          </p:nvSpPr>
          <p:spPr>
            <a:xfrm>
              <a:off x="10856880" y="6323748"/>
              <a:ext cx="249278" cy="243593"/>
            </a:xfrm>
            <a:custGeom>
              <a:avLst/>
              <a:gdLst/>
              <a:ahLst/>
              <a:cxnLst/>
              <a:rect l="l" t="t" r="r" b="b"/>
              <a:pathLst>
                <a:path w="3464" h="3385" extrusionOk="0">
                  <a:moveTo>
                    <a:pt x="1196" y="1"/>
                  </a:moveTo>
                  <a:cubicBezTo>
                    <a:pt x="1174" y="1"/>
                    <a:pt x="1151" y="2"/>
                    <a:pt x="1129" y="4"/>
                  </a:cubicBezTo>
                  <a:lnTo>
                    <a:pt x="858" y="48"/>
                  </a:lnTo>
                  <a:cubicBezTo>
                    <a:pt x="688" y="115"/>
                    <a:pt x="518" y="164"/>
                    <a:pt x="361" y="289"/>
                  </a:cubicBezTo>
                  <a:cubicBezTo>
                    <a:pt x="204" y="405"/>
                    <a:pt x="70" y="605"/>
                    <a:pt x="37" y="816"/>
                  </a:cubicBezTo>
                  <a:cubicBezTo>
                    <a:pt x="1" y="1026"/>
                    <a:pt x="37" y="1220"/>
                    <a:pt x="97" y="1387"/>
                  </a:cubicBezTo>
                  <a:cubicBezTo>
                    <a:pt x="224" y="1715"/>
                    <a:pt x="411" y="1982"/>
                    <a:pt x="622" y="2219"/>
                  </a:cubicBezTo>
                  <a:cubicBezTo>
                    <a:pt x="1039" y="2689"/>
                    <a:pt x="1527" y="3077"/>
                    <a:pt x="2061" y="3384"/>
                  </a:cubicBezTo>
                  <a:cubicBezTo>
                    <a:pt x="1664" y="2917"/>
                    <a:pt x="1266" y="2459"/>
                    <a:pt x="935" y="1975"/>
                  </a:cubicBezTo>
                  <a:cubicBezTo>
                    <a:pt x="611" y="1514"/>
                    <a:pt x="324" y="896"/>
                    <a:pt x="675" y="685"/>
                  </a:cubicBezTo>
                  <a:cubicBezTo>
                    <a:pt x="755" y="616"/>
                    <a:pt x="878" y="576"/>
                    <a:pt x="992" y="525"/>
                  </a:cubicBezTo>
                  <a:lnTo>
                    <a:pt x="1169" y="492"/>
                  </a:lnTo>
                  <a:cubicBezTo>
                    <a:pt x="1187" y="489"/>
                    <a:pt x="1205" y="488"/>
                    <a:pt x="1224" y="488"/>
                  </a:cubicBezTo>
                  <a:cubicBezTo>
                    <a:pt x="1254" y="488"/>
                    <a:pt x="1286" y="491"/>
                    <a:pt x="1317" y="491"/>
                  </a:cubicBezTo>
                  <a:cubicBezTo>
                    <a:pt x="1330" y="491"/>
                    <a:pt x="1343" y="490"/>
                    <a:pt x="1356" y="489"/>
                  </a:cubicBezTo>
                  <a:cubicBezTo>
                    <a:pt x="1607" y="502"/>
                    <a:pt x="1860" y="605"/>
                    <a:pt x="2108" y="739"/>
                  </a:cubicBezTo>
                  <a:cubicBezTo>
                    <a:pt x="2602" y="1026"/>
                    <a:pt x="3040" y="1447"/>
                    <a:pt x="3464" y="1892"/>
                  </a:cubicBezTo>
                  <a:cubicBezTo>
                    <a:pt x="3343" y="1604"/>
                    <a:pt x="3180" y="1340"/>
                    <a:pt x="2993" y="1090"/>
                  </a:cubicBezTo>
                  <a:cubicBezTo>
                    <a:pt x="2802" y="842"/>
                    <a:pt x="2589" y="605"/>
                    <a:pt x="2325" y="412"/>
                  </a:cubicBezTo>
                  <a:cubicBezTo>
                    <a:pt x="2068" y="215"/>
                    <a:pt x="1754" y="61"/>
                    <a:pt x="1399" y="14"/>
                  </a:cubicBezTo>
                  <a:cubicBezTo>
                    <a:pt x="1332" y="10"/>
                    <a:pt x="1264" y="1"/>
                    <a:pt x="1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9"/>
            <p:cNvSpPr/>
            <p:nvPr/>
          </p:nvSpPr>
          <p:spPr>
            <a:xfrm>
              <a:off x="10846517" y="5156597"/>
              <a:ext cx="1466524" cy="2278117"/>
            </a:xfrm>
            <a:custGeom>
              <a:avLst/>
              <a:gdLst/>
              <a:ahLst/>
              <a:cxnLst/>
              <a:rect l="l" t="t" r="r" b="b"/>
              <a:pathLst>
                <a:path w="20379" h="31657" extrusionOk="0">
                  <a:moveTo>
                    <a:pt x="518" y="1"/>
                  </a:moveTo>
                  <a:cubicBezTo>
                    <a:pt x="518" y="1"/>
                    <a:pt x="0" y="8138"/>
                    <a:pt x="13091" y="11558"/>
                  </a:cubicBezTo>
                  <a:cubicBezTo>
                    <a:pt x="13091" y="11558"/>
                    <a:pt x="17627" y="21155"/>
                    <a:pt x="13091" y="27177"/>
                  </a:cubicBezTo>
                  <a:cubicBezTo>
                    <a:pt x="11635" y="29111"/>
                    <a:pt x="10138" y="30567"/>
                    <a:pt x="8778" y="31656"/>
                  </a:cubicBezTo>
                  <a:cubicBezTo>
                    <a:pt x="17212" y="30457"/>
                    <a:pt x="20379" y="22854"/>
                    <a:pt x="18285" y="15700"/>
                  </a:cubicBezTo>
                  <a:cubicBezTo>
                    <a:pt x="17733" y="13823"/>
                    <a:pt x="16912" y="12006"/>
                    <a:pt x="15877" y="10305"/>
                  </a:cubicBezTo>
                  <a:cubicBezTo>
                    <a:pt x="14627" y="8261"/>
                    <a:pt x="13061" y="6391"/>
                    <a:pt x="11271" y="4814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9"/>
            <p:cNvSpPr/>
            <p:nvPr/>
          </p:nvSpPr>
          <p:spPr>
            <a:xfrm>
              <a:off x="11979004" y="5922845"/>
              <a:ext cx="721640" cy="627225"/>
            </a:xfrm>
            <a:custGeom>
              <a:avLst/>
              <a:gdLst/>
              <a:ahLst/>
              <a:cxnLst/>
              <a:rect l="l" t="t" r="r" b="b"/>
              <a:pathLst>
                <a:path w="10028" h="8716" extrusionOk="0">
                  <a:moveTo>
                    <a:pt x="5661" y="1"/>
                  </a:moveTo>
                  <a:cubicBezTo>
                    <a:pt x="2946" y="1"/>
                    <a:pt x="1" y="3757"/>
                    <a:pt x="1" y="3757"/>
                  </a:cubicBezTo>
                  <a:lnTo>
                    <a:pt x="1353" y="8691"/>
                  </a:lnTo>
                  <a:cubicBezTo>
                    <a:pt x="1532" y="8707"/>
                    <a:pt x="1710" y="8715"/>
                    <a:pt x="1885" y="8715"/>
                  </a:cubicBezTo>
                  <a:cubicBezTo>
                    <a:pt x="6799" y="8715"/>
                    <a:pt x="10028" y="2353"/>
                    <a:pt x="7138" y="443"/>
                  </a:cubicBezTo>
                  <a:cubicBezTo>
                    <a:pt x="6668" y="132"/>
                    <a:pt x="6169" y="1"/>
                    <a:pt x="5661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9"/>
            <p:cNvSpPr/>
            <p:nvPr/>
          </p:nvSpPr>
          <p:spPr>
            <a:xfrm>
              <a:off x="12108323" y="6030863"/>
              <a:ext cx="333690" cy="361684"/>
            </a:xfrm>
            <a:custGeom>
              <a:avLst/>
              <a:gdLst/>
              <a:ahLst/>
              <a:cxnLst/>
              <a:rect l="l" t="t" r="r" b="b"/>
              <a:pathLst>
                <a:path w="4637" h="5026" extrusionOk="0">
                  <a:moveTo>
                    <a:pt x="4282" y="0"/>
                  </a:moveTo>
                  <a:cubicBezTo>
                    <a:pt x="3772" y="0"/>
                    <a:pt x="3256" y="201"/>
                    <a:pt x="2826" y="485"/>
                  </a:cubicBezTo>
                  <a:cubicBezTo>
                    <a:pt x="2308" y="826"/>
                    <a:pt x="1878" y="1281"/>
                    <a:pt x="1510" y="1765"/>
                  </a:cubicBezTo>
                  <a:cubicBezTo>
                    <a:pt x="1146" y="2252"/>
                    <a:pt x="835" y="2777"/>
                    <a:pt x="585" y="3322"/>
                  </a:cubicBezTo>
                  <a:cubicBezTo>
                    <a:pt x="331" y="3869"/>
                    <a:pt x="120" y="4434"/>
                    <a:pt x="0" y="5025"/>
                  </a:cubicBezTo>
                  <a:lnTo>
                    <a:pt x="929" y="3512"/>
                  </a:lnTo>
                  <a:cubicBezTo>
                    <a:pt x="1246" y="3018"/>
                    <a:pt x="1560" y="2526"/>
                    <a:pt x="1914" y="2069"/>
                  </a:cubicBezTo>
                  <a:cubicBezTo>
                    <a:pt x="1918" y="2062"/>
                    <a:pt x="1921" y="2056"/>
                    <a:pt x="1927" y="2052"/>
                  </a:cubicBezTo>
                  <a:cubicBezTo>
                    <a:pt x="2298" y="1979"/>
                    <a:pt x="2666" y="1916"/>
                    <a:pt x="3037" y="1885"/>
                  </a:cubicBezTo>
                  <a:cubicBezTo>
                    <a:pt x="3332" y="1857"/>
                    <a:pt x="3628" y="1847"/>
                    <a:pt x="3928" y="1847"/>
                  </a:cubicBezTo>
                  <a:cubicBezTo>
                    <a:pt x="4161" y="1847"/>
                    <a:pt x="4397" y="1853"/>
                    <a:pt x="4637" y="1862"/>
                  </a:cubicBezTo>
                  <a:cubicBezTo>
                    <a:pt x="4238" y="1691"/>
                    <a:pt x="3804" y="1619"/>
                    <a:pt x="3369" y="1619"/>
                  </a:cubicBezTo>
                  <a:cubicBezTo>
                    <a:pt x="3250" y="1619"/>
                    <a:pt x="3132" y="1625"/>
                    <a:pt x="3013" y="1635"/>
                  </a:cubicBezTo>
                  <a:cubicBezTo>
                    <a:pt x="2699" y="1665"/>
                    <a:pt x="2388" y="1735"/>
                    <a:pt x="2092" y="1842"/>
                  </a:cubicBezTo>
                  <a:cubicBezTo>
                    <a:pt x="2388" y="1464"/>
                    <a:pt x="2709" y="1114"/>
                    <a:pt x="3063" y="803"/>
                  </a:cubicBezTo>
                  <a:cubicBezTo>
                    <a:pt x="3498" y="439"/>
                    <a:pt x="3988" y="141"/>
                    <a:pt x="4583" y="24"/>
                  </a:cubicBezTo>
                  <a:cubicBezTo>
                    <a:pt x="4484" y="8"/>
                    <a:pt x="4383" y="0"/>
                    <a:pt x="4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9"/>
            <p:cNvSpPr/>
            <p:nvPr/>
          </p:nvSpPr>
          <p:spPr>
            <a:xfrm>
              <a:off x="9684650" y="5013850"/>
              <a:ext cx="2461610" cy="1017020"/>
            </a:xfrm>
            <a:custGeom>
              <a:avLst/>
              <a:gdLst/>
              <a:ahLst/>
              <a:cxnLst/>
              <a:rect l="l" t="t" r="r" b="b"/>
              <a:pathLst>
                <a:path w="14434" h="9223" extrusionOk="0">
                  <a:moveTo>
                    <a:pt x="8283" y="1"/>
                  </a:moveTo>
                  <a:cubicBezTo>
                    <a:pt x="8052" y="1"/>
                    <a:pt x="7813" y="14"/>
                    <a:pt x="7564" y="41"/>
                  </a:cubicBezTo>
                  <a:cubicBezTo>
                    <a:pt x="673" y="782"/>
                    <a:pt x="1" y="3041"/>
                    <a:pt x="75" y="9223"/>
                  </a:cubicBezTo>
                  <a:lnTo>
                    <a:pt x="3725" y="9223"/>
                  </a:lnTo>
                  <a:lnTo>
                    <a:pt x="4440" y="6768"/>
                  </a:lnTo>
                  <a:lnTo>
                    <a:pt x="4440" y="9223"/>
                  </a:lnTo>
                  <a:lnTo>
                    <a:pt x="9778" y="9223"/>
                  </a:lnTo>
                  <a:lnTo>
                    <a:pt x="11011" y="7399"/>
                  </a:lnTo>
                  <a:lnTo>
                    <a:pt x="11348" y="9223"/>
                  </a:lnTo>
                  <a:lnTo>
                    <a:pt x="14210" y="9223"/>
                  </a:lnTo>
                  <a:cubicBezTo>
                    <a:pt x="14210" y="9223"/>
                    <a:pt x="14433" y="1"/>
                    <a:pt x="8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4" name="Google Shape;1804;p39"/>
            <p:cNvGrpSpPr/>
            <p:nvPr/>
          </p:nvGrpSpPr>
          <p:grpSpPr>
            <a:xfrm>
              <a:off x="9967485" y="6072598"/>
              <a:ext cx="1769404" cy="483469"/>
              <a:chOff x="-2366471" y="1413360"/>
              <a:chExt cx="1228668" cy="335743"/>
            </a:xfrm>
          </p:grpSpPr>
          <p:sp>
            <p:nvSpPr>
              <p:cNvPr id="1805" name="Google Shape;1805;p39"/>
              <p:cNvSpPr/>
              <p:nvPr/>
            </p:nvSpPr>
            <p:spPr>
              <a:xfrm>
                <a:off x="-2366471" y="1413383"/>
                <a:ext cx="234934" cy="277236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746" extrusionOk="0">
                    <a:moveTo>
                      <a:pt x="229" y="1"/>
                    </a:moveTo>
                    <a:cubicBezTo>
                      <a:pt x="73" y="480"/>
                      <a:pt x="1" y="983"/>
                      <a:pt x="35" y="1503"/>
                    </a:cubicBezTo>
                    <a:cubicBezTo>
                      <a:pt x="52" y="1762"/>
                      <a:pt x="103" y="2027"/>
                      <a:pt x="250" y="2295"/>
                    </a:cubicBezTo>
                    <a:cubicBezTo>
                      <a:pt x="321" y="2425"/>
                      <a:pt x="433" y="2557"/>
                      <a:pt x="589" y="2642"/>
                    </a:cubicBezTo>
                    <a:cubicBezTo>
                      <a:pt x="714" y="2715"/>
                      <a:pt x="856" y="2746"/>
                      <a:pt x="993" y="2746"/>
                    </a:cubicBezTo>
                    <a:cubicBezTo>
                      <a:pt x="1024" y="2746"/>
                      <a:pt x="1055" y="2744"/>
                      <a:pt x="1086" y="2741"/>
                    </a:cubicBezTo>
                    <a:cubicBezTo>
                      <a:pt x="1252" y="2727"/>
                      <a:pt x="1412" y="2659"/>
                      <a:pt x="1541" y="2568"/>
                    </a:cubicBezTo>
                    <a:cubicBezTo>
                      <a:pt x="1670" y="2473"/>
                      <a:pt x="1769" y="2360"/>
                      <a:pt x="1850" y="2245"/>
                    </a:cubicBezTo>
                    <a:cubicBezTo>
                      <a:pt x="2000" y="2007"/>
                      <a:pt x="2102" y="1759"/>
                      <a:pt x="2163" y="1511"/>
                    </a:cubicBezTo>
                    <a:cubicBezTo>
                      <a:pt x="2293" y="1010"/>
                      <a:pt x="2326" y="500"/>
                      <a:pt x="2269" y="1"/>
                    </a:cubicBezTo>
                    <a:lnTo>
                      <a:pt x="2269" y="1"/>
                    </a:lnTo>
                    <a:cubicBezTo>
                      <a:pt x="2122" y="480"/>
                      <a:pt x="1983" y="949"/>
                      <a:pt x="1800" y="1385"/>
                    </a:cubicBezTo>
                    <a:cubicBezTo>
                      <a:pt x="1704" y="1599"/>
                      <a:pt x="1602" y="1806"/>
                      <a:pt x="1469" y="1969"/>
                    </a:cubicBezTo>
                    <a:cubicBezTo>
                      <a:pt x="1341" y="2132"/>
                      <a:pt x="1191" y="2242"/>
                      <a:pt x="1038" y="2251"/>
                    </a:cubicBezTo>
                    <a:cubicBezTo>
                      <a:pt x="1020" y="2253"/>
                      <a:pt x="1002" y="2254"/>
                      <a:pt x="986" y="2254"/>
                    </a:cubicBezTo>
                    <a:cubicBezTo>
                      <a:pt x="846" y="2254"/>
                      <a:pt x="743" y="2190"/>
                      <a:pt x="644" y="2051"/>
                    </a:cubicBezTo>
                    <a:cubicBezTo>
                      <a:pt x="531" y="1895"/>
                      <a:pt x="470" y="1670"/>
                      <a:pt x="413" y="1446"/>
                    </a:cubicBezTo>
                    <a:cubicBezTo>
                      <a:pt x="314" y="990"/>
                      <a:pt x="273" y="500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9"/>
              <p:cNvSpPr/>
              <p:nvPr/>
            </p:nvSpPr>
            <p:spPr>
              <a:xfrm>
                <a:off x="-1446236" y="1413360"/>
                <a:ext cx="308433" cy="33574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3170" extrusionOk="0">
                    <a:moveTo>
                      <a:pt x="2309" y="1"/>
                    </a:moveTo>
                    <a:lnTo>
                      <a:pt x="2309" y="1"/>
                    </a:lnTo>
                    <a:cubicBezTo>
                      <a:pt x="2466" y="582"/>
                      <a:pt x="2612" y="1167"/>
                      <a:pt x="2626" y="1728"/>
                    </a:cubicBezTo>
                    <a:cubicBezTo>
                      <a:pt x="2626" y="2000"/>
                      <a:pt x="2588" y="2275"/>
                      <a:pt x="2456" y="2438"/>
                    </a:cubicBezTo>
                    <a:cubicBezTo>
                      <a:pt x="2337" y="2601"/>
                      <a:pt x="2116" y="2677"/>
                      <a:pt x="1860" y="2677"/>
                    </a:cubicBezTo>
                    <a:lnTo>
                      <a:pt x="1819" y="2677"/>
                    </a:lnTo>
                    <a:cubicBezTo>
                      <a:pt x="1575" y="2677"/>
                      <a:pt x="1344" y="2615"/>
                      <a:pt x="1143" y="2490"/>
                    </a:cubicBezTo>
                    <a:cubicBezTo>
                      <a:pt x="929" y="2364"/>
                      <a:pt x="769" y="2140"/>
                      <a:pt x="627" y="1905"/>
                    </a:cubicBezTo>
                    <a:cubicBezTo>
                      <a:pt x="355" y="1422"/>
                      <a:pt x="205" y="841"/>
                      <a:pt x="90" y="249"/>
                    </a:cubicBezTo>
                    <a:lnTo>
                      <a:pt x="90" y="249"/>
                    </a:lnTo>
                    <a:cubicBezTo>
                      <a:pt x="1" y="847"/>
                      <a:pt x="38" y="1480"/>
                      <a:pt x="283" y="2074"/>
                    </a:cubicBezTo>
                    <a:cubicBezTo>
                      <a:pt x="405" y="2371"/>
                      <a:pt x="592" y="2663"/>
                      <a:pt x="878" y="2870"/>
                    </a:cubicBezTo>
                    <a:cubicBezTo>
                      <a:pt x="1163" y="3078"/>
                      <a:pt x="1521" y="3169"/>
                      <a:pt x="1860" y="3169"/>
                    </a:cubicBezTo>
                    <a:lnTo>
                      <a:pt x="1864" y="3169"/>
                    </a:lnTo>
                    <a:cubicBezTo>
                      <a:pt x="2034" y="3163"/>
                      <a:pt x="2211" y="3142"/>
                      <a:pt x="2384" y="3067"/>
                    </a:cubicBezTo>
                    <a:cubicBezTo>
                      <a:pt x="2561" y="2996"/>
                      <a:pt x="2728" y="2870"/>
                      <a:pt x="2836" y="2707"/>
                    </a:cubicBezTo>
                    <a:cubicBezTo>
                      <a:pt x="3047" y="2374"/>
                      <a:pt x="3054" y="2010"/>
                      <a:pt x="3010" y="1697"/>
                    </a:cubicBezTo>
                    <a:cubicBezTo>
                      <a:pt x="2914" y="1062"/>
                      <a:pt x="2649" y="504"/>
                      <a:pt x="2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7" name="Google Shape;1807;p39"/>
            <p:cNvSpPr/>
            <p:nvPr/>
          </p:nvSpPr>
          <p:spPr>
            <a:xfrm>
              <a:off x="9585788" y="6533506"/>
              <a:ext cx="289926" cy="289926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98" y="1"/>
                    <a:pt x="0" y="297"/>
                    <a:pt x="0" y="662"/>
                  </a:cubicBezTo>
                  <a:cubicBezTo>
                    <a:pt x="0" y="1029"/>
                    <a:pt x="298" y="1323"/>
                    <a:pt x="662" y="1323"/>
                  </a:cubicBezTo>
                  <a:cubicBezTo>
                    <a:pt x="1029" y="1323"/>
                    <a:pt x="1323" y="1029"/>
                    <a:pt x="1323" y="662"/>
                  </a:cubicBezTo>
                  <a:cubicBezTo>
                    <a:pt x="1323" y="297"/>
                    <a:pt x="1029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9"/>
            <p:cNvSpPr/>
            <p:nvPr/>
          </p:nvSpPr>
          <p:spPr>
            <a:xfrm>
              <a:off x="11828638" y="6533506"/>
              <a:ext cx="289926" cy="289926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98" y="1"/>
                    <a:pt x="0" y="297"/>
                    <a:pt x="0" y="662"/>
                  </a:cubicBezTo>
                  <a:cubicBezTo>
                    <a:pt x="0" y="1029"/>
                    <a:pt x="298" y="1323"/>
                    <a:pt x="662" y="1323"/>
                  </a:cubicBezTo>
                  <a:cubicBezTo>
                    <a:pt x="1029" y="1323"/>
                    <a:pt x="1323" y="1029"/>
                    <a:pt x="1323" y="662"/>
                  </a:cubicBezTo>
                  <a:cubicBezTo>
                    <a:pt x="1323" y="297"/>
                    <a:pt x="1029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9"/>
            <p:cNvSpPr/>
            <p:nvPr/>
          </p:nvSpPr>
          <p:spPr>
            <a:xfrm>
              <a:off x="11106147" y="6823429"/>
              <a:ext cx="296246" cy="251701"/>
            </a:xfrm>
            <a:custGeom>
              <a:avLst/>
              <a:gdLst/>
              <a:ahLst/>
              <a:cxnLst/>
              <a:rect l="l" t="t" r="r" b="b"/>
              <a:pathLst>
                <a:path w="13853" h="11770" extrusionOk="0">
                  <a:moveTo>
                    <a:pt x="13852" y="1"/>
                  </a:moveTo>
                  <a:cubicBezTo>
                    <a:pt x="13418" y="1596"/>
                    <a:pt x="12838" y="3122"/>
                    <a:pt x="11996" y="4477"/>
                  </a:cubicBezTo>
                  <a:cubicBezTo>
                    <a:pt x="11153" y="5826"/>
                    <a:pt x="10084" y="7018"/>
                    <a:pt x="8824" y="7983"/>
                  </a:cubicBezTo>
                  <a:cubicBezTo>
                    <a:pt x="7578" y="8970"/>
                    <a:pt x="6156" y="9723"/>
                    <a:pt x="4670" y="10348"/>
                  </a:cubicBezTo>
                  <a:cubicBezTo>
                    <a:pt x="3180" y="10955"/>
                    <a:pt x="1617" y="11430"/>
                    <a:pt x="0" y="11761"/>
                  </a:cubicBezTo>
                  <a:cubicBezTo>
                    <a:pt x="155" y="11767"/>
                    <a:pt x="310" y="11770"/>
                    <a:pt x="465" y="11770"/>
                  </a:cubicBezTo>
                  <a:cubicBezTo>
                    <a:pt x="1969" y="11770"/>
                    <a:pt x="3474" y="11497"/>
                    <a:pt x="4924" y="11045"/>
                  </a:cubicBezTo>
                  <a:cubicBezTo>
                    <a:pt x="6523" y="10542"/>
                    <a:pt x="8063" y="9781"/>
                    <a:pt x="9409" y="8734"/>
                  </a:cubicBezTo>
                  <a:cubicBezTo>
                    <a:pt x="10070" y="8205"/>
                    <a:pt x="10709" y="7630"/>
                    <a:pt x="11247" y="6968"/>
                  </a:cubicBezTo>
                  <a:cubicBezTo>
                    <a:pt x="11778" y="6302"/>
                    <a:pt x="12280" y="5609"/>
                    <a:pt x="12648" y="4839"/>
                  </a:cubicBezTo>
                  <a:cubicBezTo>
                    <a:pt x="13418" y="3330"/>
                    <a:pt x="13812" y="1654"/>
                    <a:pt x="13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5"/>
          <p:cNvSpPr txBox="1">
            <a:spLocks noGrp="1"/>
          </p:cNvSpPr>
          <p:nvPr>
            <p:ph type="title"/>
          </p:nvPr>
        </p:nvSpPr>
        <p:spPr>
          <a:xfrm>
            <a:off x="526750" y="684000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FF"/>
                </a:solidFill>
              </a:rPr>
              <a:t>Thank you for joining us! Please make sure you are ready by:</a:t>
            </a:r>
            <a:endParaRPr sz="2700">
              <a:solidFill>
                <a:srgbClr val="0000FF"/>
              </a:solidFill>
            </a:endParaRPr>
          </a:p>
        </p:txBody>
      </p:sp>
      <p:grpSp>
        <p:nvGrpSpPr>
          <p:cNvPr id="393" name="Google Shape;393;p25"/>
          <p:cNvGrpSpPr/>
          <p:nvPr/>
        </p:nvGrpSpPr>
        <p:grpSpPr>
          <a:xfrm>
            <a:off x="629119" y="392235"/>
            <a:ext cx="7748616" cy="4588406"/>
            <a:chOff x="3152492" y="724058"/>
            <a:chExt cx="4436400" cy="3356797"/>
          </a:xfrm>
        </p:grpSpPr>
        <p:sp>
          <p:nvSpPr>
            <p:cNvPr id="394" name="Google Shape;394;p25"/>
            <p:cNvSpPr/>
            <p:nvPr/>
          </p:nvSpPr>
          <p:spPr>
            <a:xfrm>
              <a:off x="3152492" y="724058"/>
              <a:ext cx="4436400" cy="2806800"/>
            </a:xfrm>
            <a:prstGeom prst="roundRect">
              <a:avLst>
                <a:gd name="adj" fmla="val 38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3306784" y="865826"/>
              <a:ext cx="4135200" cy="2521500"/>
            </a:xfrm>
            <a:prstGeom prst="rect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4613249" y="3508679"/>
              <a:ext cx="1515007" cy="572176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rgbClr val="799CF2"/>
            </a:solidFill>
            <a:ln>
              <a:noFill/>
            </a:ln>
          </p:spPr>
        </p:sp>
        <p:cxnSp>
          <p:nvCxnSpPr>
            <p:cNvPr id="397" name="Google Shape;397;p25"/>
            <p:cNvCxnSpPr/>
            <p:nvPr/>
          </p:nvCxnSpPr>
          <p:spPr>
            <a:xfrm>
              <a:off x="4629623" y="4026704"/>
              <a:ext cx="14931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8" name="Google Shape;398;p25"/>
          <p:cNvSpPr txBox="1">
            <a:spLocks noGrp="1"/>
          </p:cNvSpPr>
          <p:nvPr>
            <p:ph type="body" idx="1"/>
          </p:nvPr>
        </p:nvSpPr>
        <p:spPr>
          <a:xfrm>
            <a:off x="910300" y="1092300"/>
            <a:ext cx="7230600" cy="2658900"/>
          </a:xfrm>
          <a:prstGeom prst="rect">
            <a:avLst/>
          </a:prstGeom>
        </p:spPr>
        <p:txBody>
          <a:bodyPr spcFirstLastPara="1" wrap="square" lIns="91425" tIns="198000" rIns="91425" bIns="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tan One"/>
              <a:buChar char="●"/>
            </a:pPr>
            <a:r>
              <a:rPr lang="en" sz="1800">
                <a:latin typeface="Titan One"/>
                <a:ea typeface="Titan One"/>
                <a:cs typeface="Titan One"/>
                <a:sym typeface="Titan One"/>
              </a:rPr>
              <a:t>Turn on your cameras</a:t>
            </a:r>
            <a:endParaRPr sz="1800">
              <a:latin typeface="Titan One"/>
              <a:ea typeface="Titan One"/>
              <a:cs typeface="Titan One"/>
              <a:sym typeface="Titan One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Titan One"/>
              <a:ea typeface="Titan One"/>
              <a:cs typeface="Titan One"/>
              <a:sym typeface="Titan One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Font typeface="Titan One"/>
              <a:buChar char="●"/>
            </a:pPr>
            <a:r>
              <a:rPr lang="en" sz="1800">
                <a:latin typeface="Titan One"/>
                <a:ea typeface="Titan One"/>
                <a:cs typeface="Titan One"/>
                <a:sym typeface="Titan One"/>
              </a:rPr>
              <a:t>Mute your microphone (background noise can cause interference)</a:t>
            </a:r>
            <a:endParaRPr sz="1800">
              <a:latin typeface="Titan One"/>
              <a:ea typeface="Titan One"/>
              <a:cs typeface="Titan One"/>
              <a:sym typeface="Titan One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Titan One"/>
              <a:ea typeface="Titan One"/>
              <a:cs typeface="Titan One"/>
              <a:sym typeface="Titan One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Font typeface="Titan One"/>
              <a:buChar char="●"/>
            </a:pPr>
            <a:r>
              <a:rPr lang="en" sz="1800">
                <a:latin typeface="Titan One"/>
                <a:ea typeface="Titan One"/>
                <a:cs typeface="Titan One"/>
                <a:sym typeface="Titan One"/>
              </a:rPr>
              <a:t>Take notes and jot questions to ask at the end, or type in the chat box</a:t>
            </a:r>
            <a:endParaRPr sz="1800"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399" name="Google Shape;399;p25"/>
          <p:cNvSpPr txBox="1"/>
          <p:nvPr/>
        </p:nvSpPr>
        <p:spPr>
          <a:xfrm>
            <a:off x="949900" y="641850"/>
            <a:ext cx="6838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Titan One"/>
                <a:ea typeface="Titan One"/>
                <a:cs typeface="Titan One"/>
                <a:sym typeface="Titan One"/>
              </a:rPr>
              <a:t>Thank you for coming! Please make sure you...</a:t>
            </a:r>
            <a:endParaRPr sz="2000">
              <a:solidFill>
                <a:srgbClr val="0000FF"/>
              </a:solidFill>
              <a:latin typeface="Titan One"/>
              <a:ea typeface="Titan One"/>
              <a:cs typeface="Titan One"/>
              <a:sym typeface="Titan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6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Welcome</a:t>
            </a:r>
            <a:endParaRPr/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What Is Milestones?</a:t>
            </a:r>
            <a:endParaRPr/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What Does Milestones Look Like?</a:t>
            </a:r>
            <a:endParaRPr/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How Can I Help?</a:t>
            </a:r>
            <a:endParaRPr/>
          </a:p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Survey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7"/>
          <p:cNvSpPr txBox="1">
            <a:spLocks noGrp="1"/>
          </p:cNvSpPr>
          <p:nvPr>
            <p:ph type="body" idx="1"/>
          </p:nvPr>
        </p:nvSpPr>
        <p:spPr>
          <a:xfrm>
            <a:off x="625200" y="973276"/>
            <a:ext cx="778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Please type your name, your child’s name and his/her teacher’s name in the chat box.</a:t>
            </a:r>
            <a:endParaRPr sz="2200"/>
          </a:p>
        </p:txBody>
      </p:sp>
      <p:sp>
        <p:nvSpPr>
          <p:cNvPr id="410" name="Google Shape;410;p27"/>
          <p:cNvSpPr txBox="1">
            <a:spLocks noGrp="1"/>
          </p:cNvSpPr>
          <p:nvPr>
            <p:ph type="title"/>
          </p:nvPr>
        </p:nvSpPr>
        <p:spPr>
          <a:xfrm>
            <a:off x="726600" y="395375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0000FF"/>
                </a:solidFill>
              </a:rPr>
              <a:t>Sign in</a:t>
            </a:r>
            <a:endParaRPr sz="2700">
              <a:solidFill>
                <a:srgbClr val="0000FF"/>
              </a:solidFill>
            </a:endParaRPr>
          </a:p>
        </p:txBody>
      </p:sp>
      <p:grpSp>
        <p:nvGrpSpPr>
          <p:cNvPr id="411" name="Google Shape;411;p27"/>
          <p:cNvGrpSpPr/>
          <p:nvPr/>
        </p:nvGrpSpPr>
        <p:grpSpPr>
          <a:xfrm>
            <a:off x="5402619" y="2211180"/>
            <a:ext cx="2199156" cy="1548754"/>
            <a:chOff x="8267576" y="4464814"/>
            <a:chExt cx="4912121" cy="3358096"/>
          </a:xfrm>
        </p:grpSpPr>
        <p:sp>
          <p:nvSpPr>
            <p:cNvPr id="412" name="Google Shape;412;p27"/>
            <p:cNvSpPr/>
            <p:nvPr/>
          </p:nvSpPr>
          <p:spPr>
            <a:xfrm>
              <a:off x="8267576" y="4863119"/>
              <a:ext cx="4912121" cy="2959791"/>
            </a:xfrm>
            <a:custGeom>
              <a:avLst/>
              <a:gdLst/>
              <a:ahLst/>
              <a:cxnLst/>
              <a:rect l="l" t="t" r="r" b="b"/>
              <a:pathLst>
                <a:path w="28957" h="17448" extrusionOk="0">
                  <a:moveTo>
                    <a:pt x="14844" y="1"/>
                  </a:moveTo>
                  <a:cubicBezTo>
                    <a:pt x="11563" y="1"/>
                    <a:pt x="8425" y="1268"/>
                    <a:pt x="6821" y="5776"/>
                  </a:cubicBezTo>
                  <a:cubicBezTo>
                    <a:pt x="5094" y="10616"/>
                    <a:pt x="1109" y="9333"/>
                    <a:pt x="0" y="14705"/>
                  </a:cubicBezTo>
                  <a:cubicBezTo>
                    <a:pt x="0" y="14705"/>
                    <a:pt x="765" y="15101"/>
                    <a:pt x="2145" y="15596"/>
                  </a:cubicBezTo>
                  <a:cubicBezTo>
                    <a:pt x="2619" y="14267"/>
                    <a:pt x="3614" y="13686"/>
                    <a:pt x="3614" y="13686"/>
                  </a:cubicBezTo>
                  <a:lnTo>
                    <a:pt x="3614" y="13686"/>
                  </a:lnTo>
                  <a:lnTo>
                    <a:pt x="3150" y="15933"/>
                  </a:lnTo>
                  <a:cubicBezTo>
                    <a:pt x="5458" y="16664"/>
                    <a:pt x="8913" y="17447"/>
                    <a:pt x="13123" y="17447"/>
                  </a:cubicBezTo>
                  <a:cubicBezTo>
                    <a:pt x="13763" y="17447"/>
                    <a:pt x="14421" y="17429"/>
                    <a:pt x="15094" y="17390"/>
                  </a:cubicBezTo>
                  <a:cubicBezTo>
                    <a:pt x="18011" y="17219"/>
                    <a:pt x="20359" y="17022"/>
                    <a:pt x="22199" y="16832"/>
                  </a:cubicBezTo>
                  <a:cubicBezTo>
                    <a:pt x="22195" y="15739"/>
                    <a:pt x="22226" y="13973"/>
                    <a:pt x="22226" y="13973"/>
                  </a:cubicBezTo>
                  <a:cubicBezTo>
                    <a:pt x="22226" y="13973"/>
                    <a:pt x="23077" y="15462"/>
                    <a:pt x="23482" y="16692"/>
                  </a:cubicBezTo>
                  <a:cubicBezTo>
                    <a:pt x="26384" y="16354"/>
                    <a:pt x="27651" y="16074"/>
                    <a:pt x="27651" y="16074"/>
                  </a:cubicBezTo>
                  <a:cubicBezTo>
                    <a:pt x="27651" y="16074"/>
                    <a:pt x="28956" y="12644"/>
                    <a:pt x="25880" y="10820"/>
                  </a:cubicBezTo>
                  <a:cubicBezTo>
                    <a:pt x="23468" y="9394"/>
                    <a:pt x="23662" y="6277"/>
                    <a:pt x="22937" y="3952"/>
                  </a:cubicBezTo>
                  <a:cubicBezTo>
                    <a:pt x="21922" y="696"/>
                    <a:pt x="18575" y="181"/>
                    <a:pt x="15579" y="21"/>
                  </a:cubicBezTo>
                  <a:cubicBezTo>
                    <a:pt x="15333" y="8"/>
                    <a:pt x="15089" y="1"/>
                    <a:pt x="14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8994716" y="5747883"/>
              <a:ext cx="649246" cy="616575"/>
            </a:xfrm>
            <a:custGeom>
              <a:avLst/>
              <a:gdLst/>
              <a:ahLst/>
              <a:cxnLst/>
              <a:rect l="l" t="t" r="r" b="b"/>
              <a:pathLst>
                <a:path w="9022" h="8568" extrusionOk="0">
                  <a:moveTo>
                    <a:pt x="4525" y="1"/>
                  </a:moveTo>
                  <a:cubicBezTo>
                    <a:pt x="4254" y="1"/>
                    <a:pt x="3971" y="48"/>
                    <a:pt x="3674" y="150"/>
                  </a:cubicBezTo>
                  <a:cubicBezTo>
                    <a:pt x="0" y="1419"/>
                    <a:pt x="2271" y="7098"/>
                    <a:pt x="6347" y="8568"/>
                  </a:cubicBezTo>
                  <a:lnTo>
                    <a:pt x="9022" y="6106"/>
                  </a:lnTo>
                  <a:cubicBezTo>
                    <a:pt x="9022" y="6106"/>
                    <a:pt x="7608" y="1"/>
                    <a:pt x="4525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9266091" y="5870438"/>
              <a:ext cx="269284" cy="430120"/>
            </a:xfrm>
            <a:custGeom>
              <a:avLst/>
              <a:gdLst/>
              <a:ahLst/>
              <a:cxnLst/>
              <a:rect l="l" t="t" r="r" b="b"/>
              <a:pathLst>
                <a:path w="3742" h="5977" extrusionOk="0">
                  <a:moveTo>
                    <a:pt x="0" y="1"/>
                  </a:moveTo>
                  <a:lnTo>
                    <a:pt x="0" y="1"/>
                  </a:lnTo>
                  <a:cubicBezTo>
                    <a:pt x="481" y="391"/>
                    <a:pt x="925" y="792"/>
                    <a:pt x="1323" y="1233"/>
                  </a:cubicBezTo>
                  <a:cubicBezTo>
                    <a:pt x="1717" y="1674"/>
                    <a:pt x="2075" y="2145"/>
                    <a:pt x="2375" y="2649"/>
                  </a:cubicBezTo>
                  <a:cubicBezTo>
                    <a:pt x="2395" y="2679"/>
                    <a:pt x="2415" y="2713"/>
                    <a:pt x="2431" y="2746"/>
                  </a:cubicBezTo>
                  <a:cubicBezTo>
                    <a:pt x="2124" y="2582"/>
                    <a:pt x="1787" y="2476"/>
                    <a:pt x="1440" y="2426"/>
                  </a:cubicBezTo>
                  <a:cubicBezTo>
                    <a:pt x="1280" y="2403"/>
                    <a:pt x="1118" y="2391"/>
                    <a:pt x="956" y="2391"/>
                  </a:cubicBezTo>
                  <a:cubicBezTo>
                    <a:pt x="634" y="2391"/>
                    <a:pt x="312" y="2440"/>
                    <a:pt x="10" y="2556"/>
                  </a:cubicBezTo>
                  <a:cubicBezTo>
                    <a:pt x="491" y="2596"/>
                    <a:pt x="945" y="2622"/>
                    <a:pt x="1400" y="2693"/>
                  </a:cubicBezTo>
                  <a:cubicBezTo>
                    <a:pt x="1777" y="2746"/>
                    <a:pt x="2148" y="2830"/>
                    <a:pt x="2528" y="2913"/>
                  </a:cubicBezTo>
                  <a:cubicBezTo>
                    <a:pt x="2769" y="3334"/>
                    <a:pt x="2973" y="3778"/>
                    <a:pt x="3150" y="4236"/>
                  </a:cubicBezTo>
                  <a:cubicBezTo>
                    <a:pt x="3357" y="4791"/>
                    <a:pt x="3514" y="5368"/>
                    <a:pt x="3638" y="5976"/>
                  </a:cubicBezTo>
                  <a:cubicBezTo>
                    <a:pt x="3741" y="5365"/>
                    <a:pt x="3701" y="4727"/>
                    <a:pt x="3558" y="4112"/>
                  </a:cubicBezTo>
                  <a:cubicBezTo>
                    <a:pt x="3421" y="3498"/>
                    <a:pt x="3167" y="2907"/>
                    <a:pt x="2843" y="2366"/>
                  </a:cubicBezTo>
                  <a:cubicBezTo>
                    <a:pt x="2508" y="1828"/>
                    <a:pt x="2101" y="1333"/>
                    <a:pt x="1617" y="926"/>
                  </a:cubicBezTo>
                  <a:cubicBezTo>
                    <a:pt x="1139" y="518"/>
                    <a:pt x="592" y="19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10790736" y="4464814"/>
              <a:ext cx="411365" cy="483460"/>
            </a:xfrm>
            <a:custGeom>
              <a:avLst/>
              <a:gdLst/>
              <a:ahLst/>
              <a:cxnLst/>
              <a:rect l="l" t="t" r="r" b="b"/>
              <a:pathLst>
                <a:path w="2425" h="2850" extrusionOk="0">
                  <a:moveTo>
                    <a:pt x="532" y="1"/>
                  </a:moveTo>
                  <a:cubicBezTo>
                    <a:pt x="1" y="1"/>
                    <a:pt x="174" y="2850"/>
                    <a:pt x="174" y="2850"/>
                  </a:cubicBezTo>
                  <a:cubicBezTo>
                    <a:pt x="1283" y="2696"/>
                    <a:pt x="2425" y="875"/>
                    <a:pt x="1930" y="692"/>
                  </a:cubicBezTo>
                  <a:cubicBezTo>
                    <a:pt x="1905" y="682"/>
                    <a:pt x="1879" y="678"/>
                    <a:pt x="1852" y="678"/>
                  </a:cubicBezTo>
                  <a:cubicBezTo>
                    <a:pt x="1347" y="678"/>
                    <a:pt x="535" y="2225"/>
                    <a:pt x="535" y="2225"/>
                  </a:cubicBezTo>
                  <a:cubicBezTo>
                    <a:pt x="535" y="2225"/>
                    <a:pt x="1068" y="14"/>
                    <a:pt x="535" y="1"/>
                  </a:cubicBezTo>
                  <a:cubicBezTo>
                    <a:pt x="534" y="1"/>
                    <a:pt x="533" y="1"/>
                    <a:pt x="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9274254" y="5143500"/>
              <a:ext cx="3038760" cy="2319135"/>
            </a:xfrm>
            <a:custGeom>
              <a:avLst/>
              <a:gdLst/>
              <a:ahLst/>
              <a:cxnLst/>
              <a:rect l="l" t="t" r="r" b="b"/>
              <a:pathLst>
                <a:path w="42227" h="32227" extrusionOk="0">
                  <a:moveTo>
                    <a:pt x="21157" y="0"/>
                  </a:moveTo>
                  <a:cubicBezTo>
                    <a:pt x="14678" y="0"/>
                    <a:pt x="9917" y="4458"/>
                    <a:pt x="9917" y="4458"/>
                  </a:cubicBezTo>
                  <a:cubicBezTo>
                    <a:pt x="9917" y="4458"/>
                    <a:pt x="8187" y="5952"/>
                    <a:pt x="6276" y="8363"/>
                  </a:cubicBezTo>
                  <a:lnTo>
                    <a:pt x="6276" y="8370"/>
                  </a:lnTo>
                  <a:cubicBezTo>
                    <a:pt x="3350" y="12064"/>
                    <a:pt x="0" y="17913"/>
                    <a:pt x="1791" y="23832"/>
                  </a:cubicBezTo>
                  <a:cubicBezTo>
                    <a:pt x="3968" y="31045"/>
                    <a:pt x="12286" y="32226"/>
                    <a:pt x="20428" y="32226"/>
                  </a:cubicBezTo>
                  <a:cubicBezTo>
                    <a:pt x="23341" y="32226"/>
                    <a:pt x="26231" y="32075"/>
                    <a:pt x="28810" y="31995"/>
                  </a:cubicBezTo>
                  <a:cubicBezTo>
                    <a:pt x="29437" y="31972"/>
                    <a:pt x="30045" y="31922"/>
                    <a:pt x="30626" y="31838"/>
                  </a:cubicBezTo>
                  <a:cubicBezTo>
                    <a:pt x="39060" y="30639"/>
                    <a:pt x="42227" y="23036"/>
                    <a:pt x="40133" y="15882"/>
                  </a:cubicBezTo>
                  <a:cubicBezTo>
                    <a:pt x="39581" y="14005"/>
                    <a:pt x="38760" y="12188"/>
                    <a:pt x="37725" y="10487"/>
                  </a:cubicBezTo>
                  <a:cubicBezTo>
                    <a:pt x="36475" y="8443"/>
                    <a:pt x="34909" y="6573"/>
                    <a:pt x="33119" y="4996"/>
                  </a:cubicBezTo>
                  <a:cubicBezTo>
                    <a:pt x="30342" y="2541"/>
                    <a:pt x="27023" y="798"/>
                    <a:pt x="23508" y="200"/>
                  </a:cubicBezTo>
                  <a:cubicBezTo>
                    <a:pt x="22704" y="62"/>
                    <a:pt x="21919" y="0"/>
                    <a:pt x="21157" y="0"/>
                  </a:cubicBezTo>
                  <a:close/>
                </a:path>
              </a:pathLst>
            </a:custGeom>
            <a:solidFill>
              <a:srgbClr val="EDB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10856880" y="6323748"/>
              <a:ext cx="249278" cy="243593"/>
            </a:xfrm>
            <a:custGeom>
              <a:avLst/>
              <a:gdLst/>
              <a:ahLst/>
              <a:cxnLst/>
              <a:rect l="l" t="t" r="r" b="b"/>
              <a:pathLst>
                <a:path w="3464" h="3385" extrusionOk="0">
                  <a:moveTo>
                    <a:pt x="1196" y="1"/>
                  </a:moveTo>
                  <a:cubicBezTo>
                    <a:pt x="1174" y="1"/>
                    <a:pt x="1151" y="2"/>
                    <a:pt x="1129" y="4"/>
                  </a:cubicBezTo>
                  <a:lnTo>
                    <a:pt x="858" y="48"/>
                  </a:lnTo>
                  <a:cubicBezTo>
                    <a:pt x="688" y="115"/>
                    <a:pt x="518" y="164"/>
                    <a:pt x="361" y="289"/>
                  </a:cubicBezTo>
                  <a:cubicBezTo>
                    <a:pt x="204" y="405"/>
                    <a:pt x="70" y="605"/>
                    <a:pt x="37" y="816"/>
                  </a:cubicBezTo>
                  <a:cubicBezTo>
                    <a:pt x="1" y="1026"/>
                    <a:pt x="37" y="1220"/>
                    <a:pt x="97" y="1387"/>
                  </a:cubicBezTo>
                  <a:cubicBezTo>
                    <a:pt x="224" y="1715"/>
                    <a:pt x="411" y="1982"/>
                    <a:pt x="622" y="2219"/>
                  </a:cubicBezTo>
                  <a:cubicBezTo>
                    <a:pt x="1039" y="2689"/>
                    <a:pt x="1527" y="3077"/>
                    <a:pt x="2061" y="3384"/>
                  </a:cubicBezTo>
                  <a:cubicBezTo>
                    <a:pt x="1664" y="2917"/>
                    <a:pt x="1266" y="2459"/>
                    <a:pt x="935" y="1975"/>
                  </a:cubicBezTo>
                  <a:cubicBezTo>
                    <a:pt x="611" y="1514"/>
                    <a:pt x="324" y="896"/>
                    <a:pt x="675" y="685"/>
                  </a:cubicBezTo>
                  <a:cubicBezTo>
                    <a:pt x="755" y="616"/>
                    <a:pt x="878" y="576"/>
                    <a:pt x="992" y="525"/>
                  </a:cubicBezTo>
                  <a:lnTo>
                    <a:pt x="1169" y="492"/>
                  </a:lnTo>
                  <a:cubicBezTo>
                    <a:pt x="1187" y="489"/>
                    <a:pt x="1205" y="488"/>
                    <a:pt x="1224" y="488"/>
                  </a:cubicBezTo>
                  <a:cubicBezTo>
                    <a:pt x="1254" y="488"/>
                    <a:pt x="1286" y="491"/>
                    <a:pt x="1317" y="491"/>
                  </a:cubicBezTo>
                  <a:cubicBezTo>
                    <a:pt x="1330" y="491"/>
                    <a:pt x="1343" y="490"/>
                    <a:pt x="1356" y="489"/>
                  </a:cubicBezTo>
                  <a:cubicBezTo>
                    <a:pt x="1607" y="502"/>
                    <a:pt x="1860" y="605"/>
                    <a:pt x="2108" y="739"/>
                  </a:cubicBezTo>
                  <a:cubicBezTo>
                    <a:pt x="2602" y="1026"/>
                    <a:pt x="3040" y="1447"/>
                    <a:pt x="3464" y="1892"/>
                  </a:cubicBezTo>
                  <a:cubicBezTo>
                    <a:pt x="3343" y="1604"/>
                    <a:pt x="3180" y="1340"/>
                    <a:pt x="2993" y="1090"/>
                  </a:cubicBezTo>
                  <a:cubicBezTo>
                    <a:pt x="2802" y="842"/>
                    <a:pt x="2589" y="605"/>
                    <a:pt x="2325" y="412"/>
                  </a:cubicBezTo>
                  <a:cubicBezTo>
                    <a:pt x="2068" y="215"/>
                    <a:pt x="1754" y="61"/>
                    <a:pt x="1399" y="14"/>
                  </a:cubicBezTo>
                  <a:cubicBezTo>
                    <a:pt x="1332" y="10"/>
                    <a:pt x="1264" y="1"/>
                    <a:pt x="1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10846517" y="5156597"/>
              <a:ext cx="1466524" cy="2278117"/>
            </a:xfrm>
            <a:custGeom>
              <a:avLst/>
              <a:gdLst/>
              <a:ahLst/>
              <a:cxnLst/>
              <a:rect l="l" t="t" r="r" b="b"/>
              <a:pathLst>
                <a:path w="20379" h="31657" extrusionOk="0">
                  <a:moveTo>
                    <a:pt x="518" y="1"/>
                  </a:moveTo>
                  <a:cubicBezTo>
                    <a:pt x="518" y="1"/>
                    <a:pt x="0" y="8138"/>
                    <a:pt x="13091" y="11558"/>
                  </a:cubicBezTo>
                  <a:cubicBezTo>
                    <a:pt x="13091" y="11558"/>
                    <a:pt x="17627" y="21155"/>
                    <a:pt x="13091" y="27177"/>
                  </a:cubicBezTo>
                  <a:cubicBezTo>
                    <a:pt x="11635" y="29111"/>
                    <a:pt x="10138" y="30567"/>
                    <a:pt x="8778" y="31656"/>
                  </a:cubicBezTo>
                  <a:cubicBezTo>
                    <a:pt x="17212" y="30457"/>
                    <a:pt x="20379" y="22854"/>
                    <a:pt x="18285" y="15700"/>
                  </a:cubicBezTo>
                  <a:cubicBezTo>
                    <a:pt x="17733" y="13823"/>
                    <a:pt x="16912" y="12006"/>
                    <a:pt x="15877" y="10305"/>
                  </a:cubicBezTo>
                  <a:cubicBezTo>
                    <a:pt x="14627" y="8261"/>
                    <a:pt x="13061" y="6391"/>
                    <a:pt x="11271" y="4814"/>
                  </a:cubicBezTo>
                  <a:lnTo>
                    <a:pt x="518" y="1"/>
                  </a:ln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11979004" y="5922845"/>
              <a:ext cx="721640" cy="627225"/>
            </a:xfrm>
            <a:custGeom>
              <a:avLst/>
              <a:gdLst/>
              <a:ahLst/>
              <a:cxnLst/>
              <a:rect l="l" t="t" r="r" b="b"/>
              <a:pathLst>
                <a:path w="10028" h="8716" extrusionOk="0">
                  <a:moveTo>
                    <a:pt x="5661" y="1"/>
                  </a:moveTo>
                  <a:cubicBezTo>
                    <a:pt x="2946" y="1"/>
                    <a:pt x="1" y="3757"/>
                    <a:pt x="1" y="3757"/>
                  </a:cubicBezTo>
                  <a:lnTo>
                    <a:pt x="1353" y="8691"/>
                  </a:lnTo>
                  <a:cubicBezTo>
                    <a:pt x="1532" y="8707"/>
                    <a:pt x="1710" y="8715"/>
                    <a:pt x="1885" y="8715"/>
                  </a:cubicBezTo>
                  <a:cubicBezTo>
                    <a:pt x="6799" y="8715"/>
                    <a:pt x="10028" y="2353"/>
                    <a:pt x="7138" y="443"/>
                  </a:cubicBezTo>
                  <a:cubicBezTo>
                    <a:pt x="6668" y="132"/>
                    <a:pt x="6169" y="1"/>
                    <a:pt x="5661" y="1"/>
                  </a:cubicBezTo>
                  <a:close/>
                </a:path>
              </a:pathLst>
            </a:custGeom>
            <a:solidFill>
              <a:srgbClr val="E59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12108323" y="6030863"/>
              <a:ext cx="333690" cy="361684"/>
            </a:xfrm>
            <a:custGeom>
              <a:avLst/>
              <a:gdLst/>
              <a:ahLst/>
              <a:cxnLst/>
              <a:rect l="l" t="t" r="r" b="b"/>
              <a:pathLst>
                <a:path w="4637" h="5026" extrusionOk="0">
                  <a:moveTo>
                    <a:pt x="4282" y="0"/>
                  </a:moveTo>
                  <a:cubicBezTo>
                    <a:pt x="3772" y="0"/>
                    <a:pt x="3256" y="201"/>
                    <a:pt x="2826" y="485"/>
                  </a:cubicBezTo>
                  <a:cubicBezTo>
                    <a:pt x="2308" y="826"/>
                    <a:pt x="1878" y="1281"/>
                    <a:pt x="1510" y="1765"/>
                  </a:cubicBezTo>
                  <a:cubicBezTo>
                    <a:pt x="1146" y="2252"/>
                    <a:pt x="835" y="2777"/>
                    <a:pt x="585" y="3322"/>
                  </a:cubicBezTo>
                  <a:cubicBezTo>
                    <a:pt x="331" y="3869"/>
                    <a:pt x="120" y="4434"/>
                    <a:pt x="0" y="5025"/>
                  </a:cubicBezTo>
                  <a:lnTo>
                    <a:pt x="929" y="3512"/>
                  </a:lnTo>
                  <a:cubicBezTo>
                    <a:pt x="1246" y="3018"/>
                    <a:pt x="1560" y="2526"/>
                    <a:pt x="1914" y="2069"/>
                  </a:cubicBezTo>
                  <a:cubicBezTo>
                    <a:pt x="1918" y="2062"/>
                    <a:pt x="1921" y="2056"/>
                    <a:pt x="1927" y="2052"/>
                  </a:cubicBezTo>
                  <a:cubicBezTo>
                    <a:pt x="2298" y="1979"/>
                    <a:pt x="2666" y="1916"/>
                    <a:pt x="3037" y="1885"/>
                  </a:cubicBezTo>
                  <a:cubicBezTo>
                    <a:pt x="3332" y="1857"/>
                    <a:pt x="3628" y="1847"/>
                    <a:pt x="3928" y="1847"/>
                  </a:cubicBezTo>
                  <a:cubicBezTo>
                    <a:pt x="4161" y="1847"/>
                    <a:pt x="4397" y="1853"/>
                    <a:pt x="4637" y="1862"/>
                  </a:cubicBezTo>
                  <a:cubicBezTo>
                    <a:pt x="4238" y="1691"/>
                    <a:pt x="3804" y="1619"/>
                    <a:pt x="3369" y="1619"/>
                  </a:cubicBezTo>
                  <a:cubicBezTo>
                    <a:pt x="3250" y="1619"/>
                    <a:pt x="3132" y="1625"/>
                    <a:pt x="3013" y="1635"/>
                  </a:cubicBezTo>
                  <a:cubicBezTo>
                    <a:pt x="2699" y="1665"/>
                    <a:pt x="2388" y="1735"/>
                    <a:pt x="2092" y="1842"/>
                  </a:cubicBezTo>
                  <a:cubicBezTo>
                    <a:pt x="2388" y="1464"/>
                    <a:pt x="2709" y="1114"/>
                    <a:pt x="3063" y="803"/>
                  </a:cubicBezTo>
                  <a:cubicBezTo>
                    <a:pt x="3498" y="439"/>
                    <a:pt x="3988" y="141"/>
                    <a:pt x="4583" y="24"/>
                  </a:cubicBezTo>
                  <a:cubicBezTo>
                    <a:pt x="4484" y="8"/>
                    <a:pt x="4383" y="0"/>
                    <a:pt x="4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9684650" y="5013850"/>
              <a:ext cx="2461610" cy="1017020"/>
            </a:xfrm>
            <a:custGeom>
              <a:avLst/>
              <a:gdLst/>
              <a:ahLst/>
              <a:cxnLst/>
              <a:rect l="l" t="t" r="r" b="b"/>
              <a:pathLst>
                <a:path w="14434" h="9223" extrusionOk="0">
                  <a:moveTo>
                    <a:pt x="8283" y="1"/>
                  </a:moveTo>
                  <a:cubicBezTo>
                    <a:pt x="8052" y="1"/>
                    <a:pt x="7813" y="14"/>
                    <a:pt x="7564" y="41"/>
                  </a:cubicBezTo>
                  <a:cubicBezTo>
                    <a:pt x="673" y="782"/>
                    <a:pt x="1" y="3041"/>
                    <a:pt x="75" y="9223"/>
                  </a:cubicBezTo>
                  <a:lnTo>
                    <a:pt x="3725" y="9223"/>
                  </a:lnTo>
                  <a:lnTo>
                    <a:pt x="4440" y="6768"/>
                  </a:lnTo>
                  <a:lnTo>
                    <a:pt x="4440" y="9223"/>
                  </a:lnTo>
                  <a:lnTo>
                    <a:pt x="9778" y="9223"/>
                  </a:lnTo>
                  <a:lnTo>
                    <a:pt x="11011" y="7399"/>
                  </a:lnTo>
                  <a:lnTo>
                    <a:pt x="11348" y="9223"/>
                  </a:lnTo>
                  <a:lnTo>
                    <a:pt x="14210" y="9223"/>
                  </a:lnTo>
                  <a:cubicBezTo>
                    <a:pt x="14210" y="9223"/>
                    <a:pt x="14433" y="1"/>
                    <a:pt x="8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2" name="Google Shape;422;p27"/>
            <p:cNvGrpSpPr/>
            <p:nvPr/>
          </p:nvGrpSpPr>
          <p:grpSpPr>
            <a:xfrm>
              <a:off x="9967485" y="6072598"/>
              <a:ext cx="1769404" cy="483469"/>
              <a:chOff x="-2366471" y="1413360"/>
              <a:chExt cx="1228668" cy="335743"/>
            </a:xfrm>
          </p:grpSpPr>
          <p:sp>
            <p:nvSpPr>
              <p:cNvPr id="423" name="Google Shape;423;p27"/>
              <p:cNvSpPr/>
              <p:nvPr/>
            </p:nvSpPr>
            <p:spPr>
              <a:xfrm>
                <a:off x="-2366471" y="1413383"/>
                <a:ext cx="234934" cy="277236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746" extrusionOk="0">
                    <a:moveTo>
                      <a:pt x="229" y="1"/>
                    </a:moveTo>
                    <a:cubicBezTo>
                      <a:pt x="73" y="480"/>
                      <a:pt x="1" y="983"/>
                      <a:pt x="35" y="1503"/>
                    </a:cubicBezTo>
                    <a:cubicBezTo>
                      <a:pt x="52" y="1762"/>
                      <a:pt x="103" y="2027"/>
                      <a:pt x="250" y="2295"/>
                    </a:cubicBezTo>
                    <a:cubicBezTo>
                      <a:pt x="321" y="2425"/>
                      <a:pt x="433" y="2557"/>
                      <a:pt x="589" y="2642"/>
                    </a:cubicBezTo>
                    <a:cubicBezTo>
                      <a:pt x="714" y="2715"/>
                      <a:pt x="856" y="2746"/>
                      <a:pt x="993" y="2746"/>
                    </a:cubicBezTo>
                    <a:cubicBezTo>
                      <a:pt x="1024" y="2746"/>
                      <a:pt x="1055" y="2744"/>
                      <a:pt x="1086" y="2741"/>
                    </a:cubicBezTo>
                    <a:cubicBezTo>
                      <a:pt x="1252" y="2727"/>
                      <a:pt x="1412" y="2659"/>
                      <a:pt x="1541" y="2568"/>
                    </a:cubicBezTo>
                    <a:cubicBezTo>
                      <a:pt x="1670" y="2473"/>
                      <a:pt x="1769" y="2360"/>
                      <a:pt x="1850" y="2245"/>
                    </a:cubicBezTo>
                    <a:cubicBezTo>
                      <a:pt x="2000" y="2007"/>
                      <a:pt x="2102" y="1759"/>
                      <a:pt x="2163" y="1511"/>
                    </a:cubicBezTo>
                    <a:cubicBezTo>
                      <a:pt x="2293" y="1010"/>
                      <a:pt x="2326" y="500"/>
                      <a:pt x="2269" y="1"/>
                    </a:cubicBezTo>
                    <a:lnTo>
                      <a:pt x="2269" y="1"/>
                    </a:lnTo>
                    <a:cubicBezTo>
                      <a:pt x="2122" y="480"/>
                      <a:pt x="1983" y="949"/>
                      <a:pt x="1800" y="1385"/>
                    </a:cubicBezTo>
                    <a:cubicBezTo>
                      <a:pt x="1704" y="1599"/>
                      <a:pt x="1602" y="1806"/>
                      <a:pt x="1469" y="1969"/>
                    </a:cubicBezTo>
                    <a:cubicBezTo>
                      <a:pt x="1341" y="2132"/>
                      <a:pt x="1191" y="2242"/>
                      <a:pt x="1038" y="2251"/>
                    </a:cubicBezTo>
                    <a:cubicBezTo>
                      <a:pt x="1020" y="2253"/>
                      <a:pt x="1002" y="2254"/>
                      <a:pt x="986" y="2254"/>
                    </a:cubicBezTo>
                    <a:cubicBezTo>
                      <a:pt x="846" y="2254"/>
                      <a:pt x="743" y="2190"/>
                      <a:pt x="644" y="2051"/>
                    </a:cubicBezTo>
                    <a:cubicBezTo>
                      <a:pt x="531" y="1895"/>
                      <a:pt x="470" y="1670"/>
                      <a:pt x="413" y="1446"/>
                    </a:cubicBezTo>
                    <a:cubicBezTo>
                      <a:pt x="314" y="990"/>
                      <a:pt x="273" y="500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-1446236" y="1413360"/>
                <a:ext cx="308433" cy="335743"/>
              </a:xfrm>
              <a:custGeom>
                <a:avLst/>
                <a:gdLst/>
                <a:ahLst/>
                <a:cxnLst/>
                <a:rect l="l" t="t" r="r" b="b"/>
                <a:pathLst>
                  <a:path w="3055" h="3170" extrusionOk="0">
                    <a:moveTo>
                      <a:pt x="2309" y="1"/>
                    </a:moveTo>
                    <a:lnTo>
                      <a:pt x="2309" y="1"/>
                    </a:lnTo>
                    <a:cubicBezTo>
                      <a:pt x="2466" y="582"/>
                      <a:pt x="2612" y="1167"/>
                      <a:pt x="2626" y="1728"/>
                    </a:cubicBezTo>
                    <a:cubicBezTo>
                      <a:pt x="2626" y="2000"/>
                      <a:pt x="2588" y="2275"/>
                      <a:pt x="2456" y="2438"/>
                    </a:cubicBezTo>
                    <a:cubicBezTo>
                      <a:pt x="2337" y="2601"/>
                      <a:pt x="2116" y="2677"/>
                      <a:pt x="1860" y="2677"/>
                    </a:cubicBezTo>
                    <a:lnTo>
                      <a:pt x="1819" y="2677"/>
                    </a:lnTo>
                    <a:cubicBezTo>
                      <a:pt x="1575" y="2677"/>
                      <a:pt x="1344" y="2615"/>
                      <a:pt x="1143" y="2490"/>
                    </a:cubicBezTo>
                    <a:cubicBezTo>
                      <a:pt x="929" y="2364"/>
                      <a:pt x="769" y="2140"/>
                      <a:pt x="627" y="1905"/>
                    </a:cubicBezTo>
                    <a:cubicBezTo>
                      <a:pt x="355" y="1422"/>
                      <a:pt x="205" y="841"/>
                      <a:pt x="90" y="249"/>
                    </a:cubicBezTo>
                    <a:lnTo>
                      <a:pt x="90" y="249"/>
                    </a:lnTo>
                    <a:cubicBezTo>
                      <a:pt x="1" y="847"/>
                      <a:pt x="38" y="1480"/>
                      <a:pt x="283" y="2074"/>
                    </a:cubicBezTo>
                    <a:cubicBezTo>
                      <a:pt x="405" y="2371"/>
                      <a:pt x="592" y="2663"/>
                      <a:pt x="878" y="2870"/>
                    </a:cubicBezTo>
                    <a:cubicBezTo>
                      <a:pt x="1163" y="3078"/>
                      <a:pt x="1521" y="3169"/>
                      <a:pt x="1860" y="3169"/>
                    </a:cubicBezTo>
                    <a:lnTo>
                      <a:pt x="1864" y="3169"/>
                    </a:lnTo>
                    <a:cubicBezTo>
                      <a:pt x="2034" y="3163"/>
                      <a:pt x="2211" y="3142"/>
                      <a:pt x="2384" y="3067"/>
                    </a:cubicBezTo>
                    <a:cubicBezTo>
                      <a:pt x="2561" y="2996"/>
                      <a:pt x="2728" y="2870"/>
                      <a:pt x="2836" y="2707"/>
                    </a:cubicBezTo>
                    <a:cubicBezTo>
                      <a:pt x="3047" y="2374"/>
                      <a:pt x="3054" y="2010"/>
                      <a:pt x="3010" y="1697"/>
                    </a:cubicBezTo>
                    <a:cubicBezTo>
                      <a:pt x="2914" y="1062"/>
                      <a:pt x="2649" y="504"/>
                      <a:pt x="2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" name="Google Shape;425;p27"/>
            <p:cNvSpPr/>
            <p:nvPr/>
          </p:nvSpPr>
          <p:spPr>
            <a:xfrm>
              <a:off x="9585788" y="6533506"/>
              <a:ext cx="289926" cy="289926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98" y="1"/>
                    <a:pt x="0" y="297"/>
                    <a:pt x="0" y="662"/>
                  </a:cubicBezTo>
                  <a:cubicBezTo>
                    <a:pt x="0" y="1029"/>
                    <a:pt x="298" y="1323"/>
                    <a:pt x="662" y="1323"/>
                  </a:cubicBezTo>
                  <a:cubicBezTo>
                    <a:pt x="1029" y="1323"/>
                    <a:pt x="1323" y="1029"/>
                    <a:pt x="1323" y="662"/>
                  </a:cubicBezTo>
                  <a:cubicBezTo>
                    <a:pt x="1323" y="297"/>
                    <a:pt x="1029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11828638" y="6533506"/>
              <a:ext cx="289926" cy="289926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98" y="1"/>
                    <a:pt x="0" y="297"/>
                    <a:pt x="0" y="662"/>
                  </a:cubicBezTo>
                  <a:cubicBezTo>
                    <a:pt x="0" y="1029"/>
                    <a:pt x="298" y="1323"/>
                    <a:pt x="662" y="1323"/>
                  </a:cubicBezTo>
                  <a:cubicBezTo>
                    <a:pt x="1029" y="1323"/>
                    <a:pt x="1323" y="1029"/>
                    <a:pt x="1323" y="662"/>
                  </a:cubicBezTo>
                  <a:cubicBezTo>
                    <a:pt x="1323" y="297"/>
                    <a:pt x="1029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11106147" y="6823429"/>
              <a:ext cx="296246" cy="251701"/>
            </a:xfrm>
            <a:custGeom>
              <a:avLst/>
              <a:gdLst/>
              <a:ahLst/>
              <a:cxnLst/>
              <a:rect l="l" t="t" r="r" b="b"/>
              <a:pathLst>
                <a:path w="13853" h="11770" extrusionOk="0">
                  <a:moveTo>
                    <a:pt x="13852" y="1"/>
                  </a:moveTo>
                  <a:cubicBezTo>
                    <a:pt x="13418" y="1596"/>
                    <a:pt x="12838" y="3122"/>
                    <a:pt x="11996" y="4477"/>
                  </a:cubicBezTo>
                  <a:cubicBezTo>
                    <a:pt x="11153" y="5826"/>
                    <a:pt x="10084" y="7018"/>
                    <a:pt x="8824" y="7983"/>
                  </a:cubicBezTo>
                  <a:cubicBezTo>
                    <a:pt x="7578" y="8970"/>
                    <a:pt x="6156" y="9723"/>
                    <a:pt x="4670" y="10348"/>
                  </a:cubicBezTo>
                  <a:cubicBezTo>
                    <a:pt x="3180" y="10955"/>
                    <a:pt x="1617" y="11430"/>
                    <a:pt x="0" y="11761"/>
                  </a:cubicBezTo>
                  <a:cubicBezTo>
                    <a:pt x="155" y="11767"/>
                    <a:pt x="310" y="11770"/>
                    <a:pt x="465" y="11770"/>
                  </a:cubicBezTo>
                  <a:cubicBezTo>
                    <a:pt x="1969" y="11770"/>
                    <a:pt x="3474" y="11497"/>
                    <a:pt x="4924" y="11045"/>
                  </a:cubicBezTo>
                  <a:cubicBezTo>
                    <a:pt x="6523" y="10542"/>
                    <a:pt x="8063" y="9781"/>
                    <a:pt x="9409" y="8734"/>
                  </a:cubicBezTo>
                  <a:cubicBezTo>
                    <a:pt x="10070" y="8205"/>
                    <a:pt x="10709" y="7630"/>
                    <a:pt x="11247" y="6968"/>
                  </a:cubicBezTo>
                  <a:cubicBezTo>
                    <a:pt x="11778" y="6302"/>
                    <a:pt x="12280" y="5609"/>
                    <a:pt x="12648" y="4839"/>
                  </a:cubicBezTo>
                  <a:cubicBezTo>
                    <a:pt x="13418" y="3330"/>
                    <a:pt x="13812" y="1654"/>
                    <a:pt x="13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27"/>
          <p:cNvGrpSpPr/>
          <p:nvPr/>
        </p:nvGrpSpPr>
        <p:grpSpPr>
          <a:xfrm>
            <a:off x="1681142" y="2812207"/>
            <a:ext cx="1656665" cy="1498292"/>
            <a:chOff x="6100774" y="4084224"/>
            <a:chExt cx="1009362" cy="845013"/>
          </a:xfrm>
        </p:grpSpPr>
        <p:sp>
          <p:nvSpPr>
            <p:cNvPr id="429" name="Google Shape;429;p27"/>
            <p:cNvSpPr/>
            <p:nvPr/>
          </p:nvSpPr>
          <p:spPr>
            <a:xfrm rot="726463">
              <a:off x="6143928" y="4175363"/>
              <a:ext cx="923053" cy="509379"/>
            </a:xfrm>
            <a:custGeom>
              <a:avLst/>
              <a:gdLst/>
              <a:ahLst/>
              <a:cxnLst/>
              <a:rect l="l" t="t" r="r" b="b"/>
              <a:pathLst>
                <a:path w="85385" h="47119" extrusionOk="0">
                  <a:moveTo>
                    <a:pt x="19512" y="1"/>
                  </a:moveTo>
                  <a:cubicBezTo>
                    <a:pt x="13673" y="3701"/>
                    <a:pt x="15525" y="15525"/>
                    <a:pt x="15525" y="15525"/>
                  </a:cubicBezTo>
                  <a:cubicBezTo>
                    <a:pt x="15525" y="15525"/>
                    <a:pt x="13289" y="14234"/>
                    <a:pt x="10518" y="14234"/>
                  </a:cubicBezTo>
                  <a:cubicBezTo>
                    <a:pt x="8599" y="14234"/>
                    <a:pt x="6424" y="14853"/>
                    <a:pt x="4559" y="16952"/>
                  </a:cubicBezTo>
                  <a:cubicBezTo>
                    <a:pt x="1" y="22075"/>
                    <a:pt x="6551" y="31938"/>
                    <a:pt x="6551" y="31938"/>
                  </a:cubicBezTo>
                  <a:cubicBezTo>
                    <a:pt x="6551" y="31938"/>
                    <a:pt x="1314" y="32295"/>
                    <a:pt x="798" y="37714"/>
                  </a:cubicBezTo>
                  <a:cubicBezTo>
                    <a:pt x="64" y="45406"/>
                    <a:pt x="10167" y="47118"/>
                    <a:pt x="10167" y="47118"/>
                  </a:cubicBezTo>
                  <a:lnTo>
                    <a:pt x="75128" y="33903"/>
                  </a:lnTo>
                  <a:cubicBezTo>
                    <a:pt x="75128" y="33903"/>
                    <a:pt x="85384" y="29677"/>
                    <a:pt x="78386" y="16169"/>
                  </a:cubicBezTo>
                  <a:cubicBezTo>
                    <a:pt x="74368" y="8410"/>
                    <a:pt x="68055" y="6622"/>
                    <a:pt x="63089" y="6622"/>
                  </a:cubicBezTo>
                  <a:cubicBezTo>
                    <a:pt x="58842" y="6622"/>
                    <a:pt x="55581" y="7929"/>
                    <a:pt x="55581" y="7929"/>
                  </a:cubicBezTo>
                  <a:cubicBezTo>
                    <a:pt x="55581" y="7929"/>
                    <a:pt x="53574" y="3317"/>
                    <a:pt x="44704" y="1999"/>
                  </a:cubicBezTo>
                  <a:cubicBezTo>
                    <a:pt x="44013" y="1896"/>
                    <a:pt x="43353" y="1849"/>
                    <a:pt x="42724" y="1849"/>
                  </a:cubicBezTo>
                  <a:cubicBezTo>
                    <a:pt x="35641" y="1849"/>
                    <a:pt x="32473" y="7833"/>
                    <a:pt x="32473" y="7833"/>
                  </a:cubicBezTo>
                  <a:cubicBezTo>
                    <a:pt x="31793" y="5336"/>
                    <a:pt x="29027" y="3833"/>
                    <a:pt x="25839" y="3833"/>
                  </a:cubicBezTo>
                  <a:cubicBezTo>
                    <a:pt x="25030" y="3833"/>
                    <a:pt x="24194" y="3930"/>
                    <a:pt x="23358" y="4132"/>
                  </a:cubicBezTo>
                  <a:cubicBezTo>
                    <a:pt x="22992" y="4220"/>
                    <a:pt x="22660" y="4261"/>
                    <a:pt x="22361" y="4261"/>
                  </a:cubicBezTo>
                  <a:cubicBezTo>
                    <a:pt x="19275" y="4261"/>
                    <a:pt x="19512" y="1"/>
                    <a:pt x="19512" y="1"/>
                  </a:cubicBezTo>
                  <a:close/>
                </a:path>
              </a:pathLst>
            </a:custGeom>
            <a:solidFill>
              <a:srgbClr val="664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6231050" y="4292482"/>
              <a:ext cx="748761" cy="636755"/>
            </a:xfrm>
            <a:custGeom>
              <a:avLst/>
              <a:gdLst/>
              <a:ahLst/>
              <a:cxnLst/>
              <a:rect l="l" t="t" r="r" b="b"/>
              <a:pathLst>
                <a:path w="71175" h="60528" extrusionOk="0">
                  <a:moveTo>
                    <a:pt x="27696" y="1"/>
                  </a:moveTo>
                  <a:cubicBezTo>
                    <a:pt x="26423" y="1"/>
                    <a:pt x="25153" y="72"/>
                    <a:pt x="23893" y="219"/>
                  </a:cubicBezTo>
                  <a:cubicBezTo>
                    <a:pt x="20495" y="219"/>
                    <a:pt x="16949" y="1536"/>
                    <a:pt x="13751" y="3380"/>
                  </a:cubicBezTo>
                  <a:cubicBezTo>
                    <a:pt x="11406" y="4722"/>
                    <a:pt x="9240" y="6351"/>
                    <a:pt x="7450" y="7936"/>
                  </a:cubicBezTo>
                  <a:cubicBezTo>
                    <a:pt x="995" y="13674"/>
                    <a:pt x="568" y="23771"/>
                    <a:pt x="316" y="33689"/>
                  </a:cubicBezTo>
                  <a:cubicBezTo>
                    <a:pt x="1" y="46097"/>
                    <a:pt x="4376" y="55800"/>
                    <a:pt x="16452" y="59081"/>
                  </a:cubicBezTo>
                  <a:cubicBezTo>
                    <a:pt x="20160" y="60087"/>
                    <a:pt x="24529" y="60528"/>
                    <a:pt x="29083" y="60528"/>
                  </a:cubicBezTo>
                  <a:cubicBezTo>
                    <a:pt x="37428" y="60528"/>
                    <a:pt x="46394" y="59049"/>
                    <a:pt x="53054" y="56865"/>
                  </a:cubicBezTo>
                  <a:cubicBezTo>
                    <a:pt x="55126" y="56184"/>
                    <a:pt x="56970" y="55356"/>
                    <a:pt x="58597" y="54395"/>
                  </a:cubicBezTo>
                  <a:cubicBezTo>
                    <a:pt x="71175" y="46983"/>
                    <a:pt x="70852" y="31924"/>
                    <a:pt x="63457" y="20386"/>
                  </a:cubicBezTo>
                  <a:cubicBezTo>
                    <a:pt x="61402" y="17183"/>
                    <a:pt x="58884" y="14242"/>
                    <a:pt x="56021" y="11636"/>
                  </a:cubicBezTo>
                  <a:cubicBezTo>
                    <a:pt x="48191" y="4528"/>
                    <a:pt x="37837" y="1"/>
                    <a:pt x="27696" y="1"/>
                  </a:cubicBezTo>
                  <a:close/>
                </a:path>
              </a:pathLst>
            </a:custGeom>
            <a:solidFill>
              <a:srgbClr val="D3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6642681" y="4560699"/>
              <a:ext cx="47945" cy="69805"/>
            </a:xfrm>
            <a:custGeom>
              <a:avLst/>
              <a:gdLst/>
              <a:ahLst/>
              <a:cxnLst/>
              <a:rect l="l" t="t" r="r" b="b"/>
              <a:pathLst>
                <a:path w="4119" h="5997" extrusionOk="0">
                  <a:moveTo>
                    <a:pt x="1611" y="0"/>
                  </a:moveTo>
                  <a:cubicBezTo>
                    <a:pt x="1537" y="0"/>
                    <a:pt x="1464" y="8"/>
                    <a:pt x="1391" y="24"/>
                  </a:cubicBezTo>
                  <a:cubicBezTo>
                    <a:pt x="458" y="233"/>
                    <a:pt x="0" y="1737"/>
                    <a:pt x="368" y="3376"/>
                  </a:cubicBezTo>
                  <a:cubicBezTo>
                    <a:pt x="710" y="4893"/>
                    <a:pt x="1630" y="5996"/>
                    <a:pt x="2503" y="5996"/>
                  </a:cubicBezTo>
                  <a:cubicBezTo>
                    <a:pt x="2577" y="5996"/>
                    <a:pt x="2650" y="5989"/>
                    <a:pt x="2723" y="5972"/>
                  </a:cubicBezTo>
                  <a:cubicBezTo>
                    <a:pt x="3661" y="5764"/>
                    <a:pt x="4119" y="4264"/>
                    <a:pt x="3747" y="2619"/>
                  </a:cubicBezTo>
                  <a:cubicBezTo>
                    <a:pt x="3408" y="1108"/>
                    <a:pt x="2485" y="0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6340062" y="4628504"/>
              <a:ext cx="47934" cy="69805"/>
            </a:xfrm>
            <a:custGeom>
              <a:avLst/>
              <a:gdLst/>
              <a:ahLst/>
              <a:cxnLst/>
              <a:rect l="l" t="t" r="r" b="b"/>
              <a:pathLst>
                <a:path w="4118" h="5997" extrusionOk="0">
                  <a:moveTo>
                    <a:pt x="1611" y="0"/>
                  </a:moveTo>
                  <a:cubicBezTo>
                    <a:pt x="1537" y="0"/>
                    <a:pt x="1464" y="8"/>
                    <a:pt x="1391" y="25"/>
                  </a:cubicBezTo>
                  <a:cubicBezTo>
                    <a:pt x="457" y="233"/>
                    <a:pt x="1" y="1733"/>
                    <a:pt x="367" y="3378"/>
                  </a:cubicBezTo>
                  <a:cubicBezTo>
                    <a:pt x="706" y="4893"/>
                    <a:pt x="1628" y="5997"/>
                    <a:pt x="2502" y="5997"/>
                  </a:cubicBezTo>
                  <a:cubicBezTo>
                    <a:pt x="2576" y="5997"/>
                    <a:pt x="2650" y="5989"/>
                    <a:pt x="2723" y="5973"/>
                  </a:cubicBezTo>
                  <a:cubicBezTo>
                    <a:pt x="3656" y="5764"/>
                    <a:pt x="4118" y="4260"/>
                    <a:pt x="3746" y="2621"/>
                  </a:cubicBezTo>
                  <a:cubicBezTo>
                    <a:pt x="3408" y="1104"/>
                    <a:pt x="2484" y="0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6486389" y="4624732"/>
              <a:ext cx="88173" cy="77359"/>
            </a:xfrm>
            <a:custGeom>
              <a:avLst/>
              <a:gdLst/>
              <a:ahLst/>
              <a:cxnLst/>
              <a:rect l="l" t="t" r="r" b="b"/>
              <a:pathLst>
                <a:path w="7575" h="6646" extrusionOk="0">
                  <a:moveTo>
                    <a:pt x="2744" y="0"/>
                  </a:moveTo>
                  <a:cubicBezTo>
                    <a:pt x="2639" y="0"/>
                    <a:pt x="2534" y="5"/>
                    <a:pt x="2428" y="14"/>
                  </a:cubicBezTo>
                  <a:cubicBezTo>
                    <a:pt x="2243" y="45"/>
                    <a:pt x="2053" y="59"/>
                    <a:pt x="1876" y="122"/>
                  </a:cubicBezTo>
                  <a:lnTo>
                    <a:pt x="1346" y="335"/>
                  </a:lnTo>
                  <a:cubicBezTo>
                    <a:pt x="1033" y="543"/>
                    <a:pt x="707" y="729"/>
                    <a:pt x="444" y="1051"/>
                  </a:cubicBezTo>
                  <a:cubicBezTo>
                    <a:pt x="182" y="1359"/>
                    <a:pt x="0" y="1816"/>
                    <a:pt x="27" y="2256"/>
                  </a:cubicBezTo>
                  <a:cubicBezTo>
                    <a:pt x="50" y="2690"/>
                    <a:pt x="209" y="3071"/>
                    <a:pt x="408" y="3384"/>
                  </a:cubicBezTo>
                  <a:cubicBezTo>
                    <a:pt x="816" y="4001"/>
                    <a:pt x="1323" y="4463"/>
                    <a:pt x="1863" y="4856"/>
                  </a:cubicBezTo>
                  <a:cubicBezTo>
                    <a:pt x="2940" y="5644"/>
                    <a:pt x="4123" y="6234"/>
                    <a:pt x="5363" y="6646"/>
                  </a:cubicBezTo>
                  <a:cubicBezTo>
                    <a:pt x="4309" y="5880"/>
                    <a:pt x="3262" y="5124"/>
                    <a:pt x="2338" y="4281"/>
                  </a:cubicBezTo>
                  <a:cubicBezTo>
                    <a:pt x="1890" y="3850"/>
                    <a:pt x="1449" y="3407"/>
                    <a:pt x="1183" y="2918"/>
                  </a:cubicBezTo>
                  <a:cubicBezTo>
                    <a:pt x="1056" y="2677"/>
                    <a:pt x="966" y="2437"/>
                    <a:pt x="966" y="2228"/>
                  </a:cubicBezTo>
                  <a:cubicBezTo>
                    <a:pt x="960" y="2016"/>
                    <a:pt x="1033" y="1835"/>
                    <a:pt x="1187" y="1653"/>
                  </a:cubicBezTo>
                  <a:cubicBezTo>
                    <a:pt x="1328" y="1463"/>
                    <a:pt x="1572" y="1318"/>
                    <a:pt x="1785" y="1160"/>
                  </a:cubicBezTo>
                  <a:lnTo>
                    <a:pt x="2152" y="1005"/>
                  </a:lnTo>
                  <a:cubicBezTo>
                    <a:pt x="2275" y="951"/>
                    <a:pt x="2415" y="951"/>
                    <a:pt x="2542" y="911"/>
                  </a:cubicBezTo>
                  <a:cubicBezTo>
                    <a:pt x="2679" y="888"/>
                    <a:pt x="2818" y="877"/>
                    <a:pt x="2961" y="877"/>
                  </a:cubicBezTo>
                  <a:cubicBezTo>
                    <a:pt x="3378" y="877"/>
                    <a:pt x="3815" y="968"/>
                    <a:pt x="4245" y="1097"/>
                  </a:cubicBezTo>
                  <a:cubicBezTo>
                    <a:pt x="5405" y="1467"/>
                    <a:pt x="6510" y="2152"/>
                    <a:pt x="7575" y="2890"/>
                  </a:cubicBezTo>
                  <a:cubicBezTo>
                    <a:pt x="7184" y="2364"/>
                    <a:pt x="6714" y="1902"/>
                    <a:pt x="6211" y="1473"/>
                  </a:cubicBezTo>
                  <a:cubicBezTo>
                    <a:pt x="5699" y="1055"/>
                    <a:pt x="5146" y="670"/>
                    <a:pt x="4512" y="399"/>
                  </a:cubicBezTo>
                  <a:cubicBezTo>
                    <a:pt x="3976" y="158"/>
                    <a:pt x="3376" y="0"/>
                    <a:pt x="2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6702255" y="4599159"/>
              <a:ext cx="69305" cy="69293"/>
            </a:xfrm>
            <a:custGeom>
              <a:avLst/>
              <a:gdLst/>
              <a:ahLst/>
              <a:cxnLst/>
              <a:rect l="l" t="t" r="r" b="b"/>
              <a:pathLst>
                <a:path w="5954" h="5953" extrusionOk="0">
                  <a:moveTo>
                    <a:pt x="2978" y="0"/>
                  </a:moveTo>
                  <a:cubicBezTo>
                    <a:pt x="1333" y="0"/>
                    <a:pt x="1" y="1332"/>
                    <a:pt x="1" y="2976"/>
                  </a:cubicBezTo>
                  <a:cubicBezTo>
                    <a:pt x="1" y="4621"/>
                    <a:pt x="1333" y="5953"/>
                    <a:pt x="2978" y="5953"/>
                  </a:cubicBezTo>
                  <a:cubicBezTo>
                    <a:pt x="4622" y="5953"/>
                    <a:pt x="5954" y="4621"/>
                    <a:pt x="5954" y="2976"/>
                  </a:cubicBezTo>
                  <a:cubicBezTo>
                    <a:pt x="5954" y="1332"/>
                    <a:pt x="4622" y="0"/>
                    <a:pt x="2978" y="0"/>
                  </a:cubicBezTo>
                  <a:close/>
                </a:path>
              </a:pathLst>
            </a:custGeom>
            <a:solidFill>
              <a:srgbClr val="A83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6319063" y="4704829"/>
              <a:ext cx="69305" cy="69305"/>
            </a:xfrm>
            <a:custGeom>
              <a:avLst/>
              <a:gdLst/>
              <a:ahLst/>
              <a:cxnLst/>
              <a:rect l="l" t="t" r="r" b="b"/>
              <a:pathLst>
                <a:path w="5954" h="5954" extrusionOk="0">
                  <a:moveTo>
                    <a:pt x="2978" y="1"/>
                  </a:moveTo>
                  <a:cubicBezTo>
                    <a:pt x="1333" y="1"/>
                    <a:pt x="1" y="1332"/>
                    <a:pt x="1" y="2976"/>
                  </a:cubicBezTo>
                  <a:cubicBezTo>
                    <a:pt x="1" y="4621"/>
                    <a:pt x="1333" y="5953"/>
                    <a:pt x="2978" y="5953"/>
                  </a:cubicBezTo>
                  <a:cubicBezTo>
                    <a:pt x="4622" y="5953"/>
                    <a:pt x="5953" y="4621"/>
                    <a:pt x="5953" y="2976"/>
                  </a:cubicBezTo>
                  <a:cubicBezTo>
                    <a:pt x="5953" y="1332"/>
                    <a:pt x="4622" y="1"/>
                    <a:pt x="2978" y="1"/>
                  </a:cubicBezTo>
                  <a:close/>
                </a:path>
              </a:pathLst>
            </a:custGeom>
            <a:solidFill>
              <a:srgbClr val="A83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6556474" y="4646080"/>
              <a:ext cx="161249" cy="137003"/>
            </a:xfrm>
            <a:custGeom>
              <a:avLst/>
              <a:gdLst/>
              <a:ahLst/>
              <a:cxnLst/>
              <a:rect l="l" t="t" r="r" b="b"/>
              <a:pathLst>
                <a:path w="13853" h="11770" extrusionOk="0">
                  <a:moveTo>
                    <a:pt x="13852" y="1"/>
                  </a:moveTo>
                  <a:cubicBezTo>
                    <a:pt x="13418" y="1596"/>
                    <a:pt x="12838" y="3122"/>
                    <a:pt x="11996" y="4477"/>
                  </a:cubicBezTo>
                  <a:cubicBezTo>
                    <a:pt x="11153" y="5826"/>
                    <a:pt x="10084" y="7018"/>
                    <a:pt x="8824" y="7983"/>
                  </a:cubicBezTo>
                  <a:cubicBezTo>
                    <a:pt x="7578" y="8970"/>
                    <a:pt x="6156" y="9723"/>
                    <a:pt x="4670" y="10348"/>
                  </a:cubicBezTo>
                  <a:cubicBezTo>
                    <a:pt x="3180" y="10955"/>
                    <a:pt x="1617" y="11430"/>
                    <a:pt x="0" y="11761"/>
                  </a:cubicBezTo>
                  <a:cubicBezTo>
                    <a:pt x="155" y="11767"/>
                    <a:pt x="310" y="11770"/>
                    <a:pt x="465" y="11770"/>
                  </a:cubicBezTo>
                  <a:cubicBezTo>
                    <a:pt x="1969" y="11770"/>
                    <a:pt x="3474" y="11497"/>
                    <a:pt x="4924" y="11045"/>
                  </a:cubicBezTo>
                  <a:cubicBezTo>
                    <a:pt x="6523" y="10542"/>
                    <a:pt x="8063" y="9781"/>
                    <a:pt x="9409" y="8734"/>
                  </a:cubicBezTo>
                  <a:cubicBezTo>
                    <a:pt x="10070" y="8205"/>
                    <a:pt x="10709" y="7630"/>
                    <a:pt x="11247" y="6968"/>
                  </a:cubicBezTo>
                  <a:cubicBezTo>
                    <a:pt x="11778" y="6302"/>
                    <a:pt x="12280" y="5609"/>
                    <a:pt x="12648" y="4839"/>
                  </a:cubicBezTo>
                  <a:cubicBezTo>
                    <a:pt x="13418" y="3330"/>
                    <a:pt x="13812" y="1654"/>
                    <a:pt x="13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6380833" y="4294802"/>
              <a:ext cx="599045" cy="567430"/>
            </a:xfrm>
            <a:custGeom>
              <a:avLst/>
              <a:gdLst/>
              <a:ahLst/>
              <a:cxnLst/>
              <a:rect l="l" t="t" r="r" b="b"/>
              <a:pathLst>
                <a:path w="62793" h="59479" extrusionOk="0">
                  <a:moveTo>
                    <a:pt x="15249" y="1"/>
                  </a:moveTo>
                  <a:cubicBezTo>
                    <a:pt x="13857" y="1"/>
                    <a:pt x="12469" y="79"/>
                    <a:pt x="11090" y="239"/>
                  </a:cubicBezTo>
                  <a:cubicBezTo>
                    <a:pt x="7375" y="239"/>
                    <a:pt x="3498" y="1679"/>
                    <a:pt x="1" y="3695"/>
                  </a:cubicBezTo>
                  <a:cubicBezTo>
                    <a:pt x="2578" y="6130"/>
                    <a:pt x="7211" y="9586"/>
                    <a:pt x="12738" y="9586"/>
                  </a:cubicBezTo>
                  <a:cubicBezTo>
                    <a:pt x="15662" y="9586"/>
                    <a:pt x="18837" y="8619"/>
                    <a:pt x="22090" y="6020"/>
                  </a:cubicBezTo>
                  <a:lnTo>
                    <a:pt x="22090" y="6020"/>
                  </a:lnTo>
                  <a:cubicBezTo>
                    <a:pt x="22090" y="6020"/>
                    <a:pt x="22937" y="10128"/>
                    <a:pt x="21097" y="11831"/>
                  </a:cubicBezTo>
                  <a:cubicBezTo>
                    <a:pt x="21097" y="11831"/>
                    <a:pt x="22140" y="12069"/>
                    <a:pt x="23643" y="12069"/>
                  </a:cubicBezTo>
                  <a:cubicBezTo>
                    <a:pt x="26068" y="12069"/>
                    <a:pt x="29691" y="11449"/>
                    <a:pt x="32060" y="8207"/>
                  </a:cubicBezTo>
                  <a:cubicBezTo>
                    <a:pt x="32060" y="8207"/>
                    <a:pt x="32518" y="20534"/>
                    <a:pt x="46829" y="21839"/>
                  </a:cubicBezTo>
                  <a:cubicBezTo>
                    <a:pt x="46829" y="21839"/>
                    <a:pt x="60001" y="45304"/>
                    <a:pt x="49039" y="59478"/>
                  </a:cubicBezTo>
                  <a:cubicBezTo>
                    <a:pt x="62792" y="51374"/>
                    <a:pt x="62439" y="34907"/>
                    <a:pt x="54353" y="22291"/>
                  </a:cubicBezTo>
                  <a:cubicBezTo>
                    <a:pt x="52106" y="18789"/>
                    <a:pt x="49352" y="15573"/>
                    <a:pt x="46221" y="12723"/>
                  </a:cubicBezTo>
                  <a:cubicBezTo>
                    <a:pt x="37660" y="4951"/>
                    <a:pt x="26339" y="1"/>
                    <a:pt x="15249" y="1"/>
                  </a:cubicBezTo>
                  <a:close/>
                </a:path>
              </a:pathLst>
            </a:custGeom>
            <a:solidFill>
              <a:srgbClr val="BC7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6213348" y="4288014"/>
              <a:ext cx="748698" cy="220583"/>
            </a:xfrm>
            <a:custGeom>
              <a:avLst/>
              <a:gdLst/>
              <a:ahLst/>
              <a:cxnLst/>
              <a:rect l="l" t="t" r="r" b="b"/>
              <a:pathLst>
                <a:path w="47431" h="13972" extrusionOk="0">
                  <a:moveTo>
                    <a:pt x="0" y="0"/>
                  </a:moveTo>
                  <a:lnTo>
                    <a:pt x="0" y="2990"/>
                  </a:lnTo>
                  <a:cubicBezTo>
                    <a:pt x="0" y="2990"/>
                    <a:pt x="6476" y="7916"/>
                    <a:pt x="12865" y="7916"/>
                  </a:cubicBezTo>
                  <a:cubicBezTo>
                    <a:pt x="13002" y="7916"/>
                    <a:pt x="13140" y="7914"/>
                    <a:pt x="13278" y="7910"/>
                  </a:cubicBezTo>
                  <a:cubicBezTo>
                    <a:pt x="19797" y="7692"/>
                    <a:pt x="22360" y="3701"/>
                    <a:pt x="22360" y="3701"/>
                  </a:cubicBezTo>
                  <a:cubicBezTo>
                    <a:pt x="22360" y="3701"/>
                    <a:pt x="30479" y="4983"/>
                    <a:pt x="28132" y="10256"/>
                  </a:cubicBezTo>
                  <a:cubicBezTo>
                    <a:pt x="28132" y="10256"/>
                    <a:pt x="32862" y="8685"/>
                    <a:pt x="33378" y="4983"/>
                  </a:cubicBezTo>
                  <a:lnTo>
                    <a:pt x="33378" y="4983"/>
                  </a:lnTo>
                  <a:cubicBezTo>
                    <a:pt x="33378" y="4984"/>
                    <a:pt x="33153" y="13972"/>
                    <a:pt x="43997" y="13972"/>
                  </a:cubicBezTo>
                  <a:cubicBezTo>
                    <a:pt x="44866" y="13972"/>
                    <a:pt x="45806" y="13914"/>
                    <a:pt x="46823" y="13789"/>
                  </a:cubicBezTo>
                  <a:lnTo>
                    <a:pt x="47431" y="7910"/>
                  </a:lnTo>
                  <a:lnTo>
                    <a:pt x="33613" y="2990"/>
                  </a:lnTo>
                  <a:lnTo>
                    <a:pt x="23715" y="0"/>
                  </a:lnTo>
                  <a:close/>
                </a:path>
              </a:pathLst>
            </a:custGeom>
            <a:solidFill>
              <a:srgbClr val="664E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6904058" y="4580752"/>
              <a:ext cx="167990" cy="147813"/>
            </a:xfrm>
            <a:custGeom>
              <a:avLst/>
              <a:gdLst/>
              <a:ahLst/>
              <a:cxnLst/>
              <a:rect l="l" t="t" r="r" b="b"/>
              <a:pathLst>
                <a:path w="17609" h="15494" extrusionOk="0">
                  <a:moveTo>
                    <a:pt x="10692" y="1"/>
                  </a:moveTo>
                  <a:cubicBezTo>
                    <a:pt x="5564" y="1"/>
                    <a:pt x="1" y="7098"/>
                    <a:pt x="1" y="7098"/>
                  </a:cubicBezTo>
                  <a:lnTo>
                    <a:pt x="1137" y="11243"/>
                  </a:lnTo>
                  <a:cubicBezTo>
                    <a:pt x="1849" y="13853"/>
                    <a:pt x="4218" y="15493"/>
                    <a:pt x="6680" y="15493"/>
                  </a:cubicBezTo>
                  <a:cubicBezTo>
                    <a:pt x="7693" y="15493"/>
                    <a:pt x="8722" y="15215"/>
                    <a:pt x="9659" y="14613"/>
                  </a:cubicBezTo>
                  <a:cubicBezTo>
                    <a:pt x="15126" y="11098"/>
                    <a:pt x="17608" y="3565"/>
                    <a:pt x="13482" y="837"/>
                  </a:cubicBezTo>
                  <a:cubicBezTo>
                    <a:pt x="12594" y="249"/>
                    <a:pt x="11650" y="1"/>
                    <a:pt x="10692" y="1"/>
                  </a:cubicBezTo>
                  <a:close/>
                </a:path>
              </a:pathLst>
            </a:custGeom>
            <a:solidFill>
              <a:srgbClr val="BC7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6946280" y="4607807"/>
              <a:ext cx="83551" cy="90582"/>
            </a:xfrm>
            <a:custGeom>
              <a:avLst/>
              <a:gdLst/>
              <a:ahLst/>
              <a:cxnLst/>
              <a:rect l="l" t="t" r="r" b="b"/>
              <a:pathLst>
                <a:path w="8758" h="9495" extrusionOk="0">
                  <a:moveTo>
                    <a:pt x="8076" y="1"/>
                  </a:moveTo>
                  <a:cubicBezTo>
                    <a:pt x="7117" y="1"/>
                    <a:pt x="6148" y="379"/>
                    <a:pt x="5342" y="914"/>
                  </a:cubicBezTo>
                  <a:cubicBezTo>
                    <a:pt x="4359" y="1562"/>
                    <a:pt x="3548" y="2418"/>
                    <a:pt x="2850" y="3328"/>
                  </a:cubicBezTo>
                  <a:cubicBezTo>
                    <a:pt x="2161" y="4253"/>
                    <a:pt x="1577" y="5241"/>
                    <a:pt x="1101" y="6274"/>
                  </a:cubicBezTo>
                  <a:cubicBezTo>
                    <a:pt x="625" y="7307"/>
                    <a:pt x="227" y="8375"/>
                    <a:pt x="0" y="9494"/>
                  </a:cubicBezTo>
                  <a:lnTo>
                    <a:pt x="1754" y="6631"/>
                  </a:lnTo>
                  <a:cubicBezTo>
                    <a:pt x="2352" y="5697"/>
                    <a:pt x="2950" y="4769"/>
                    <a:pt x="3611" y="3909"/>
                  </a:cubicBezTo>
                  <a:cubicBezTo>
                    <a:pt x="3621" y="3895"/>
                    <a:pt x="3629" y="3886"/>
                    <a:pt x="3638" y="3872"/>
                  </a:cubicBezTo>
                  <a:cubicBezTo>
                    <a:pt x="4340" y="3732"/>
                    <a:pt x="5034" y="3619"/>
                    <a:pt x="5735" y="3560"/>
                  </a:cubicBezTo>
                  <a:cubicBezTo>
                    <a:pt x="6276" y="3508"/>
                    <a:pt x="6817" y="3490"/>
                    <a:pt x="7365" y="3490"/>
                  </a:cubicBezTo>
                  <a:cubicBezTo>
                    <a:pt x="7822" y="3490"/>
                    <a:pt x="8285" y="3502"/>
                    <a:pt x="8758" y="3519"/>
                  </a:cubicBezTo>
                  <a:cubicBezTo>
                    <a:pt x="7997" y="3193"/>
                    <a:pt x="7169" y="3056"/>
                    <a:pt x="6342" y="3056"/>
                  </a:cubicBezTo>
                  <a:cubicBezTo>
                    <a:pt x="6125" y="3056"/>
                    <a:pt x="5907" y="3066"/>
                    <a:pt x="5691" y="3084"/>
                  </a:cubicBezTo>
                  <a:cubicBezTo>
                    <a:pt x="5097" y="3143"/>
                    <a:pt x="4508" y="3274"/>
                    <a:pt x="3947" y="3478"/>
                  </a:cubicBezTo>
                  <a:cubicBezTo>
                    <a:pt x="4508" y="2767"/>
                    <a:pt x="5115" y="2101"/>
                    <a:pt x="5785" y="1512"/>
                  </a:cubicBezTo>
                  <a:cubicBezTo>
                    <a:pt x="6605" y="828"/>
                    <a:pt x="7535" y="267"/>
                    <a:pt x="8658" y="49"/>
                  </a:cubicBezTo>
                  <a:cubicBezTo>
                    <a:pt x="8465" y="16"/>
                    <a:pt x="8271" y="1"/>
                    <a:pt x="8076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8"/>
          <p:cNvSpPr txBox="1">
            <a:spLocks noGrp="1"/>
          </p:cNvSpPr>
          <p:nvPr>
            <p:ph type="ctrTitle"/>
          </p:nvPr>
        </p:nvSpPr>
        <p:spPr>
          <a:xfrm>
            <a:off x="422350" y="828875"/>
            <a:ext cx="3632700" cy="8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</a:rPr>
              <a:t>What is the Georgia Milestones?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446" name="Google Shape;446;p28"/>
          <p:cNvSpPr txBox="1">
            <a:spLocks noGrp="1"/>
          </p:cNvSpPr>
          <p:nvPr>
            <p:ph type="subTitle" idx="1"/>
          </p:nvPr>
        </p:nvSpPr>
        <p:spPr>
          <a:xfrm>
            <a:off x="599425" y="2142175"/>
            <a:ext cx="4181400" cy="23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It is an online assessment that measures how much students have learned based off our Georgia Performance Standards.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The assessment will include selected response, constructed response, extended response, and technology enhanced questions about the content they have learned this school year.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/>
              <a:t>3rd grade is a Gateway Grade...your child will need to show proficiency in ELA to move on to 4th grade</a:t>
            </a:r>
            <a:endParaRPr/>
          </a:p>
        </p:txBody>
      </p:sp>
      <p:grpSp>
        <p:nvGrpSpPr>
          <p:cNvPr id="447" name="Google Shape;447;p28"/>
          <p:cNvGrpSpPr/>
          <p:nvPr/>
        </p:nvGrpSpPr>
        <p:grpSpPr>
          <a:xfrm>
            <a:off x="5363597" y="454021"/>
            <a:ext cx="2536262" cy="1906091"/>
            <a:chOff x="5363597" y="454021"/>
            <a:chExt cx="2536262" cy="1906091"/>
          </a:xfrm>
        </p:grpSpPr>
        <p:sp>
          <p:nvSpPr>
            <p:cNvPr id="448" name="Google Shape;448;p28"/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449" name="Google Shape;449;p28"/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7899845" y="4120808"/>
            <a:ext cx="897921" cy="713486"/>
            <a:chOff x="5185525" y="3461850"/>
            <a:chExt cx="508018" cy="403669"/>
          </a:xfrm>
        </p:grpSpPr>
        <p:sp>
          <p:nvSpPr>
            <p:cNvPr id="457" name="Google Shape;457;p28"/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9"/>
          <p:cNvSpPr txBox="1">
            <a:spLocks noGrp="1"/>
          </p:cNvSpPr>
          <p:nvPr>
            <p:ph type="subTitle" idx="2"/>
          </p:nvPr>
        </p:nvSpPr>
        <p:spPr>
          <a:xfrm>
            <a:off x="3707750" y="318225"/>
            <a:ext cx="4068600" cy="9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FF"/>
                </a:solidFill>
              </a:rPr>
              <a:t>3rd Grade Testing Schedule</a:t>
            </a:r>
            <a:endParaRPr sz="23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464" name="Google Shape;464;p29"/>
          <p:cNvGrpSpPr/>
          <p:nvPr/>
        </p:nvGrpSpPr>
        <p:grpSpPr>
          <a:xfrm>
            <a:off x="713402" y="1539322"/>
            <a:ext cx="2024743" cy="2598485"/>
            <a:chOff x="4459081" y="808256"/>
            <a:chExt cx="3324155" cy="4148284"/>
          </a:xfrm>
        </p:grpSpPr>
        <p:grpSp>
          <p:nvGrpSpPr>
            <p:cNvPr id="465" name="Google Shape;465;p29"/>
            <p:cNvGrpSpPr/>
            <p:nvPr/>
          </p:nvGrpSpPr>
          <p:grpSpPr>
            <a:xfrm>
              <a:off x="4459081" y="808256"/>
              <a:ext cx="3324155" cy="4148284"/>
              <a:chOff x="1360275" y="2785325"/>
              <a:chExt cx="671750" cy="838325"/>
            </a:xfrm>
          </p:grpSpPr>
          <p:sp>
            <p:nvSpPr>
              <p:cNvPr id="466" name="Google Shape;466;p29"/>
              <p:cNvSpPr/>
              <p:nvPr/>
            </p:nvSpPr>
            <p:spPr>
              <a:xfrm>
                <a:off x="1381075" y="3055675"/>
                <a:ext cx="318625" cy="219025"/>
              </a:xfrm>
              <a:custGeom>
                <a:avLst/>
                <a:gdLst/>
                <a:ahLst/>
                <a:cxnLst/>
                <a:rect l="l" t="t" r="r" b="b"/>
                <a:pathLst>
                  <a:path w="12745" h="8761" extrusionOk="0">
                    <a:moveTo>
                      <a:pt x="10034" y="0"/>
                    </a:moveTo>
                    <a:cubicBezTo>
                      <a:pt x="9608" y="0"/>
                      <a:pt x="9001" y="127"/>
                      <a:pt x="8168" y="420"/>
                    </a:cubicBezTo>
                    <a:cubicBezTo>
                      <a:pt x="2034" y="2576"/>
                      <a:pt x="1" y="7279"/>
                      <a:pt x="649" y="8427"/>
                    </a:cubicBezTo>
                    <a:lnTo>
                      <a:pt x="2603" y="8760"/>
                    </a:lnTo>
                    <a:lnTo>
                      <a:pt x="8141" y="5126"/>
                    </a:lnTo>
                    <a:cubicBezTo>
                      <a:pt x="8141" y="5126"/>
                      <a:pt x="12745" y="0"/>
                      <a:pt x="10034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1659800" y="3061500"/>
                <a:ext cx="257675" cy="271175"/>
              </a:xfrm>
              <a:custGeom>
                <a:avLst/>
                <a:gdLst/>
                <a:ahLst/>
                <a:cxnLst/>
                <a:rect l="l" t="t" r="r" b="b"/>
                <a:pathLst>
                  <a:path w="10307" h="10847" extrusionOk="0">
                    <a:moveTo>
                      <a:pt x="3452" y="1"/>
                    </a:moveTo>
                    <a:lnTo>
                      <a:pt x="3452" y="1"/>
                    </a:lnTo>
                    <a:cubicBezTo>
                      <a:pt x="3452" y="1"/>
                      <a:pt x="1" y="9142"/>
                      <a:pt x="5143" y="10531"/>
                    </a:cubicBezTo>
                    <a:cubicBezTo>
                      <a:pt x="5960" y="10751"/>
                      <a:pt x="6651" y="10847"/>
                      <a:pt x="7232" y="10847"/>
                    </a:cubicBezTo>
                    <a:cubicBezTo>
                      <a:pt x="10307" y="10847"/>
                      <a:pt x="10286" y="8160"/>
                      <a:pt x="9429" y="7059"/>
                    </a:cubicBezTo>
                    <a:cubicBezTo>
                      <a:pt x="8408" y="5755"/>
                      <a:pt x="8082" y="4041"/>
                      <a:pt x="7389" y="2037"/>
                    </a:cubicBezTo>
                    <a:cubicBezTo>
                      <a:pt x="6694" y="33"/>
                      <a:pt x="3452" y="1"/>
                      <a:pt x="3452" y="1"/>
                    </a:cubicBezTo>
                    <a:close/>
                  </a:path>
                </a:pathLst>
              </a:custGeom>
              <a:solidFill>
                <a:srgbClr val="FFA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1760025" y="3069575"/>
                <a:ext cx="170975" cy="13380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5352" extrusionOk="0">
                    <a:moveTo>
                      <a:pt x="1264" y="0"/>
                    </a:moveTo>
                    <a:lnTo>
                      <a:pt x="1264" y="0"/>
                    </a:lnTo>
                    <a:cubicBezTo>
                      <a:pt x="1264" y="0"/>
                      <a:pt x="1" y="5352"/>
                      <a:pt x="3962" y="5352"/>
                    </a:cubicBezTo>
                    <a:cubicBezTo>
                      <a:pt x="4017" y="5352"/>
                      <a:pt x="4073" y="5351"/>
                      <a:pt x="4130" y="5349"/>
                    </a:cubicBezTo>
                    <a:cubicBezTo>
                      <a:pt x="6838" y="5249"/>
                      <a:pt x="5008" y="2566"/>
                      <a:pt x="3261" y="1015"/>
                    </a:cubicBezTo>
                    <a:cubicBezTo>
                      <a:pt x="2322" y="183"/>
                      <a:pt x="1264" y="0"/>
                      <a:pt x="12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1771550" y="3363350"/>
                <a:ext cx="249450" cy="117850"/>
              </a:xfrm>
              <a:custGeom>
                <a:avLst/>
                <a:gdLst/>
                <a:ahLst/>
                <a:cxnLst/>
                <a:rect l="l" t="t" r="r" b="b"/>
                <a:pathLst>
                  <a:path w="9978" h="4714" extrusionOk="0">
                    <a:moveTo>
                      <a:pt x="9637" y="0"/>
                    </a:moveTo>
                    <a:cubicBezTo>
                      <a:pt x="9610" y="0"/>
                      <a:pt x="9581" y="8"/>
                      <a:pt x="9549" y="24"/>
                    </a:cubicBezTo>
                    <a:cubicBezTo>
                      <a:pt x="9113" y="244"/>
                      <a:pt x="9260" y="986"/>
                      <a:pt x="9260" y="986"/>
                    </a:cubicBezTo>
                    <a:lnTo>
                      <a:pt x="8813" y="1675"/>
                    </a:lnTo>
                    <a:cubicBezTo>
                      <a:pt x="8813" y="1675"/>
                      <a:pt x="8399" y="1364"/>
                      <a:pt x="8009" y="1364"/>
                    </a:cubicBezTo>
                    <a:cubicBezTo>
                      <a:pt x="7906" y="1364"/>
                      <a:pt x="7804" y="1386"/>
                      <a:pt x="7712" y="1442"/>
                    </a:cubicBezTo>
                    <a:cubicBezTo>
                      <a:pt x="7279" y="1712"/>
                      <a:pt x="7712" y="2444"/>
                      <a:pt x="7712" y="2444"/>
                    </a:cubicBezTo>
                    <a:lnTo>
                      <a:pt x="6810" y="2893"/>
                    </a:lnTo>
                    <a:cubicBezTo>
                      <a:pt x="6810" y="2893"/>
                      <a:pt x="6509" y="2218"/>
                      <a:pt x="5980" y="2218"/>
                    </a:cubicBezTo>
                    <a:cubicBezTo>
                      <a:pt x="5926" y="2218"/>
                      <a:pt x="5870" y="2225"/>
                      <a:pt x="5812" y="2240"/>
                    </a:cubicBezTo>
                    <a:cubicBezTo>
                      <a:pt x="5176" y="2411"/>
                      <a:pt x="5047" y="3026"/>
                      <a:pt x="5047" y="3026"/>
                    </a:cubicBezTo>
                    <a:lnTo>
                      <a:pt x="4074" y="3323"/>
                    </a:lnTo>
                    <a:cubicBezTo>
                      <a:pt x="4074" y="3323"/>
                      <a:pt x="3825" y="2341"/>
                      <a:pt x="3263" y="2341"/>
                    </a:cubicBezTo>
                    <a:cubicBezTo>
                      <a:pt x="3244" y="2341"/>
                      <a:pt x="3225" y="2342"/>
                      <a:pt x="3205" y="2344"/>
                    </a:cubicBezTo>
                    <a:cubicBezTo>
                      <a:pt x="2606" y="2411"/>
                      <a:pt x="2304" y="3176"/>
                      <a:pt x="2304" y="3176"/>
                    </a:cubicBezTo>
                    <a:lnTo>
                      <a:pt x="1282" y="3043"/>
                    </a:lnTo>
                    <a:cubicBezTo>
                      <a:pt x="1282" y="3043"/>
                      <a:pt x="1335" y="2108"/>
                      <a:pt x="969" y="1974"/>
                    </a:cubicBezTo>
                    <a:cubicBezTo>
                      <a:pt x="940" y="1964"/>
                      <a:pt x="909" y="1959"/>
                      <a:pt x="877" y="1959"/>
                    </a:cubicBezTo>
                    <a:cubicBezTo>
                      <a:pt x="511" y="1959"/>
                      <a:pt x="1" y="2610"/>
                      <a:pt x="1" y="2610"/>
                    </a:cubicBezTo>
                    <a:lnTo>
                      <a:pt x="374" y="3143"/>
                    </a:lnTo>
                    <a:lnTo>
                      <a:pt x="1838" y="4177"/>
                    </a:lnTo>
                    <a:lnTo>
                      <a:pt x="5209" y="4713"/>
                    </a:lnTo>
                    <a:lnTo>
                      <a:pt x="9949" y="1202"/>
                    </a:lnTo>
                    <a:cubicBezTo>
                      <a:pt x="9949" y="1202"/>
                      <a:pt x="9977" y="0"/>
                      <a:pt x="9637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1398375" y="3074375"/>
                <a:ext cx="212300" cy="220250"/>
              </a:xfrm>
              <a:custGeom>
                <a:avLst/>
                <a:gdLst/>
                <a:ahLst/>
                <a:cxnLst/>
                <a:rect l="l" t="t" r="r" b="b"/>
                <a:pathLst>
                  <a:path w="8492" h="8810" extrusionOk="0">
                    <a:moveTo>
                      <a:pt x="4776" y="0"/>
                    </a:moveTo>
                    <a:cubicBezTo>
                      <a:pt x="4727" y="0"/>
                      <a:pt x="4677" y="11"/>
                      <a:pt x="4630" y="34"/>
                    </a:cubicBezTo>
                    <a:lnTo>
                      <a:pt x="234" y="2228"/>
                    </a:lnTo>
                    <a:cubicBezTo>
                      <a:pt x="60" y="2314"/>
                      <a:pt x="0" y="2530"/>
                      <a:pt x="100" y="2693"/>
                    </a:cubicBezTo>
                    <a:lnTo>
                      <a:pt x="3768" y="8655"/>
                    </a:lnTo>
                    <a:cubicBezTo>
                      <a:pt x="3831" y="8754"/>
                      <a:pt x="3937" y="8810"/>
                      <a:pt x="4047" y="8810"/>
                    </a:cubicBezTo>
                    <a:cubicBezTo>
                      <a:pt x="4101" y="8810"/>
                      <a:pt x="4157" y="8796"/>
                      <a:pt x="4208" y="8767"/>
                    </a:cubicBezTo>
                    <a:lnTo>
                      <a:pt x="8275" y="6508"/>
                    </a:lnTo>
                    <a:cubicBezTo>
                      <a:pt x="8435" y="6421"/>
                      <a:pt x="8491" y="6218"/>
                      <a:pt x="8401" y="6059"/>
                    </a:cubicBezTo>
                    <a:lnTo>
                      <a:pt x="5063" y="168"/>
                    </a:lnTo>
                    <a:cubicBezTo>
                      <a:pt x="5003" y="60"/>
                      <a:pt x="4891" y="0"/>
                      <a:pt x="4776" y="0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1500900" y="3231825"/>
                <a:ext cx="46275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2117" extrusionOk="0">
                    <a:moveTo>
                      <a:pt x="1850" y="0"/>
                    </a:moveTo>
                    <a:lnTo>
                      <a:pt x="269" y="1059"/>
                    </a:lnTo>
                    <a:lnTo>
                      <a:pt x="0" y="2117"/>
                    </a:lnTo>
                    <a:lnTo>
                      <a:pt x="0" y="2117"/>
                    </a:lnTo>
                    <a:lnTo>
                      <a:pt x="1850" y="988"/>
                    </a:lnTo>
                    <a:lnTo>
                      <a:pt x="1850" y="0"/>
                    </a:lnTo>
                    <a:close/>
                  </a:path>
                </a:pathLst>
              </a:custGeom>
              <a:solidFill>
                <a:srgbClr val="BBCC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1406850" y="3106425"/>
                <a:ext cx="107625" cy="178325"/>
              </a:xfrm>
              <a:custGeom>
                <a:avLst/>
                <a:gdLst/>
                <a:ahLst/>
                <a:cxnLst/>
                <a:rect l="l" t="t" r="r" b="b"/>
                <a:pathLst>
                  <a:path w="4305" h="7133" extrusionOk="0">
                    <a:moveTo>
                      <a:pt x="61" y="1"/>
                    </a:moveTo>
                    <a:lnTo>
                      <a:pt x="61" y="1"/>
                    </a:lnTo>
                    <a:cubicBezTo>
                      <a:pt x="61" y="1"/>
                      <a:pt x="284" y="872"/>
                      <a:pt x="1" y="1202"/>
                    </a:cubicBezTo>
                    <a:cubicBezTo>
                      <a:pt x="234" y="1611"/>
                      <a:pt x="3762" y="7133"/>
                      <a:pt x="3762" y="7133"/>
                    </a:cubicBezTo>
                    <a:cubicBezTo>
                      <a:pt x="3762" y="7133"/>
                      <a:pt x="4305" y="6743"/>
                      <a:pt x="4071" y="6161"/>
                    </a:cubicBezTo>
                    <a:cubicBezTo>
                      <a:pt x="3839" y="5582"/>
                      <a:pt x="61" y="1"/>
                      <a:pt x="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9"/>
              <p:cNvSpPr/>
              <p:nvPr/>
            </p:nvSpPr>
            <p:spPr>
              <a:xfrm>
                <a:off x="1402275" y="3044950"/>
                <a:ext cx="209725" cy="22115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8846" extrusionOk="0">
                    <a:moveTo>
                      <a:pt x="4812" y="0"/>
                    </a:moveTo>
                    <a:cubicBezTo>
                      <a:pt x="4771" y="0"/>
                      <a:pt x="4729" y="10"/>
                      <a:pt x="4691" y="30"/>
                    </a:cubicBezTo>
                    <a:lnTo>
                      <a:pt x="197" y="2270"/>
                    </a:lnTo>
                    <a:cubicBezTo>
                      <a:pt x="55" y="2343"/>
                      <a:pt x="1" y="2526"/>
                      <a:pt x="88" y="2663"/>
                    </a:cubicBezTo>
                    <a:lnTo>
                      <a:pt x="3812" y="8713"/>
                    </a:lnTo>
                    <a:cubicBezTo>
                      <a:pt x="3862" y="8799"/>
                      <a:pt x="3954" y="8845"/>
                      <a:pt x="4046" y="8845"/>
                    </a:cubicBezTo>
                    <a:cubicBezTo>
                      <a:pt x="4058" y="8845"/>
                      <a:pt x="4070" y="8844"/>
                      <a:pt x="4082" y="8843"/>
                    </a:cubicBezTo>
                    <a:cubicBezTo>
                      <a:pt x="4115" y="8836"/>
                      <a:pt x="4148" y="8830"/>
                      <a:pt x="4182" y="8810"/>
                    </a:cubicBezTo>
                    <a:lnTo>
                      <a:pt x="5792" y="7915"/>
                    </a:lnTo>
                    <a:lnTo>
                      <a:pt x="8388" y="6021"/>
                    </a:lnTo>
                    <a:lnTo>
                      <a:pt x="5056" y="143"/>
                    </a:lnTo>
                    <a:cubicBezTo>
                      <a:pt x="5036" y="107"/>
                      <a:pt x="5010" y="79"/>
                      <a:pt x="4984" y="60"/>
                    </a:cubicBezTo>
                    <a:cubicBezTo>
                      <a:pt x="4936" y="22"/>
                      <a:pt x="4875" y="0"/>
                      <a:pt x="4812" y="0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9"/>
              <p:cNvSpPr/>
              <p:nvPr/>
            </p:nvSpPr>
            <p:spPr>
              <a:xfrm>
                <a:off x="1758150" y="2840425"/>
                <a:ext cx="48025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7766" extrusionOk="0">
                    <a:moveTo>
                      <a:pt x="693" y="0"/>
                    </a:moveTo>
                    <a:lnTo>
                      <a:pt x="184" y="220"/>
                    </a:lnTo>
                    <a:lnTo>
                      <a:pt x="1" y="7765"/>
                    </a:lnTo>
                    <a:cubicBezTo>
                      <a:pt x="1" y="7765"/>
                      <a:pt x="926" y="7572"/>
                      <a:pt x="999" y="7039"/>
                    </a:cubicBezTo>
                    <a:cubicBezTo>
                      <a:pt x="1076" y="6503"/>
                      <a:pt x="184" y="6257"/>
                      <a:pt x="184" y="6257"/>
                    </a:cubicBezTo>
                    <a:lnTo>
                      <a:pt x="397" y="5022"/>
                    </a:lnTo>
                    <a:cubicBezTo>
                      <a:pt x="397" y="5022"/>
                      <a:pt x="1565" y="4942"/>
                      <a:pt x="1458" y="4354"/>
                    </a:cubicBezTo>
                    <a:cubicBezTo>
                      <a:pt x="1352" y="3764"/>
                      <a:pt x="693" y="3458"/>
                      <a:pt x="693" y="3458"/>
                    </a:cubicBezTo>
                    <a:lnTo>
                      <a:pt x="693" y="2027"/>
                    </a:lnTo>
                    <a:cubicBezTo>
                      <a:pt x="693" y="2027"/>
                      <a:pt x="1705" y="2027"/>
                      <a:pt x="1812" y="1388"/>
                    </a:cubicBezTo>
                    <a:cubicBezTo>
                      <a:pt x="1921" y="749"/>
                      <a:pt x="693" y="0"/>
                      <a:pt x="693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9"/>
              <p:cNvSpPr/>
              <p:nvPr/>
            </p:nvSpPr>
            <p:spPr>
              <a:xfrm>
                <a:off x="1360275" y="2785325"/>
                <a:ext cx="671750" cy="740450"/>
              </a:xfrm>
              <a:custGeom>
                <a:avLst/>
                <a:gdLst/>
                <a:ahLst/>
                <a:cxnLst/>
                <a:rect l="l" t="t" r="r" b="b"/>
                <a:pathLst>
                  <a:path w="26870" h="29618" extrusionOk="0">
                    <a:moveTo>
                      <a:pt x="16000" y="1"/>
                    </a:moveTo>
                    <a:cubicBezTo>
                      <a:pt x="14709" y="1"/>
                      <a:pt x="14169" y="1845"/>
                      <a:pt x="14169" y="1845"/>
                    </a:cubicBezTo>
                    <a:cubicBezTo>
                      <a:pt x="14169" y="1845"/>
                      <a:pt x="14358" y="224"/>
                      <a:pt x="13337" y="14"/>
                    </a:cubicBezTo>
                    <a:cubicBezTo>
                      <a:pt x="13307" y="8"/>
                      <a:pt x="13277" y="5"/>
                      <a:pt x="13248" y="5"/>
                    </a:cubicBezTo>
                    <a:cubicBezTo>
                      <a:pt x="12296" y="5"/>
                      <a:pt x="11936" y="3249"/>
                      <a:pt x="11936" y="3249"/>
                    </a:cubicBezTo>
                    <a:lnTo>
                      <a:pt x="2679" y="3632"/>
                    </a:lnTo>
                    <a:cubicBezTo>
                      <a:pt x="2679" y="3632"/>
                      <a:pt x="3066" y="1782"/>
                      <a:pt x="2363" y="1782"/>
                    </a:cubicBezTo>
                    <a:cubicBezTo>
                      <a:pt x="1658" y="1782"/>
                      <a:pt x="1595" y="2993"/>
                      <a:pt x="1595" y="2993"/>
                    </a:cubicBezTo>
                    <a:cubicBezTo>
                      <a:pt x="1595" y="2993"/>
                      <a:pt x="1323" y="1954"/>
                      <a:pt x="775" y="1954"/>
                    </a:cubicBezTo>
                    <a:cubicBezTo>
                      <a:pt x="732" y="1954"/>
                      <a:pt x="686" y="1960"/>
                      <a:pt x="639" y="1974"/>
                    </a:cubicBezTo>
                    <a:cubicBezTo>
                      <a:pt x="0" y="2165"/>
                      <a:pt x="1658" y="6375"/>
                      <a:pt x="1658" y="6375"/>
                    </a:cubicBezTo>
                    <a:lnTo>
                      <a:pt x="12638" y="4717"/>
                    </a:lnTo>
                    <a:lnTo>
                      <a:pt x="12638" y="4717"/>
                    </a:lnTo>
                    <a:lnTo>
                      <a:pt x="6254" y="9100"/>
                    </a:lnTo>
                    <a:cubicBezTo>
                      <a:pt x="6254" y="9100"/>
                      <a:pt x="9189" y="8864"/>
                      <a:pt x="10530" y="7845"/>
                    </a:cubicBezTo>
                    <a:lnTo>
                      <a:pt x="10530" y="7845"/>
                    </a:lnTo>
                    <a:cubicBezTo>
                      <a:pt x="9762" y="8864"/>
                      <a:pt x="8850" y="10488"/>
                      <a:pt x="8085" y="12485"/>
                    </a:cubicBezTo>
                    <a:cubicBezTo>
                      <a:pt x="7080" y="15111"/>
                      <a:pt x="6327" y="18383"/>
                      <a:pt x="6510" y="21754"/>
                    </a:cubicBezTo>
                    <a:cubicBezTo>
                      <a:pt x="6567" y="22836"/>
                      <a:pt x="6873" y="23791"/>
                      <a:pt x="7359" y="24627"/>
                    </a:cubicBezTo>
                    <a:cubicBezTo>
                      <a:pt x="8677" y="26899"/>
                      <a:pt x="11343" y="28304"/>
                      <a:pt x="14075" y="29023"/>
                    </a:cubicBezTo>
                    <a:cubicBezTo>
                      <a:pt x="15627" y="29429"/>
                      <a:pt x="17199" y="29617"/>
                      <a:pt x="18558" y="29617"/>
                    </a:cubicBezTo>
                    <a:cubicBezTo>
                      <a:pt x="18758" y="29617"/>
                      <a:pt x="18954" y="29613"/>
                      <a:pt x="19144" y="29605"/>
                    </a:cubicBezTo>
                    <a:cubicBezTo>
                      <a:pt x="22742" y="29455"/>
                      <a:pt x="25205" y="28014"/>
                      <a:pt x="26286" y="25315"/>
                    </a:cubicBezTo>
                    <a:cubicBezTo>
                      <a:pt x="26590" y="24567"/>
                      <a:pt x="26782" y="23718"/>
                      <a:pt x="26869" y="22776"/>
                    </a:cubicBezTo>
                    <a:lnTo>
                      <a:pt x="26869" y="22776"/>
                    </a:lnTo>
                    <a:cubicBezTo>
                      <a:pt x="25768" y="24141"/>
                      <a:pt x="24183" y="26202"/>
                      <a:pt x="20504" y="26202"/>
                    </a:cubicBezTo>
                    <a:cubicBezTo>
                      <a:pt x="18846" y="26202"/>
                      <a:pt x="16762" y="25783"/>
                      <a:pt x="14105" y="24693"/>
                    </a:cubicBezTo>
                    <a:cubicBezTo>
                      <a:pt x="10661" y="22659"/>
                      <a:pt x="15952" y="11483"/>
                      <a:pt x="15952" y="11483"/>
                    </a:cubicBezTo>
                    <a:cubicBezTo>
                      <a:pt x="15952" y="11483"/>
                      <a:pt x="18189" y="547"/>
                      <a:pt x="16401" y="57"/>
                    </a:cubicBezTo>
                    <a:cubicBezTo>
                      <a:pt x="16260" y="18"/>
                      <a:pt x="16126" y="1"/>
                      <a:pt x="160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9"/>
              <p:cNvSpPr/>
              <p:nvPr/>
            </p:nvSpPr>
            <p:spPr>
              <a:xfrm>
                <a:off x="1702250" y="3418200"/>
                <a:ext cx="31520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12608" h="4303" extrusionOk="0">
                    <a:moveTo>
                      <a:pt x="12607" y="0"/>
                    </a:moveTo>
                    <a:lnTo>
                      <a:pt x="12607" y="0"/>
                    </a:lnTo>
                    <a:cubicBezTo>
                      <a:pt x="11559" y="170"/>
                      <a:pt x="11283" y="1395"/>
                      <a:pt x="8581" y="2519"/>
                    </a:cubicBezTo>
                    <a:cubicBezTo>
                      <a:pt x="7321" y="3044"/>
                      <a:pt x="5689" y="3200"/>
                      <a:pt x="4187" y="3200"/>
                    </a:cubicBezTo>
                    <a:cubicBezTo>
                      <a:pt x="1950" y="3200"/>
                      <a:pt x="0" y="2852"/>
                      <a:pt x="0" y="2852"/>
                    </a:cubicBezTo>
                    <a:lnTo>
                      <a:pt x="0" y="2852"/>
                    </a:lnTo>
                    <a:lnTo>
                      <a:pt x="396" y="3708"/>
                    </a:lnTo>
                    <a:cubicBezTo>
                      <a:pt x="1948" y="4114"/>
                      <a:pt x="3520" y="4302"/>
                      <a:pt x="4879" y="4302"/>
                    </a:cubicBezTo>
                    <a:cubicBezTo>
                      <a:pt x="5079" y="4302"/>
                      <a:pt x="5275" y="4298"/>
                      <a:pt x="5465" y="4290"/>
                    </a:cubicBezTo>
                    <a:cubicBezTo>
                      <a:pt x="9063" y="4140"/>
                      <a:pt x="11526" y="2699"/>
                      <a:pt x="12607" y="0"/>
                    </a:cubicBezTo>
                    <a:close/>
                  </a:path>
                </a:pathLst>
              </a:custGeom>
              <a:solidFill>
                <a:srgbClr val="FFC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9"/>
              <p:cNvSpPr/>
              <p:nvPr/>
            </p:nvSpPr>
            <p:spPr>
              <a:xfrm>
                <a:off x="1592325" y="3059500"/>
                <a:ext cx="253875" cy="323900"/>
              </a:xfrm>
              <a:custGeom>
                <a:avLst/>
                <a:gdLst/>
                <a:ahLst/>
                <a:cxnLst/>
                <a:rect l="l" t="t" r="r" b="b"/>
                <a:pathLst>
                  <a:path w="10155" h="12956" extrusionOk="0">
                    <a:moveTo>
                      <a:pt x="6314" y="1"/>
                    </a:moveTo>
                    <a:lnTo>
                      <a:pt x="1" y="4307"/>
                    </a:lnTo>
                    <a:cubicBezTo>
                      <a:pt x="1" y="4307"/>
                      <a:pt x="4463" y="12956"/>
                      <a:pt x="7348" y="12956"/>
                    </a:cubicBezTo>
                    <a:cubicBezTo>
                      <a:pt x="8097" y="12956"/>
                      <a:pt x="8739" y="12375"/>
                      <a:pt x="9170" y="10910"/>
                    </a:cubicBezTo>
                    <a:cubicBezTo>
                      <a:pt x="10155" y="3299"/>
                      <a:pt x="6314" y="1"/>
                      <a:pt x="6314" y="1"/>
                    </a:cubicBezTo>
                    <a:close/>
                  </a:path>
                </a:pathLst>
              </a:custGeom>
              <a:solidFill>
                <a:srgbClr val="3EC1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9"/>
              <p:cNvSpPr/>
              <p:nvPr/>
            </p:nvSpPr>
            <p:spPr>
              <a:xfrm>
                <a:off x="1425925" y="2937425"/>
                <a:ext cx="2622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946" extrusionOk="0">
                    <a:moveTo>
                      <a:pt x="966" y="1"/>
                    </a:moveTo>
                    <a:lnTo>
                      <a:pt x="1" y="144"/>
                    </a:lnTo>
                    <a:cubicBezTo>
                      <a:pt x="1" y="144"/>
                      <a:pt x="175" y="945"/>
                      <a:pt x="579" y="945"/>
                    </a:cubicBezTo>
                    <a:cubicBezTo>
                      <a:pt x="592" y="945"/>
                      <a:pt x="606" y="944"/>
                      <a:pt x="620" y="943"/>
                    </a:cubicBezTo>
                    <a:cubicBezTo>
                      <a:pt x="1049" y="890"/>
                      <a:pt x="966" y="1"/>
                      <a:pt x="9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1474350" y="2930375"/>
                <a:ext cx="2357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959" extrusionOk="0">
                    <a:moveTo>
                      <a:pt x="892" y="0"/>
                    </a:moveTo>
                    <a:lnTo>
                      <a:pt x="1" y="133"/>
                    </a:lnTo>
                    <a:cubicBezTo>
                      <a:pt x="1" y="133"/>
                      <a:pt x="79" y="958"/>
                      <a:pt x="474" y="958"/>
                    </a:cubicBezTo>
                    <a:cubicBezTo>
                      <a:pt x="486" y="958"/>
                      <a:pt x="499" y="957"/>
                      <a:pt x="513" y="955"/>
                    </a:cubicBezTo>
                    <a:cubicBezTo>
                      <a:pt x="942" y="902"/>
                      <a:pt x="892" y="0"/>
                      <a:pt x="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1504300" y="3046425"/>
                <a:ext cx="557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8784" extrusionOk="0">
                    <a:moveTo>
                      <a:pt x="903" y="1"/>
                    </a:moveTo>
                    <a:lnTo>
                      <a:pt x="1" y="8784"/>
                    </a:lnTo>
                    <a:cubicBezTo>
                      <a:pt x="34" y="8777"/>
                      <a:pt x="67" y="8771"/>
                      <a:pt x="101" y="8751"/>
                    </a:cubicBezTo>
                    <a:lnTo>
                      <a:pt x="816" y="8355"/>
                    </a:lnTo>
                    <a:cubicBezTo>
                      <a:pt x="1026" y="6161"/>
                      <a:pt x="1565" y="4088"/>
                      <a:pt x="2227" y="2297"/>
                    </a:cubicBezTo>
                    <a:lnTo>
                      <a:pt x="1725" y="1409"/>
                    </a:lnTo>
                    <a:lnTo>
                      <a:pt x="975" y="84"/>
                    </a:lnTo>
                    <a:cubicBezTo>
                      <a:pt x="955" y="48"/>
                      <a:pt x="929" y="20"/>
                      <a:pt x="903" y="1"/>
                    </a:cubicBezTo>
                    <a:close/>
                  </a:path>
                </a:pathLst>
              </a:custGeom>
              <a:solidFill>
                <a:srgbClr val="FEA8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1524675" y="3103825"/>
                <a:ext cx="35325" cy="15147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059" extrusionOk="0">
                    <a:moveTo>
                      <a:pt x="1412" y="1"/>
                    </a:moveTo>
                    <a:lnTo>
                      <a:pt x="1412" y="1"/>
                    </a:lnTo>
                    <a:cubicBezTo>
                      <a:pt x="750" y="1792"/>
                      <a:pt x="211" y="3865"/>
                      <a:pt x="1" y="6059"/>
                    </a:cubicBezTo>
                    <a:lnTo>
                      <a:pt x="1" y="6059"/>
                    </a:lnTo>
                    <a:cubicBezTo>
                      <a:pt x="211" y="3865"/>
                      <a:pt x="750" y="1792"/>
                      <a:pt x="1412" y="1"/>
                    </a:cubicBezTo>
                    <a:close/>
                  </a:path>
                </a:pathLst>
              </a:custGeom>
              <a:solidFill>
                <a:srgbClr val="3EA8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1514700" y="2923375"/>
                <a:ext cx="283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43" extrusionOk="0">
                    <a:moveTo>
                      <a:pt x="1115" y="1"/>
                    </a:moveTo>
                    <a:lnTo>
                      <a:pt x="0" y="170"/>
                    </a:lnTo>
                    <a:cubicBezTo>
                      <a:pt x="0" y="170"/>
                      <a:pt x="297" y="1042"/>
                      <a:pt x="674" y="1042"/>
                    </a:cubicBezTo>
                    <a:cubicBezTo>
                      <a:pt x="693" y="1042"/>
                      <a:pt x="711" y="1040"/>
                      <a:pt x="730" y="1036"/>
                    </a:cubicBezTo>
                    <a:cubicBezTo>
                      <a:pt x="1132" y="939"/>
                      <a:pt x="1115" y="1"/>
                      <a:pt x="1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1565225" y="2916125"/>
                <a:ext cx="2562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62" extrusionOk="0">
                    <a:moveTo>
                      <a:pt x="1025" y="1"/>
                    </a:moveTo>
                    <a:lnTo>
                      <a:pt x="0" y="154"/>
                    </a:lnTo>
                    <a:cubicBezTo>
                      <a:pt x="0" y="154"/>
                      <a:pt x="238" y="862"/>
                      <a:pt x="557" y="862"/>
                    </a:cubicBezTo>
                    <a:cubicBezTo>
                      <a:pt x="577" y="862"/>
                      <a:pt x="598" y="859"/>
                      <a:pt x="619" y="853"/>
                    </a:cubicBezTo>
                    <a:cubicBezTo>
                      <a:pt x="971" y="747"/>
                      <a:pt x="1025" y="1"/>
                      <a:pt x="10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1525925" y="2976375"/>
                <a:ext cx="2457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983" h="1026" extrusionOk="0">
                    <a:moveTo>
                      <a:pt x="364" y="1"/>
                    </a:moveTo>
                    <a:cubicBezTo>
                      <a:pt x="327" y="1"/>
                      <a:pt x="293" y="11"/>
                      <a:pt x="261" y="34"/>
                    </a:cubicBezTo>
                    <a:cubicBezTo>
                      <a:pt x="1" y="220"/>
                      <a:pt x="261" y="1025"/>
                      <a:pt x="261" y="1025"/>
                    </a:cubicBezTo>
                    <a:lnTo>
                      <a:pt x="983" y="530"/>
                    </a:lnTo>
                    <a:cubicBezTo>
                      <a:pt x="983" y="530"/>
                      <a:pt x="628" y="1"/>
                      <a:pt x="3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9"/>
              <p:cNvSpPr/>
              <p:nvPr/>
            </p:nvSpPr>
            <p:spPr>
              <a:xfrm>
                <a:off x="1558050" y="2954400"/>
                <a:ext cx="312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926" extrusionOk="0">
                    <a:moveTo>
                      <a:pt x="601" y="0"/>
                    </a:moveTo>
                    <a:cubicBezTo>
                      <a:pt x="536" y="0"/>
                      <a:pt x="469" y="13"/>
                      <a:pt x="403" y="44"/>
                    </a:cubicBezTo>
                    <a:cubicBezTo>
                      <a:pt x="0" y="234"/>
                      <a:pt x="403" y="926"/>
                      <a:pt x="403" y="926"/>
                    </a:cubicBezTo>
                    <a:lnTo>
                      <a:pt x="1249" y="343"/>
                    </a:lnTo>
                    <a:cubicBezTo>
                      <a:pt x="1249" y="343"/>
                      <a:pt x="940" y="0"/>
                      <a:pt x="6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>
                <a:off x="1422325" y="3496400"/>
                <a:ext cx="143725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912" extrusionOk="0">
                    <a:moveTo>
                      <a:pt x="2007" y="2201"/>
                    </a:moveTo>
                    <a:cubicBezTo>
                      <a:pt x="2000" y="2203"/>
                      <a:pt x="1989" y="2208"/>
                      <a:pt x="1978" y="2210"/>
                    </a:cubicBezTo>
                    <a:cubicBezTo>
                      <a:pt x="1990" y="2205"/>
                      <a:pt x="2001" y="2202"/>
                      <a:pt x="2007" y="2201"/>
                    </a:cubicBezTo>
                    <a:close/>
                    <a:moveTo>
                      <a:pt x="3739" y="1"/>
                    </a:moveTo>
                    <a:lnTo>
                      <a:pt x="3739" y="1172"/>
                    </a:lnTo>
                    <a:cubicBezTo>
                      <a:pt x="3739" y="1172"/>
                      <a:pt x="1552" y="1731"/>
                      <a:pt x="560" y="2134"/>
                    </a:cubicBezTo>
                    <a:cubicBezTo>
                      <a:pt x="208" y="2281"/>
                      <a:pt x="1" y="2407"/>
                      <a:pt x="101" y="2480"/>
                    </a:cubicBezTo>
                    <a:cubicBezTo>
                      <a:pt x="179" y="2535"/>
                      <a:pt x="305" y="2559"/>
                      <a:pt x="456" y="2559"/>
                    </a:cubicBezTo>
                    <a:cubicBezTo>
                      <a:pt x="497" y="2559"/>
                      <a:pt x="540" y="2557"/>
                      <a:pt x="584" y="2554"/>
                    </a:cubicBezTo>
                    <a:cubicBezTo>
                      <a:pt x="1096" y="2514"/>
                      <a:pt x="1792" y="2277"/>
                      <a:pt x="1972" y="2214"/>
                    </a:cubicBezTo>
                    <a:lnTo>
                      <a:pt x="1972" y="2214"/>
                    </a:lnTo>
                    <a:cubicBezTo>
                      <a:pt x="1812" y="2281"/>
                      <a:pt x="1253" y="2517"/>
                      <a:pt x="880" y="2743"/>
                    </a:cubicBezTo>
                    <a:cubicBezTo>
                      <a:pt x="614" y="2903"/>
                      <a:pt x="440" y="3056"/>
                      <a:pt x="570" y="3139"/>
                    </a:cubicBezTo>
                    <a:cubicBezTo>
                      <a:pt x="623" y="3171"/>
                      <a:pt x="690" y="3185"/>
                      <a:pt x="764" y="3185"/>
                    </a:cubicBezTo>
                    <a:cubicBezTo>
                      <a:pt x="822" y="3185"/>
                      <a:pt x="885" y="3177"/>
                      <a:pt x="950" y="3162"/>
                    </a:cubicBezTo>
                    <a:cubicBezTo>
                      <a:pt x="1349" y="3076"/>
                      <a:pt x="1852" y="2766"/>
                      <a:pt x="1905" y="2733"/>
                    </a:cubicBezTo>
                    <a:lnTo>
                      <a:pt x="1905" y="2733"/>
                    </a:lnTo>
                    <a:cubicBezTo>
                      <a:pt x="1855" y="2769"/>
                      <a:pt x="1489" y="3053"/>
                      <a:pt x="1226" y="3342"/>
                    </a:cubicBezTo>
                    <a:cubicBezTo>
                      <a:pt x="1043" y="3548"/>
                      <a:pt x="913" y="3755"/>
                      <a:pt x="979" y="3892"/>
                    </a:cubicBezTo>
                    <a:cubicBezTo>
                      <a:pt x="987" y="3905"/>
                      <a:pt x="1011" y="3912"/>
                      <a:pt x="1048" y="3912"/>
                    </a:cubicBezTo>
                    <a:cubicBezTo>
                      <a:pt x="1110" y="3912"/>
                      <a:pt x="1209" y="3894"/>
                      <a:pt x="1339" y="3861"/>
                    </a:cubicBezTo>
                    <a:cubicBezTo>
                      <a:pt x="2448" y="3588"/>
                      <a:pt x="5749" y="2261"/>
                      <a:pt x="5749" y="2261"/>
                    </a:cubicBezTo>
                    <a:lnTo>
                      <a:pt x="5749" y="377"/>
                    </a:lnTo>
                    <a:lnTo>
                      <a:pt x="37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9"/>
              <p:cNvSpPr/>
              <p:nvPr/>
            </p:nvSpPr>
            <p:spPr>
              <a:xfrm>
                <a:off x="1575450" y="3496400"/>
                <a:ext cx="16192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6477" h="5090" extrusionOk="0">
                    <a:moveTo>
                      <a:pt x="6227" y="1"/>
                    </a:moveTo>
                    <a:lnTo>
                      <a:pt x="3388" y="383"/>
                    </a:lnTo>
                    <a:lnTo>
                      <a:pt x="3388" y="1748"/>
                    </a:lnTo>
                    <a:cubicBezTo>
                      <a:pt x="3388" y="1748"/>
                      <a:pt x="1441" y="2866"/>
                      <a:pt x="530" y="3548"/>
                    </a:cubicBezTo>
                    <a:cubicBezTo>
                      <a:pt x="197" y="3798"/>
                      <a:pt x="0" y="3987"/>
                      <a:pt x="90" y="4044"/>
                    </a:cubicBezTo>
                    <a:cubicBezTo>
                      <a:pt x="134" y="4074"/>
                      <a:pt x="192" y="4087"/>
                      <a:pt x="261" y="4087"/>
                    </a:cubicBezTo>
                    <a:cubicBezTo>
                      <a:pt x="396" y="4087"/>
                      <a:pt x="570" y="4036"/>
                      <a:pt x="742" y="3968"/>
                    </a:cubicBezTo>
                    <a:cubicBezTo>
                      <a:pt x="1098" y="3825"/>
                      <a:pt x="1455" y="3602"/>
                      <a:pt x="1488" y="3582"/>
                    </a:cubicBezTo>
                    <a:lnTo>
                      <a:pt x="1488" y="3582"/>
                    </a:lnTo>
                    <a:cubicBezTo>
                      <a:pt x="1458" y="3602"/>
                      <a:pt x="1181" y="3812"/>
                      <a:pt x="955" y="4035"/>
                    </a:cubicBezTo>
                    <a:cubicBezTo>
                      <a:pt x="756" y="4227"/>
                      <a:pt x="599" y="4431"/>
                      <a:pt x="699" y="4514"/>
                    </a:cubicBezTo>
                    <a:cubicBezTo>
                      <a:pt x="727" y="4537"/>
                      <a:pt x="765" y="4547"/>
                      <a:pt x="809" y="4547"/>
                    </a:cubicBezTo>
                    <a:cubicBezTo>
                      <a:pt x="958" y="4547"/>
                      <a:pt x="1182" y="4437"/>
                      <a:pt x="1372" y="4324"/>
                    </a:cubicBezTo>
                    <a:cubicBezTo>
                      <a:pt x="1554" y="4214"/>
                      <a:pt x="1708" y="4101"/>
                      <a:pt x="1728" y="4091"/>
                    </a:cubicBezTo>
                    <a:lnTo>
                      <a:pt x="1728" y="4091"/>
                    </a:lnTo>
                    <a:cubicBezTo>
                      <a:pt x="1711" y="4111"/>
                      <a:pt x="1574" y="4287"/>
                      <a:pt x="1455" y="4487"/>
                    </a:cubicBezTo>
                    <a:cubicBezTo>
                      <a:pt x="1304" y="4740"/>
                      <a:pt x="1185" y="5026"/>
                      <a:pt x="1381" y="5086"/>
                    </a:cubicBezTo>
                    <a:cubicBezTo>
                      <a:pt x="1388" y="5088"/>
                      <a:pt x="1398" y="5089"/>
                      <a:pt x="1409" y="5089"/>
                    </a:cubicBezTo>
                    <a:cubicBezTo>
                      <a:pt x="1519" y="5089"/>
                      <a:pt x="1814" y="4983"/>
                      <a:pt x="2210" y="4817"/>
                    </a:cubicBezTo>
                    <a:cubicBezTo>
                      <a:pt x="3665" y="4194"/>
                      <a:pt x="6476" y="2733"/>
                      <a:pt x="6476" y="2733"/>
                    </a:cubicBezTo>
                    <a:lnTo>
                      <a:pt x="622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9"/>
              <p:cNvSpPr/>
              <p:nvPr/>
            </p:nvSpPr>
            <p:spPr>
              <a:xfrm>
                <a:off x="1390975" y="3144300"/>
                <a:ext cx="154125" cy="147400"/>
              </a:xfrm>
              <a:custGeom>
                <a:avLst/>
                <a:gdLst/>
                <a:ahLst/>
                <a:cxnLst/>
                <a:rect l="l" t="t" r="r" b="b"/>
                <a:pathLst>
                  <a:path w="6165" h="5896" extrusionOk="0">
                    <a:moveTo>
                      <a:pt x="4423" y="0"/>
                    </a:moveTo>
                    <a:cubicBezTo>
                      <a:pt x="3212" y="0"/>
                      <a:pt x="1398" y="2148"/>
                      <a:pt x="526" y="3278"/>
                    </a:cubicBezTo>
                    <a:cubicBezTo>
                      <a:pt x="130" y="3794"/>
                      <a:pt x="1" y="4492"/>
                      <a:pt x="273" y="5085"/>
                    </a:cubicBezTo>
                    <a:cubicBezTo>
                      <a:pt x="457" y="5486"/>
                      <a:pt x="830" y="5895"/>
                      <a:pt x="1475" y="5895"/>
                    </a:cubicBezTo>
                    <a:cubicBezTo>
                      <a:pt x="1729" y="5895"/>
                      <a:pt x="2026" y="5831"/>
                      <a:pt x="2370" y="5678"/>
                    </a:cubicBezTo>
                    <a:cubicBezTo>
                      <a:pt x="4184" y="4866"/>
                      <a:pt x="6164" y="196"/>
                      <a:pt x="4534" y="7"/>
                    </a:cubicBezTo>
                    <a:cubicBezTo>
                      <a:pt x="4498" y="2"/>
                      <a:pt x="4461" y="0"/>
                      <a:pt x="4423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9"/>
              <p:cNvSpPr/>
              <p:nvPr/>
            </p:nvSpPr>
            <p:spPr>
              <a:xfrm>
                <a:off x="1491075" y="3112425"/>
                <a:ext cx="49600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2373" extrusionOk="0">
                    <a:moveTo>
                      <a:pt x="421" y="0"/>
                    </a:moveTo>
                    <a:cubicBezTo>
                      <a:pt x="419" y="0"/>
                      <a:pt x="416" y="0"/>
                      <a:pt x="413" y="0"/>
                    </a:cubicBezTo>
                    <a:cubicBezTo>
                      <a:pt x="80" y="30"/>
                      <a:pt x="0" y="1987"/>
                      <a:pt x="0" y="1987"/>
                    </a:cubicBezTo>
                    <a:lnTo>
                      <a:pt x="530" y="2373"/>
                    </a:lnTo>
                    <a:cubicBezTo>
                      <a:pt x="530" y="2373"/>
                      <a:pt x="1984" y="1408"/>
                      <a:pt x="1821" y="1278"/>
                    </a:cubicBezTo>
                    <a:cubicBezTo>
                      <a:pt x="1804" y="1265"/>
                      <a:pt x="1778" y="1258"/>
                      <a:pt x="1746" y="1258"/>
                    </a:cubicBezTo>
                    <a:cubicBezTo>
                      <a:pt x="1466" y="1258"/>
                      <a:pt x="690" y="1724"/>
                      <a:pt x="690" y="1724"/>
                    </a:cubicBezTo>
                    <a:cubicBezTo>
                      <a:pt x="690" y="1724"/>
                      <a:pt x="1405" y="500"/>
                      <a:pt x="1162" y="443"/>
                    </a:cubicBezTo>
                    <a:cubicBezTo>
                      <a:pt x="1156" y="442"/>
                      <a:pt x="1150" y="441"/>
                      <a:pt x="1144" y="441"/>
                    </a:cubicBezTo>
                    <a:cubicBezTo>
                      <a:pt x="893" y="441"/>
                      <a:pt x="413" y="1601"/>
                      <a:pt x="413" y="1601"/>
                    </a:cubicBezTo>
                    <a:cubicBezTo>
                      <a:pt x="413" y="1601"/>
                      <a:pt x="737" y="0"/>
                      <a:pt x="421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1518450" y="3090925"/>
                <a:ext cx="151150" cy="355475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14219" extrusionOk="0">
                    <a:moveTo>
                      <a:pt x="2963" y="1"/>
                    </a:moveTo>
                    <a:cubicBezTo>
                      <a:pt x="2677" y="1"/>
                      <a:pt x="1844" y="44"/>
                      <a:pt x="1758" y="261"/>
                    </a:cubicBezTo>
                    <a:cubicBezTo>
                      <a:pt x="753" y="2887"/>
                      <a:pt x="0" y="6159"/>
                      <a:pt x="183" y="9530"/>
                    </a:cubicBezTo>
                    <a:cubicBezTo>
                      <a:pt x="243" y="10612"/>
                      <a:pt x="546" y="11567"/>
                      <a:pt x="1032" y="12403"/>
                    </a:cubicBezTo>
                    <a:lnTo>
                      <a:pt x="2346" y="13357"/>
                    </a:lnTo>
                    <a:cubicBezTo>
                      <a:pt x="2346" y="13357"/>
                      <a:pt x="4324" y="14219"/>
                      <a:pt x="5268" y="14219"/>
                    </a:cubicBezTo>
                    <a:cubicBezTo>
                      <a:pt x="5860" y="14219"/>
                      <a:pt x="6045" y="13879"/>
                      <a:pt x="5076" y="12772"/>
                    </a:cubicBezTo>
                    <a:cubicBezTo>
                      <a:pt x="4417" y="12023"/>
                      <a:pt x="4231" y="10971"/>
                      <a:pt x="4174" y="10009"/>
                    </a:cubicBezTo>
                    <a:cubicBezTo>
                      <a:pt x="4084" y="8545"/>
                      <a:pt x="4280" y="7071"/>
                      <a:pt x="4473" y="5623"/>
                    </a:cubicBezTo>
                    <a:cubicBezTo>
                      <a:pt x="4633" y="4431"/>
                      <a:pt x="4803" y="3246"/>
                      <a:pt x="4853" y="2045"/>
                    </a:cubicBezTo>
                    <a:cubicBezTo>
                      <a:pt x="4866" y="1669"/>
                      <a:pt x="4850" y="1283"/>
                      <a:pt x="4710" y="936"/>
                    </a:cubicBezTo>
                    <a:cubicBezTo>
                      <a:pt x="4430" y="231"/>
                      <a:pt x="3728" y="18"/>
                      <a:pt x="3025" y="2"/>
                    </a:cubicBezTo>
                    <a:cubicBezTo>
                      <a:pt x="3009" y="1"/>
                      <a:pt x="2988" y="1"/>
                      <a:pt x="2963" y="1"/>
                    </a:cubicBezTo>
                    <a:close/>
                  </a:path>
                </a:pathLst>
              </a:custGeom>
              <a:solidFill>
                <a:srgbClr val="FFC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9"/>
              <p:cNvSpPr/>
              <p:nvPr/>
            </p:nvSpPr>
            <p:spPr>
              <a:xfrm>
                <a:off x="1485500" y="3345650"/>
                <a:ext cx="284500" cy="180050"/>
              </a:xfrm>
              <a:custGeom>
                <a:avLst/>
                <a:gdLst/>
                <a:ahLst/>
                <a:cxnLst/>
                <a:rect l="l" t="t" r="r" b="b"/>
                <a:pathLst>
                  <a:path w="11380" h="7202" extrusionOk="0">
                    <a:moveTo>
                      <a:pt x="1572" y="0"/>
                    </a:moveTo>
                    <a:cubicBezTo>
                      <a:pt x="1572" y="0"/>
                      <a:pt x="1372" y="666"/>
                      <a:pt x="1085" y="1704"/>
                    </a:cubicBezTo>
                    <a:cubicBezTo>
                      <a:pt x="779" y="2799"/>
                      <a:pt x="377" y="4310"/>
                      <a:pt x="0" y="5888"/>
                    </a:cubicBezTo>
                    <a:cubicBezTo>
                      <a:pt x="2369" y="6843"/>
                      <a:pt x="4292" y="6879"/>
                      <a:pt x="4574" y="6879"/>
                    </a:cubicBezTo>
                    <a:cubicBezTo>
                      <a:pt x="4598" y="6879"/>
                      <a:pt x="4610" y="6879"/>
                      <a:pt x="4610" y="6879"/>
                    </a:cubicBezTo>
                    <a:lnTo>
                      <a:pt x="4902" y="5119"/>
                    </a:lnTo>
                    <a:lnTo>
                      <a:pt x="5652" y="5269"/>
                    </a:lnTo>
                    <a:cubicBezTo>
                      <a:pt x="5652" y="5269"/>
                      <a:pt x="5948" y="5425"/>
                      <a:pt x="5831" y="7046"/>
                    </a:cubicBezTo>
                    <a:cubicBezTo>
                      <a:pt x="6374" y="7166"/>
                      <a:pt x="7196" y="7202"/>
                      <a:pt x="8034" y="7202"/>
                    </a:cubicBezTo>
                    <a:cubicBezTo>
                      <a:pt x="9626" y="7195"/>
                      <a:pt x="11289" y="7046"/>
                      <a:pt x="11289" y="7046"/>
                    </a:cubicBezTo>
                    <a:cubicBezTo>
                      <a:pt x="11289" y="7046"/>
                      <a:pt x="11380" y="4982"/>
                      <a:pt x="11090" y="1051"/>
                    </a:cubicBezTo>
                    <a:cubicBezTo>
                      <a:pt x="9857" y="1428"/>
                      <a:pt x="8682" y="1572"/>
                      <a:pt x="7606" y="1572"/>
                    </a:cubicBezTo>
                    <a:cubicBezTo>
                      <a:pt x="4055" y="1572"/>
                      <a:pt x="1572" y="0"/>
                      <a:pt x="1572" y="0"/>
                    </a:cubicBezTo>
                    <a:close/>
                  </a:path>
                </a:pathLst>
              </a:custGeom>
              <a:solidFill>
                <a:srgbClr val="FF7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9"/>
              <p:cNvSpPr/>
              <p:nvPr/>
            </p:nvSpPr>
            <p:spPr>
              <a:xfrm>
                <a:off x="1657725" y="3062650"/>
                <a:ext cx="117775" cy="330775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13231" extrusionOk="0">
                    <a:moveTo>
                      <a:pt x="4124" y="1"/>
                    </a:moveTo>
                    <a:cubicBezTo>
                      <a:pt x="1" y="5881"/>
                      <a:pt x="2633" y="13104"/>
                      <a:pt x="2633" y="13104"/>
                    </a:cubicBezTo>
                    <a:lnTo>
                      <a:pt x="4414" y="13230"/>
                    </a:lnTo>
                    <a:cubicBezTo>
                      <a:pt x="310" y="7683"/>
                      <a:pt x="4569" y="656"/>
                      <a:pt x="4708" y="656"/>
                    </a:cubicBezTo>
                    <a:cubicBezTo>
                      <a:pt x="4709" y="656"/>
                      <a:pt x="4710" y="656"/>
                      <a:pt x="4710" y="657"/>
                    </a:cubicBezTo>
                    <a:lnTo>
                      <a:pt x="4124" y="1"/>
                    </a:lnTo>
                    <a:close/>
                  </a:path>
                </a:pathLst>
              </a:custGeom>
              <a:solidFill>
                <a:srgbClr val="FFA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9"/>
              <p:cNvSpPr/>
              <p:nvPr/>
            </p:nvSpPr>
            <p:spPr>
              <a:xfrm>
                <a:off x="1575450" y="3585100"/>
                <a:ext cx="195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540" extrusionOk="0">
                    <a:moveTo>
                      <a:pt x="530" y="0"/>
                    </a:moveTo>
                    <a:cubicBezTo>
                      <a:pt x="197" y="250"/>
                      <a:pt x="0" y="439"/>
                      <a:pt x="90" y="496"/>
                    </a:cubicBezTo>
                    <a:cubicBezTo>
                      <a:pt x="134" y="526"/>
                      <a:pt x="192" y="539"/>
                      <a:pt x="261" y="539"/>
                    </a:cubicBezTo>
                    <a:cubicBezTo>
                      <a:pt x="396" y="539"/>
                      <a:pt x="570" y="488"/>
                      <a:pt x="742" y="420"/>
                    </a:cubicBezTo>
                    <a:cubicBezTo>
                      <a:pt x="782" y="244"/>
                      <a:pt x="699" y="74"/>
                      <a:pt x="530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9"/>
              <p:cNvSpPr/>
              <p:nvPr/>
            </p:nvSpPr>
            <p:spPr>
              <a:xfrm>
                <a:off x="1590425" y="3597175"/>
                <a:ext cx="194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517" extrusionOk="0">
                    <a:moveTo>
                      <a:pt x="412" y="1"/>
                    </a:moveTo>
                    <a:cubicBezTo>
                      <a:pt x="394" y="1"/>
                      <a:pt x="375" y="2"/>
                      <a:pt x="356" y="4"/>
                    </a:cubicBezTo>
                    <a:cubicBezTo>
                      <a:pt x="157" y="196"/>
                      <a:pt x="0" y="400"/>
                      <a:pt x="100" y="483"/>
                    </a:cubicBezTo>
                    <a:cubicBezTo>
                      <a:pt x="128" y="506"/>
                      <a:pt x="166" y="516"/>
                      <a:pt x="210" y="516"/>
                    </a:cubicBezTo>
                    <a:cubicBezTo>
                      <a:pt x="359" y="516"/>
                      <a:pt x="583" y="406"/>
                      <a:pt x="773" y="293"/>
                    </a:cubicBezTo>
                    <a:cubicBezTo>
                      <a:pt x="778" y="127"/>
                      <a:pt x="628" y="1"/>
                      <a:pt x="412" y="1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9"/>
              <p:cNvSpPr/>
              <p:nvPr/>
            </p:nvSpPr>
            <p:spPr>
              <a:xfrm>
                <a:off x="1422325" y="3549750"/>
                <a:ext cx="16700" cy="106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25" extrusionOk="0">
                    <a:moveTo>
                      <a:pt x="560" y="0"/>
                    </a:moveTo>
                    <a:cubicBezTo>
                      <a:pt x="208" y="147"/>
                      <a:pt x="1" y="273"/>
                      <a:pt x="101" y="346"/>
                    </a:cubicBezTo>
                    <a:cubicBezTo>
                      <a:pt x="179" y="401"/>
                      <a:pt x="305" y="425"/>
                      <a:pt x="456" y="425"/>
                    </a:cubicBezTo>
                    <a:cubicBezTo>
                      <a:pt x="497" y="425"/>
                      <a:pt x="540" y="423"/>
                      <a:pt x="584" y="420"/>
                    </a:cubicBezTo>
                    <a:cubicBezTo>
                      <a:pt x="667" y="273"/>
                      <a:pt x="644" y="120"/>
                      <a:pt x="560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9"/>
              <p:cNvSpPr/>
              <p:nvPr/>
            </p:nvSpPr>
            <p:spPr>
              <a:xfrm>
                <a:off x="1433325" y="3564950"/>
                <a:ext cx="1460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444" extrusionOk="0">
                    <a:moveTo>
                      <a:pt x="440" y="1"/>
                    </a:moveTo>
                    <a:cubicBezTo>
                      <a:pt x="174" y="161"/>
                      <a:pt x="0" y="314"/>
                      <a:pt x="130" y="397"/>
                    </a:cubicBezTo>
                    <a:cubicBezTo>
                      <a:pt x="183" y="429"/>
                      <a:pt x="250" y="443"/>
                      <a:pt x="324" y="443"/>
                    </a:cubicBezTo>
                    <a:cubicBezTo>
                      <a:pt x="382" y="443"/>
                      <a:pt x="445" y="435"/>
                      <a:pt x="510" y="420"/>
                    </a:cubicBezTo>
                    <a:cubicBezTo>
                      <a:pt x="583" y="271"/>
                      <a:pt x="559" y="98"/>
                      <a:pt x="440" y="1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9"/>
              <p:cNvSpPr/>
              <p:nvPr/>
            </p:nvSpPr>
            <p:spPr>
              <a:xfrm>
                <a:off x="1445150" y="3579950"/>
                <a:ext cx="140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570" extrusionOk="0">
                    <a:moveTo>
                      <a:pt x="313" y="0"/>
                    </a:moveTo>
                    <a:cubicBezTo>
                      <a:pt x="130" y="206"/>
                      <a:pt x="0" y="413"/>
                      <a:pt x="66" y="550"/>
                    </a:cubicBezTo>
                    <a:cubicBezTo>
                      <a:pt x="74" y="563"/>
                      <a:pt x="98" y="570"/>
                      <a:pt x="135" y="570"/>
                    </a:cubicBezTo>
                    <a:cubicBezTo>
                      <a:pt x="197" y="570"/>
                      <a:pt x="296" y="552"/>
                      <a:pt x="426" y="519"/>
                    </a:cubicBezTo>
                    <a:cubicBezTo>
                      <a:pt x="503" y="353"/>
                      <a:pt x="562" y="103"/>
                      <a:pt x="313" y="0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9"/>
              <p:cNvSpPr/>
              <p:nvPr/>
            </p:nvSpPr>
            <p:spPr>
              <a:xfrm>
                <a:off x="1522600" y="3320250"/>
                <a:ext cx="1002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99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3" y="241"/>
                      <a:pt x="570" y="427"/>
                      <a:pt x="893" y="574"/>
                    </a:cubicBezTo>
                    <a:cubicBezTo>
                      <a:pt x="1212" y="720"/>
                      <a:pt x="1555" y="833"/>
                      <a:pt x="1901" y="903"/>
                    </a:cubicBezTo>
                    <a:cubicBezTo>
                      <a:pt x="2196" y="956"/>
                      <a:pt x="2497" y="993"/>
                      <a:pt x="2798" y="993"/>
                    </a:cubicBezTo>
                    <a:cubicBezTo>
                      <a:pt x="2853" y="993"/>
                      <a:pt x="2908" y="992"/>
                      <a:pt x="2963" y="989"/>
                    </a:cubicBezTo>
                    <a:cubicBezTo>
                      <a:pt x="3139" y="989"/>
                      <a:pt x="3315" y="963"/>
                      <a:pt x="3492" y="943"/>
                    </a:cubicBezTo>
                    <a:cubicBezTo>
                      <a:pt x="3665" y="916"/>
                      <a:pt x="3838" y="876"/>
                      <a:pt x="4008" y="836"/>
                    </a:cubicBezTo>
                    <a:lnTo>
                      <a:pt x="4008" y="836"/>
                    </a:lnTo>
                    <a:cubicBezTo>
                      <a:pt x="3772" y="848"/>
                      <a:pt x="3539" y="859"/>
                      <a:pt x="3307" y="859"/>
                    </a:cubicBezTo>
                    <a:cubicBezTo>
                      <a:pt x="3192" y="859"/>
                      <a:pt x="3078" y="856"/>
                      <a:pt x="2963" y="849"/>
                    </a:cubicBezTo>
                    <a:cubicBezTo>
                      <a:pt x="2616" y="840"/>
                      <a:pt x="2274" y="793"/>
                      <a:pt x="1938" y="726"/>
                    </a:cubicBezTo>
                    <a:cubicBezTo>
                      <a:pt x="1598" y="663"/>
                      <a:pt x="1269" y="563"/>
                      <a:pt x="946" y="443"/>
                    </a:cubicBezTo>
                    <a:cubicBezTo>
                      <a:pt x="623" y="324"/>
                      <a:pt x="303" y="184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9"/>
              <p:cNvSpPr/>
              <p:nvPr/>
            </p:nvSpPr>
            <p:spPr>
              <a:xfrm>
                <a:off x="1523850" y="3287475"/>
                <a:ext cx="98950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7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90" y="343"/>
                      <a:pt x="1249" y="567"/>
                      <a:pt x="1921" y="696"/>
                    </a:cubicBezTo>
                    <a:cubicBezTo>
                      <a:pt x="2227" y="750"/>
                      <a:pt x="2536" y="777"/>
                      <a:pt x="2848" y="777"/>
                    </a:cubicBezTo>
                    <a:cubicBezTo>
                      <a:pt x="2882" y="777"/>
                      <a:pt x="2915" y="777"/>
                      <a:pt x="2949" y="776"/>
                    </a:cubicBezTo>
                    <a:cubicBezTo>
                      <a:pt x="3293" y="766"/>
                      <a:pt x="3635" y="702"/>
                      <a:pt x="3958" y="596"/>
                    </a:cubicBezTo>
                    <a:lnTo>
                      <a:pt x="3958" y="596"/>
                    </a:lnTo>
                    <a:cubicBezTo>
                      <a:pt x="3704" y="626"/>
                      <a:pt x="3451" y="641"/>
                      <a:pt x="3200" y="641"/>
                    </a:cubicBezTo>
                    <a:cubicBezTo>
                      <a:pt x="3116" y="641"/>
                      <a:pt x="3033" y="640"/>
                      <a:pt x="2949" y="636"/>
                    </a:cubicBezTo>
                    <a:cubicBezTo>
                      <a:pt x="2614" y="616"/>
                      <a:pt x="2281" y="579"/>
                      <a:pt x="1951" y="520"/>
                    </a:cubicBezTo>
                    <a:cubicBezTo>
                      <a:pt x="1622" y="460"/>
                      <a:pt x="1296" y="383"/>
                      <a:pt x="972" y="297"/>
                    </a:cubicBezTo>
                    <a:cubicBezTo>
                      <a:pt x="646" y="207"/>
                      <a:pt x="324" y="11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9"/>
              <p:cNvSpPr/>
              <p:nvPr/>
            </p:nvSpPr>
            <p:spPr>
              <a:xfrm>
                <a:off x="1525425" y="3247800"/>
                <a:ext cx="988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6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57" y="329"/>
                      <a:pt x="1319" y="509"/>
                      <a:pt x="2047" y="609"/>
                    </a:cubicBezTo>
                    <a:cubicBezTo>
                      <a:pt x="2295" y="641"/>
                      <a:pt x="2546" y="655"/>
                      <a:pt x="2796" y="655"/>
                    </a:cubicBezTo>
                    <a:cubicBezTo>
                      <a:pt x="2916" y="655"/>
                      <a:pt x="3036" y="652"/>
                      <a:pt x="3156" y="646"/>
                    </a:cubicBezTo>
                    <a:cubicBezTo>
                      <a:pt x="3525" y="619"/>
                      <a:pt x="3609" y="579"/>
                      <a:pt x="3955" y="456"/>
                    </a:cubicBezTo>
                    <a:lnTo>
                      <a:pt x="3955" y="456"/>
                    </a:lnTo>
                    <a:cubicBezTo>
                      <a:pt x="3631" y="503"/>
                      <a:pt x="3533" y="506"/>
                      <a:pt x="3258" y="506"/>
                    </a:cubicBezTo>
                    <a:cubicBezTo>
                      <a:pt x="3225" y="506"/>
                      <a:pt x="3189" y="506"/>
                      <a:pt x="3150" y="506"/>
                    </a:cubicBezTo>
                    <a:cubicBezTo>
                      <a:pt x="2790" y="499"/>
                      <a:pt x="2431" y="483"/>
                      <a:pt x="2071" y="432"/>
                    </a:cubicBezTo>
                    <a:cubicBezTo>
                      <a:pt x="1712" y="389"/>
                      <a:pt x="1359" y="323"/>
                      <a:pt x="1003" y="249"/>
                    </a:cubicBezTo>
                    <a:cubicBezTo>
                      <a:pt x="650" y="170"/>
                      <a:pt x="354" y="10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9"/>
              <p:cNvSpPr/>
              <p:nvPr/>
            </p:nvSpPr>
            <p:spPr>
              <a:xfrm>
                <a:off x="1532175" y="3203350"/>
                <a:ext cx="100200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6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6" y="241"/>
                      <a:pt x="1302" y="404"/>
                      <a:pt x="1974" y="513"/>
                    </a:cubicBezTo>
                    <a:cubicBezTo>
                      <a:pt x="2310" y="567"/>
                      <a:pt x="2650" y="603"/>
                      <a:pt x="2992" y="613"/>
                    </a:cubicBezTo>
                    <a:cubicBezTo>
                      <a:pt x="3040" y="614"/>
                      <a:pt x="3088" y="614"/>
                      <a:pt x="3136" y="614"/>
                    </a:cubicBezTo>
                    <a:cubicBezTo>
                      <a:pt x="3430" y="614"/>
                      <a:pt x="3727" y="592"/>
                      <a:pt x="4008" y="503"/>
                    </a:cubicBezTo>
                    <a:lnTo>
                      <a:pt x="4008" y="503"/>
                    </a:lnTo>
                    <a:cubicBezTo>
                      <a:pt x="3908" y="513"/>
                      <a:pt x="3809" y="517"/>
                      <a:pt x="3709" y="517"/>
                    </a:cubicBezTo>
                    <a:cubicBezTo>
                      <a:pt x="3472" y="517"/>
                      <a:pt x="3236" y="494"/>
                      <a:pt x="3000" y="473"/>
                    </a:cubicBezTo>
                    <a:cubicBezTo>
                      <a:pt x="2666" y="437"/>
                      <a:pt x="2333" y="393"/>
                      <a:pt x="2001" y="337"/>
                    </a:cubicBezTo>
                    <a:cubicBezTo>
                      <a:pt x="1335" y="233"/>
                      <a:pt x="673" y="104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9"/>
              <p:cNvSpPr/>
              <p:nvPr/>
            </p:nvSpPr>
            <p:spPr>
              <a:xfrm>
                <a:off x="1542575" y="3158175"/>
                <a:ext cx="9512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67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83" y="294"/>
                      <a:pt x="1215" y="480"/>
                      <a:pt x="1857" y="593"/>
                    </a:cubicBezTo>
                    <a:cubicBezTo>
                      <a:pt x="2180" y="643"/>
                      <a:pt x="2507" y="673"/>
                      <a:pt x="2833" y="673"/>
                    </a:cubicBezTo>
                    <a:cubicBezTo>
                      <a:pt x="3163" y="670"/>
                      <a:pt x="3489" y="630"/>
                      <a:pt x="3805" y="543"/>
                    </a:cubicBezTo>
                    <a:lnTo>
                      <a:pt x="3805" y="543"/>
                    </a:lnTo>
                    <a:cubicBezTo>
                      <a:pt x="3672" y="550"/>
                      <a:pt x="3539" y="553"/>
                      <a:pt x="3408" y="553"/>
                    </a:cubicBezTo>
                    <a:cubicBezTo>
                      <a:pt x="3217" y="553"/>
                      <a:pt x="3028" y="546"/>
                      <a:pt x="2839" y="536"/>
                    </a:cubicBezTo>
                    <a:cubicBezTo>
                      <a:pt x="2520" y="507"/>
                      <a:pt x="2200" y="470"/>
                      <a:pt x="1888" y="417"/>
                    </a:cubicBezTo>
                    <a:cubicBezTo>
                      <a:pt x="1571" y="367"/>
                      <a:pt x="1255" y="300"/>
                      <a:pt x="942" y="230"/>
                    </a:cubicBezTo>
                    <a:cubicBezTo>
                      <a:pt x="630" y="157"/>
                      <a:pt x="313" y="8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9"/>
              <p:cNvSpPr/>
              <p:nvPr/>
            </p:nvSpPr>
            <p:spPr>
              <a:xfrm>
                <a:off x="1637925" y="3140625"/>
                <a:ext cx="89150" cy="753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014" extrusionOk="0">
                    <a:moveTo>
                      <a:pt x="576" y="0"/>
                    </a:moveTo>
                    <a:cubicBezTo>
                      <a:pt x="573" y="0"/>
                      <a:pt x="570" y="0"/>
                      <a:pt x="567" y="0"/>
                    </a:cubicBezTo>
                    <a:cubicBezTo>
                      <a:pt x="0" y="27"/>
                      <a:pt x="163" y="2567"/>
                      <a:pt x="163" y="2567"/>
                    </a:cubicBezTo>
                    <a:cubicBezTo>
                      <a:pt x="172" y="2916"/>
                      <a:pt x="428" y="3013"/>
                      <a:pt x="710" y="3013"/>
                    </a:cubicBezTo>
                    <a:cubicBezTo>
                      <a:pt x="1061" y="3013"/>
                      <a:pt x="1452" y="2862"/>
                      <a:pt x="1452" y="2862"/>
                    </a:cubicBezTo>
                    <a:cubicBezTo>
                      <a:pt x="1452" y="2862"/>
                      <a:pt x="3565" y="1162"/>
                      <a:pt x="3298" y="859"/>
                    </a:cubicBezTo>
                    <a:cubicBezTo>
                      <a:pt x="3280" y="838"/>
                      <a:pt x="3253" y="828"/>
                      <a:pt x="3220" y="828"/>
                    </a:cubicBezTo>
                    <a:cubicBezTo>
                      <a:pt x="2784" y="828"/>
                      <a:pt x="1215" y="2567"/>
                      <a:pt x="1215" y="2567"/>
                    </a:cubicBezTo>
                    <a:cubicBezTo>
                      <a:pt x="1215" y="2567"/>
                      <a:pt x="2487" y="433"/>
                      <a:pt x="1785" y="217"/>
                    </a:cubicBezTo>
                    <a:cubicBezTo>
                      <a:pt x="1756" y="208"/>
                      <a:pt x="1727" y="203"/>
                      <a:pt x="1699" y="203"/>
                    </a:cubicBezTo>
                    <a:cubicBezTo>
                      <a:pt x="1126" y="203"/>
                      <a:pt x="813" y="2014"/>
                      <a:pt x="751" y="2418"/>
                    </a:cubicBezTo>
                    <a:lnTo>
                      <a:pt x="751" y="2418"/>
                    </a:lnTo>
                    <a:cubicBezTo>
                      <a:pt x="812" y="1993"/>
                      <a:pt x="1072" y="0"/>
                      <a:pt x="57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9"/>
              <p:cNvSpPr/>
              <p:nvPr/>
            </p:nvSpPr>
            <p:spPr>
              <a:xfrm>
                <a:off x="1803075" y="3498150"/>
                <a:ext cx="252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183"/>
                      <a:pt x="15" y="363"/>
                      <a:pt x="15" y="540"/>
                    </a:cubicBezTo>
                    <a:lnTo>
                      <a:pt x="7" y="809"/>
                    </a:lnTo>
                    <a:cubicBezTo>
                      <a:pt x="7" y="899"/>
                      <a:pt x="1" y="989"/>
                      <a:pt x="1" y="1082"/>
                    </a:cubicBezTo>
                    <a:cubicBezTo>
                      <a:pt x="71" y="909"/>
                      <a:pt x="98" y="726"/>
                      <a:pt x="101" y="540"/>
                    </a:cubicBezTo>
                    <a:cubicBezTo>
                      <a:pt x="101" y="450"/>
                      <a:pt x="94" y="357"/>
                      <a:pt x="78" y="267"/>
                    </a:cubicBezTo>
                    <a:cubicBezTo>
                      <a:pt x="64" y="177"/>
                      <a:pt x="41" y="8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9"/>
              <p:cNvSpPr/>
              <p:nvPr/>
            </p:nvSpPr>
            <p:spPr>
              <a:xfrm>
                <a:off x="1831475" y="3497575"/>
                <a:ext cx="435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1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93"/>
                      <a:pt x="57" y="376"/>
                      <a:pt x="69" y="563"/>
                    </a:cubicBezTo>
                    <a:cubicBezTo>
                      <a:pt x="77" y="656"/>
                      <a:pt x="80" y="749"/>
                      <a:pt x="77" y="842"/>
                    </a:cubicBezTo>
                    <a:cubicBezTo>
                      <a:pt x="73" y="936"/>
                      <a:pt x="60" y="1029"/>
                      <a:pt x="43" y="1125"/>
                    </a:cubicBezTo>
                    <a:cubicBezTo>
                      <a:pt x="149" y="959"/>
                      <a:pt x="173" y="749"/>
                      <a:pt x="160" y="556"/>
                    </a:cubicBezTo>
                    <a:cubicBezTo>
                      <a:pt x="143" y="363"/>
                      <a:pt x="93" y="17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9"/>
              <p:cNvSpPr/>
              <p:nvPr/>
            </p:nvSpPr>
            <p:spPr>
              <a:xfrm>
                <a:off x="1857350" y="3495400"/>
                <a:ext cx="65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1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3" y="193"/>
                      <a:pt x="110" y="377"/>
                      <a:pt x="146" y="563"/>
                    </a:cubicBezTo>
                    <a:cubicBezTo>
                      <a:pt x="163" y="657"/>
                      <a:pt x="177" y="749"/>
                      <a:pt x="186" y="846"/>
                    </a:cubicBezTo>
                    <a:cubicBezTo>
                      <a:pt x="193" y="939"/>
                      <a:pt x="190" y="1036"/>
                      <a:pt x="177" y="1132"/>
                    </a:cubicBezTo>
                    <a:cubicBezTo>
                      <a:pt x="223" y="1046"/>
                      <a:pt x="246" y="946"/>
                      <a:pt x="253" y="846"/>
                    </a:cubicBezTo>
                    <a:cubicBezTo>
                      <a:pt x="263" y="743"/>
                      <a:pt x="249" y="643"/>
                      <a:pt x="233" y="546"/>
                    </a:cubicBezTo>
                    <a:cubicBezTo>
                      <a:pt x="213" y="447"/>
                      <a:pt x="183" y="353"/>
                      <a:pt x="143" y="261"/>
                    </a:cubicBezTo>
                    <a:cubicBezTo>
                      <a:pt x="106" y="170"/>
                      <a:pt x="60" y="8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9"/>
              <p:cNvSpPr/>
              <p:nvPr/>
            </p:nvSpPr>
            <p:spPr>
              <a:xfrm>
                <a:off x="1884300" y="3491000"/>
                <a:ext cx="882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1119" extrusionOk="0">
                    <a:moveTo>
                      <a:pt x="1" y="0"/>
                    </a:moveTo>
                    <a:cubicBezTo>
                      <a:pt x="80" y="186"/>
                      <a:pt x="163" y="363"/>
                      <a:pt x="220" y="549"/>
                    </a:cubicBezTo>
                    <a:cubicBezTo>
                      <a:pt x="277" y="733"/>
                      <a:pt x="310" y="922"/>
                      <a:pt x="270" y="1119"/>
                    </a:cubicBezTo>
                    <a:cubicBezTo>
                      <a:pt x="323" y="1032"/>
                      <a:pt x="346" y="929"/>
                      <a:pt x="350" y="826"/>
                    </a:cubicBezTo>
                    <a:cubicBezTo>
                      <a:pt x="353" y="722"/>
                      <a:pt x="333" y="619"/>
                      <a:pt x="303" y="523"/>
                    </a:cubicBezTo>
                    <a:cubicBezTo>
                      <a:pt x="273" y="423"/>
                      <a:pt x="233" y="329"/>
                      <a:pt x="180" y="243"/>
                    </a:cubicBezTo>
                    <a:cubicBezTo>
                      <a:pt x="130" y="157"/>
                      <a:pt x="70" y="74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9"/>
              <p:cNvSpPr/>
              <p:nvPr/>
            </p:nvSpPr>
            <p:spPr>
              <a:xfrm>
                <a:off x="1909000" y="3484175"/>
                <a:ext cx="128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10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1" y="163"/>
                      <a:pt x="247" y="330"/>
                      <a:pt x="334" y="510"/>
                    </a:cubicBezTo>
                    <a:cubicBezTo>
                      <a:pt x="377" y="599"/>
                      <a:pt x="407" y="696"/>
                      <a:pt x="434" y="793"/>
                    </a:cubicBezTo>
                    <a:cubicBezTo>
                      <a:pt x="460" y="892"/>
                      <a:pt x="463" y="992"/>
                      <a:pt x="467" y="1099"/>
                    </a:cubicBezTo>
                    <a:cubicBezTo>
                      <a:pt x="500" y="999"/>
                      <a:pt x="513" y="889"/>
                      <a:pt x="500" y="782"/>
                    </a:cubicBezTo>
                    <a:cubicBezTo>
                      <a:pt x="490" y="676"/>
                      <a:pt x="460" y="570"/>
                      <a:pt x="414" y="473"/>
                    </a:cubicBezTo>
                    <a:cubicBezTo>
                      <a:pt x="367" y="376"/>
                      <a:pt x="311" y="287"/>
                      <a:pt x="237" y="207"/>
                    </a:cubicBezTo>
                    <a:cubicBezTo>
                      <a:pt x="168" y="127"/>
                      <a:pt x="91" y="54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9"/>
              <p:cNvSpPr/>
              <p:nvPr/>
            </p:nvSpPr>
            <p:spPr>
              <a:xfrm>
                <a:off x="1935050" y="3471950"/>
                <a:ext cx="18325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919" extrusionOk="0">
                    <a:moveTo>
                      <a:pt x="0" y="0"/>
                    </a:moveTo>
                    <a:cubicBezTo>
                      <a:pt x="187" y="97"/>
                      <a:pt x="353" y="213"/>
                      <a:pt x="476" y="369"/>
                    </a:cubicBezTo>
                    <a:cubicBezTo>
                      <a:pt x="539" y="446"/>
                      <a:pt x="593" y="532"/>
                      <a:pt x="633" y="623"/>
                    </a:cubicBezTo>
                    <a:cubicBezTo>
                      <a:pt x="673" y="716"/>
                      <a:pt x="696" y="816"/>
                      <a:pt x="723" y="919"/>
                    </a:cubicBezTo>
                    <a:cubicBezTo>
                      <a:pt x="733" y="812"/>
                      <a:pt x="729" y="706"/>
                      <a:pt x="696" y="603"/>
                    </a:cubicBezTo>
                    <a:cubicBezTo>
                      <a:pt x="670" y="496"/>
                      <a:pt x="616" y="400"/>
                      <a:pt x="547" y="313"/>
                    </a:cubicBezTo>
                    <a:cubicBezTo>
                      <a:pt x="479" y="230"/>
                      <a:pt x="396" y="157"/>
                      <a:pt x="300" y="107"/>
                    </a:cubicBezTo>
                    <a:cubicBezTo>
                      <a:pt x="207" y="53"/>
                      <a:pt x="107" y="13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9"/>
              <p:cNvSpPr/>
              <p:nvPr/>
            </p:nvSpPr>
            <p:spPr>
              <a:xfrm>
                <a:off x="1955850" y="3460650"/>
                <a:ext cx="203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689" extrusionOk="0">
                    <a:moveTo>
                      <a:pt x="125" y="1"/>
                    </a:moveTo>
                    <a:cubicBezTo>
                      <a:pt x="83" y="1"/>
                      <a:pt x="41" y="5"/>
                      <a:pt x="0" y="13"/>
                    </a:cubicBezTo>
                    <a:cubicBezTo>
                      <a:pt x="194" y="46"/>
                      <a:pt x="374" y="106"/>
                      <a:pt x="513" y="222"/>
                    </a:cubicBezTo>
                    <a:cubicBezTo>
                      <a:pt x="583" y="282"/>
                      <a:pt x="643" y="349"/>
                      <a:pt x="690" y="429"/>
                    </a:cubicBezTo>
                    <a:cubicBezTo>
                      <a:pt x="743" y="509"/>
                      <a:pt x="773" y="599"/>
                      <a:pt x="813" y="689"/>
                    </a:cubicBezTo>
                    <a:cubicBezTo>
                      <a:pt x="810" y="638"/>
                      <a:pt x="806" y="592"/>
                      <a:pt x="799" y="542"/>
                    </a:cubicBezTo>
                    <a:cubicBezTo>
                      <a:pt x="782" y="495"/>
                      <a:pt x="776" y="442"/>
                      <a:pt x="753" y="399"/>
                    </a:cubicBezTo>
                    <a:cubicBezTo>
                      <a:pt x="716" y="302"/>
                      <a:pt x="646" y="222"/>
                      <a:pt x="570" y="156"/>
                    </a:cubicBezTo>
                    <a:cubicBezTo>
                      <a:pt x="490" y="90"/>
                      <a:pt x="397" y="43"/>
                      <a:pt x="297" y="19"/>
                    </a:cubicBezTo>
                    <a:cubicBezTo>
                      <a:pt x="241" y="8"/>
                      <a:pt x="183" y="1"/>
                      <a:pt x="1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9"/>
              <p:cNvSpPr/>
              <p:nvPr/>
            </p:nvSpPr>
            <p:spPr>
              <a:xfrm>
                <a:off x="1978400" y="3444000"/>
                <a:ext cx="1657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9" extrusionOk="0">
                    <a:moveTo>
                      <a:pt x="108" y="1"/>
                    </a:moveTo>
                    <a:cubicBezTo>
                      <a:pt x="72" y="1"/>
                      <a:pt x="36" y="5"/>
                      <a:pt x="0" y="13"/>
                    </a:cubicBezTo>
                    <a:cubicBezTo>
                      <a:pt x="154" y="46"/>
                      <a:pt x="290" y="103"/>
                      <a:pt x="396" y="197"/>
                    </a:cubicBezTo>
                    <a:cubicBezTo>
                      <a:pt x="450" y="243"/>
                      <a:pt x="500" y="296"/>
                      <a:pt x="543" y="356"/>
                    </a:cubicBezTo>
                    <a:cubicBezTo>
                      <a:pt x="590" y="416"/>
                      <a:pt x="623" y="483"/>
                      <a:pt x="662" y="549"/>
                    </a:cubicBezTo>
                    <a:cubicBezTo>
                      <a:pt x="659" y="509"/>
                      <a:pt x="653" y="472"/>
                      <a:pt x="646" y="432"/>
                    </a:cubicBezTo>
                    <a:cubicBezTo>
                      <a:pt x="630" y="396"/>
                      <a:pt x="623" y="356"/>
                      <a:pt x="603" y="320"/>
                    </a:cubicBezTo>
                    <a:cubicBezTo>
                      <a:pt x="570" y="246"/>
                      <a:pt x="516" y="183"/>
                      <a:pt x="453" y="129"/>
                    </a:cubicBezTo>
                    <a:cubicBezTo>
                      <a:pt x="358" y="47"/>
                      <a:pt x="232" y="1"/>
                      <a:pt x="1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9"/>
              <p:cNvSpPr/>
              <p:nvPr/>
            </p:nvSpPr>
            <p:spPr>
              <a:xfrm>
                <a:off x="1715375" y="3174975"/>
                <a:ext cx="55875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5135" extrusionOk="0">
                    <a:moveTo>
                      <a:pt x="753" y="1"/>
                    </a:moveTo>
                    <a:cubicBezTo>
                      <a:pt x="1" y="2187"/>
                      <a:pt x="507" y="4707"/>
                      <a:pt x="454" y="4787"/>
                    </a:cubicBezTo>
                    <a:cubicBezTo>
                      <a:pt x="454" y="4787"/>
                      <a:pt x="1379" y="5135"/>
                      <a:pt x="1835" y="5135"/>
                    </a:cubicBezTo>
                    <a:cubicBezTo>
                      <a:pt x="2139" y="5135"/>
                      <a:pt x="2235" y="4981"/>
                      <a:pt x="1712" y="4468"/>
                    </a:cubicBezTo>
                    <a:cubicBezTo>
                      <a:pt x="796" y="3569"/>
                      <a:pt x="879" y="1442"/>
                      <a:pt x="75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9"/>
              <p:cNvSpPr/>
              <p:nvPr/>
            </p:nvSpPr>
            <p:spPr>
              <a:xfrm>
                <a:off x="1650625" y="3019325"/>
                <a:ext cx="442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515" extrusionOk="0">
                    <a:moveTo>
                      <a:pt x="113" y="1"/>
                    </a:moveTo>
                    <a:cubicBezTo>
                      <a:pt x="79" y="1"/>
                      <a:pt x="44" y="21"/>
                      <a:pt x="39" y="63"/>
                    </a:cubicBezTo>
                    <a:cubicBezTo>
                      <a:pt x="28" y="193"/>
                      <a:pt x="15" y="322"/>
                      <a:pt x="5" y="453"/>
                    </a:cubicBezTo>
                    <a:cubicBezTo>
                      <a:pt x="0" y="494"/>
                      <a:pt x="31" y="515"/>
                      <a:pt x="64" y="515"/>
                    </a:cubicBezTo>
                    <a:cubicBezTo>
                      <a:pt x="97" y="515"/>
                      <a:pt x="133" y="494"/>
                      <a:pt x="139" y="453"/>
                    </a:cubicBezTo>
                    <a:cubicBezTo>
                      <a:pt x="148" y="322"/>
                      <a:pt x="162" y="193"/>
                      <a:pt x="171" y="63"/>
                    </a:cubicBezTo>
                    <a:cubicBezTo>
                      <a:pt x="177" y="21"/>
                      <a:pt x="146" y="1"/>
                      <a:pt x="11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9"/>
              <p:cNvSpPr/>
              <p:nvPr/>
            </p:nvSpPr>
            <p:spPr>
              <a:xfrm>
                <a:off x="1672300" y="3004800"/>
                <a:ext cx="33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60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395"/>
                    </a:lnTo>
                    <a:cubicBezTo>
                      <a:pt x="0" y="438"/>
                      <a:pt x="33" y="459"/>
                      <a:pt x="67" y="459"/>
                    </a:cubicBezTo>
                    <a:cubicBezTo>
                      <a:pt x="100" y="459"/>
                      <a:pt x="133" y="438"/>
                      <a:pt x="133" y="395"/>
                    </a:cubicBezTo>
                    <a:lnTo>
                      <a:pt x="133" y="65"/>
                    </a:ln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9"/>
              <p:cNvSpPr/>
              <p:nvPr/>
            </p:nvSpPr>
            <p:spPr>
              <a:xfrm>
                <a:off x="1675525" y="3060875"/>
                <a:ext cx="44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43" extrusionOk="0">
                    <a:moveTo>
                      <a:pt x="66" y="0"/>
                    </a:moveTo>
                    <a:cubicBezTo>
                      <a:pt x="32" y="0"/>
                      <a:pt x="1" y="22"/>
                      <a:pt x="4" y="66"/>
                    </a:cubicBezTo>
                    <a:cubicBezTo>
                      <a:pt x="17" y="201"/>
                      <a:pt x="28" y="341"/>
                      <a:pt x="41" y="478"/>
                    </a:cubicBezTo>
                    <a:cubicBezTo>
                      <a:pt x="44" y="521"/>
                      <a:pt x="79" y="543"/>
                      <a:pt x="113" y="543"/>
                    </a:cubicBezTo>
                    <a:cubicBezTo>
                      <a:pt x="146" y="543"/>
                      <a:pt x="177" y="521"/>
                      <a:pt x="174" y="478"/>
                    </a:cubicBezTo>
                    <a:cubicBezTo>
                      <a:pt x="164" y="341"/>
                      <a:pt x="151" y="201"/>
                      <a:pt x="137" y="66"/>
                    </a:cubicBezTo>
                    <a:cubicBezTo>
                      <a:pt x="134" y="22"/>
                      <a:pt x="99" y="0"/>
                      <a:pt x="6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9"/>
              <p:cNvSpPr/>
              <p:nvPr/>
            </p:nvSpPr>
            <p:spPr>
              <a:xfrm>
                <a:off x="1742625" y="2975700"/>
                <a:ext cx="502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92" extrusionOk="0">
                    <a:moveTo>
                      <a:pt x="83" y="1"/>
                    </a:moveTo>
                    <a:cubicBezTo>
                      <a:pt x="44" y="1"/>
                      <a:pt x="0" y="34"/>
                      <a:pt x="6" y="84"/>
                    </a:cubicBezTo>
                    <a:cubicBezTo>
                      <a:pt x="26" y="204"/>
                      <a:pt x="46" y="324"/>
                      <a:pt x="63" y="444"/>
                    </a:cubicBezTo>
                    <a:cubicBezTo>
                      <a:pt x="68" y="477"/>
                      <a:pt x="92" y="491"/>
                      <a:pt x="118" y="491"/>
                    </a:cubicBezTo>
                    <a:cubicBezTo>
                      <a:pt x="157" y="491"/>
                      <a:pt x="200" y="459"/>
                      <a:pt x="193" y="407"/>
                    </a:cubicBezTo>
                    <a:cubicBezTo>
                      <a:pt x="173" y="287"/>
                      <a:pt x="156" y="167"/>
                      <a:pt x="136" y="47"/>
                    </a:cubicBezTo>
                    <a:cubicBezTo>
                      <a:pt x="131" y="15"/>
                      <a:pt x="108" y="1"/>
                      <a:pt x="8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9"/>
              <p:cNvSpPr/>
              <p:nvPr/>
            </p:nvSpPr>
            <p:spPr>
              <a:xfrm>
                <a:off x="1712475" y="2941125"/>
                <a:ext cx="33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05" extrusionOk="0">
                    <a:moveTo>
                      <a:pt x="67" y="0"/>
                    </a:moveTo>
                    <a:cubicBezTo>
                      <a:pt x="34" y="0"/>
                      <a:pt x="1" y="21"/>
                      <a:pt x="1" y="63"/>
                    </a:cubicBezTo>
                    <a:lnTo>
                      <a:pt x="1" y="342"/>
                    </a:lnTo>
                    <a:cubicBezTo>
                      <a:pt x="1" y="384"/>
                      <a:pt x="34" y="405"/>
                      <a:pt x="67" y="405"/>
                    </a:cubicBezTo>
                    <a:cubicBezTo>
                      <a:pt x="100" y="405"/>
                      <a:pt x="134" y="384"/>
                      <a:pt x="134" y="342"/>
                    </a:cubicBezTo>
                    <a:lnTo>
                      <a:pt x="134" y="63"/>
                    </a:lnTo>
                    <a:cubicBezTo>
                      <a:pt x="134" y="21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9"/>
              <p:cNvSpPr/>
              <p:nvPr/>
            </p:nvSpPr>
            <p:spPr>
              <a:xfrm>
                <a:off x="1709525" y="3097500"/>
                <a:ext cx="510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491" extrusionOk="0">
                    <a:moveTo>
                      <a:pt x="81" y="0"/>
                    </a:moveTo>
                    <a:cubicBezTo>
                      <a:pt x="43" y="0"/>
                      <a:pt x="1" y="33"/>
                      <a:pt x="9" y="85"/>
                    </a:cubicBezTo>
                    <a:lnTo>
                      <a:pt x="65" y="444"/>
                    </a:lnTo>
                    <a:cubicBezTo>
                      <a:pt x="72" y="477"/>
                      <a:pt x="96" y="491"/>
                      <a:pt x="121" y="491"/>
                    </a:cubicBezTo>
                    <a:cubicBezTo>
                      <a:pt x="160" y="491"/>
                      <a:pt x="203" y="458"/>
                      <a:pt x="195" y="407"/>
                    </a:cubicBezTo>
                    <a:lnTo>
                      <a:pt x="135" y="48"/>
                    </a:lnTo>
                    <a:cubicBezTo>
                      <a:pt x="130" y="15"/>
                      <a:pt x="106" y="0"/>
                      <a:pt x="81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9"/>
              <p:cNvSpPr/>
              <p:nvPr/>
            </p:nvSpPr>
            <p:spPr>
              <a:xfrm>
                <a:off x="1686550" y="3109250"/>
                <a:ext cx="502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28" extrusionOk="0">
                    <a:moveTo>
                      <a:pt x="83" y="0"/>
                    </a:moveTo>
                    <a:cubicBezTo>
                      <a:pt x="43" y="0"/>
                      <a:pt x="0" y="33"/>
                      <a:pt x="12" y="83"/>
                    </a:cubicBezTo>
                    <a:lnTo>
                      <a:pt x="59" y="280"/>
                    </a:lnTo>
                    <a:cubicBezTo>
                      <a:pt x="67" y="313"/>
                      <a:pt x="92" y="327"/>
                      <a:pt x="119" y="327"/>
                    </a:cubicBezTo>
                    <a:cubicBezTo>
                      <a:pt x="158" y="327"/>
                      <a:pt x="201" y="294"/>
                      <a:pt x="189" y="243"/>
                    </a:cubicBezTo>
                    <a:cubicBezTo>
                      <a:pt x="172" y="180"/>
                      <a:pt x="159" y="114"/>
                      <a:pt x="143" y="48"/>
                    </a:cubicBezTo>
                    <a:cubicBezTo>
                      <a:pt x="135" y="14"/>
                      <a:pt x="109" y="0"/>
                      <a:pt x="83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9"/>
              <p:cNvSpPr/>
              <p:nvPr/>
            </p:nvSpPr>
            <p:spPr>
              <a:xfrm>
                <a:off x="1758500" y="3188200"/>
                <a:ext cx="56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434" extrusionOk="0">
                    <a:moveTo>
                      <a:pt x="89" y="1"/>
                    </a:moveTo>
                    <a:cubicBezTo>
                      <a:pt x="55" y="1"/>
                      <a:pt x="18" y="22"/>
                      <a:pt x="13" y="65"/>
                    </a:cubicBezTo>
                    <a:cubicBezTo>
                      <a:pt x="0" y="184"/>
                      <a:pt x="27" y="294"/>
                      <a:pt x="83" y="400"/>
                    </a:cubicBezTo>
                    <a:cubicBezTo>
                      <a:pt x="96" y="424"/>
                      <a:pt x="115" y="434"/>
                      <a:pt x="135" y="434"/>
                    </a:cubicBezTo>
                    <a:cubicBezTo>
                      <a:pt x="179" y="434"/>
                      <a:pt x="224" y="385"/>
                      <a:pt x="197" y="334"/>
                    </a:cubicBezTo>
                    <a:cubicBezTo>
                      <a:pt x="153" y="248"/>
                      <a:pt x="137" y="160"/>
                      <a:pt x="147" y="65"/>
                    </a:cubicBezTo>
                    <a:cubicBezTo>
                      <a:pt x="152" y="22"/>
                      <a:pt x="122" y="1"/>
                      <a:pt x="89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9"/>
              <p:cNvSpPr/>
              <p:nvPr/>
            </p:nvSpPr>
            <p:spPr>
              <a:xfrm>
                <a:off x="1773400" y="3163975"/>
                <a:ext cx="582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37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cubicBezTo>
                      <a:pt x="0" y="185"/>
                      <a:pt x="30" y="298"/>
                      <a:pt x="90" y="404"/>
                    </a:cubicBezTo>
                    <a:cubicBezTo>
                      <a:pt x="103" y="427"/>
                      <a:pt x="123" y="436"/>
                      <a:pt x="143" y="436"/>
                    </a:cubicBezTo>
                    <a:cubicBezTo>
                      <a:pt x="188" y="436"/>
                      <a:pt x="233" y="388"/>
                      <a:pt x="203" y="338"/>
                    </a:cubicBezTo>
                    <a:cubicBezTo>
                      <a:pt x="156" y="251"/>
                      <a:pt x="133" y="161"/>
                      <a:pt x="133" y="65"/>
                    </a:cubicBez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9"/>
              <p:cNvSpPr/>
              <p:nvPr/>
            </p:nvSpPr>
            <p:spPr>
              <a:xfrm>
                <a:off x="1776125" y="3206150"/>
                <a:ext cx="33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435" extrusionOk="0">
                    <a:moveTo>
                      <a:pt x="67" y="0"/>
                    </a:moveTo>
                    <a:cubicBezTo>
                      <a:pt x="34" y="0"/>
                      <a:pt x="1" y="22"/>
                      <a:pt x="1" y="66"/>
                    </a:cubicBezTo>
                    <a:lnTo>
                      <a:pt x="1" y="371"/>
                    </a:lnTo>
                    <a:cubicBezTo>
                      <a:pt x="1" y="413"/>
                      <a:pt x="35" y="435"/>
                      <a:pt x="68" y="435"/>
                    </a:cubicBezTo>
                    <a:cubicBezTo>
                      <a:pt x="101" y="435"/>
                      <a:pt x="134" y="414"/>
                      <a:pt x="134" y="371"/>
                    </a:cubicBezTo>
                    <a:lnTo>
                      <a:pt x="134" y="66"/>
                    </a:lnTo>
                    <a:cubicBezTo>
                      <a:pt x="134" y="22"/>
                      <a:pt x="101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9"/>
              <p:cNvSpPr/>
              <p:nvPr/>
            </p:nvSpPr>
            <p:spPr>
              <a:xfrm>
                <a:off x="1587000" y="3057400"/>
                <a:ext cx="45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181" h="407" extrusionOk="0">
                    <a:moveTo>
                      <a:pt x="92" y="1"/>
                    </a:moveTo>
                    <a:cubicBezTo>
                      <a:pt x="59" y="1"/>
                      <a:pt x="29" y="22"/>
                      <a:pt x="34" y="65"/>
                    </a:cubicBezTo>
                    <a:cubicBezTo>
                      <a:pt x="48" y="154"/>
                      <a:pt x="40" y="237"/>
                      <a:pt x="14" y="324"/>
                    </a:cubicBezTo>
                    <a:cubicBezTo>
                      <a:pt x="0" y="374"/>
                      <a:pt x="40" y="406"/>
                      <a:pt x="80" y="406"/>
                    </a:cubicBezTo>
                    <a:cubicBezTo>
                      <a:pt x="107" y="406"/>
                      <a:pt x="133" y="392"/>
                      <a:pt x="144" y="360"/>
                    </a:cubicBezTo>
                    <a:cubicBezTo>
                      <a:pt x="171" y="260"/>
                      <a:pt x="180" y="165"/>
                      <a:pt x="167" y="65"/>
                    </a:cubicBezTo>
                    <a:cubicBezTo>
                      <a:pt x="162" y="22"/>
                      <a:pt x="126" y="1"/>
                      <a:pt x="92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9"/>
              <p:cNvSpPr/>
              <p:nvPr/>
            </p:nvSpPr>
            <p:spPr>
              <a:xfrm>
                <a:off x="1608425" y="3071250"/>
                <a:ext cx="60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24" extrusionOk="0">
                    <a:moveTo>
                      <a:pt x="159" y="0"/>
                    </a:moveTo>
                    <a:cubicBezTo>
                      <a:pt x="132" y="0"/>
                      <a:pt x="104" y="14"/>
                      <a:pt x="92" y="46"/>
                    </a:cubicBezTo>
                    <a:cubicBezTo>
                      <a:pt x="69" y="110"/>
                      <a:pt x="42" y="176"/>
                      <a:pt x="19" y="242"/>
                    </a:cubicBezTo>
                    <a:cubicBezTo>
                      <a:pt x="1" y="291"/>
                      <a:pt x="42" y="324"/>
                      <a:pt x="84" y="324"/>
                    </a:cubicBezTo>
                    <a:cubicBezTo>
                      <a:pt x="110" y="324"/>
                      <a:pt x="137" y="310"/>
                      <a:pt x="149" y="279"/>
                    </a:cubicBezTo>
                    <a:cubicBezTo>
                      <a:pt x="172" y="213"/>
                      <a:pt x="196" y="146"/>
                      <a:pt x="222" y="79"/>
                    </a:cubicBezTo>
                    <a:cubicBezTo>
                      <a:pt x="240" y="31"/>
                      <a:pt x="200" y="0"/>
                      <a:pt x="159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9"/>
              <p:cNvSpPr/>
              <p:nvPr/>
            </p:nvSpPr>
            <p:spPr>
              <a:xfrm>
                <a:off x="1786025" y="3440750"/>
                <a:ext cx="53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632" extrusionOk="0">
                    <a:moveTo>
                      <a:pt x="81" y="0"/>
                    </a:moveTo>
                    <a:cubicBezTo>
                      <a:pt x="56" y="0"/>
                      <a:pt x="33" y="15"/>
                      <a:pt x="27" y="50"/>
                    </a:cubicBezTo>
                    <a:cubicBezTo>
                      <a:pt x="1" y="233"/>
                      <a:pt x="10" y="410"/>
                      <a:pt x="70" y="586"/>
                    </a:cubicBezTo>
                    <a:cubicBezTo>
                      <a:pt x="81" y="618"/>
                      <a:pt x="107" y="632"/>
                      <a:pt x="134" y="632"/>
                    </a:cubicBezTo>
                    <a:cubicBezTo>
                      <a:pt x="174" y="632"/>
                      <a:pt x="213" y="600"/>
                      <a:pt x="197" y="549"/>
                    </a:cubicBezTo>
                    <a:cubicBezTo>
                      <a:pt x="150" y="399"/>
                      <a:pt x="134" y="243"/>
                      <a:pt x="154" y="87"/>
                    </a:cubicBezTo>
                    <a:cubicBezTo>
                      <a:pt x="162" y="35"/>
                      <a:pt x="119" y="0"/>
                      <a:pt x="81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9"/>
              <p:cNvSpPr/>
              <p:nvPr/>
            </p:nvSpPr>
            <p:spPr>
              <a:xfrm>
                <a:off x="1797250" y="3459500"/>
                <a:ext cx="64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92" extrusionOk="0">
                    <a:moveTo>
                      <a:pt x="79" y="1"/>
                    </a:moveTo>
                    <a:cubicBezTo>
                      <a:pt x="40" y="1"/>
                      <a:pt x="0" y="33"/>
                      <a:pt x="14" y="82"/>
                    </a:cubicBezTo>
                    <a:cubicBezTo>
                      <a:pt x="48" y="202"/>
                      <a:pt x="81" y="325"/>
                      <a:pt x="117" y="445"/>
                    </a:cubicBezTo>
                    <a:cubicBezTo>
                      <a:pt x="126" y="478"/>
                      <a:pt x="152" y="492"/>
                      <a:pt x="178" y="492"/>
                    </a:cubicBezTo>
                    <a:cubicBezTo>
                      <a:pt x="217" y="492"/>
                      <a:pt x="258" y="458"/>
                      <a:pt x="244" y="408"/>
                    </a:cubicBezTo>
                    <a:cubicBezTo>
                      <a:pt x="211" y="288"/>
                      <a:pt x="177" y="168"/>
                      <a:pt x="141" y="49"/>
                    </a:cubicBezTo>
                    <a:cubicBezTo>
                      <a:pt x="131" y="15"/>
                      <a:pt x="105" y="1"/>
                      <a:pt x="79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9"/>
              <p:cNvSpPr/>
              <p:nvPr/>
            </p:nvSpPr>
            <p:spPr>
              <a:xfrm>
                <a:off x="1851500" y="3450500"/>
                <a:ext cx="5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65" extrusionOk="0">
                    <a:moveTo>
                      <a:pt x="66" y="0"/>
                    </a:moveTo>
                    <a:cubicBezTo>
                      <a:pt x="33" y="0"/>
                      <a:pt x="1" y="21"/>
                      <a:pt x="4" y="63"/>
                    </a:cubicBezTo>
                    <a:cubicBezTo>
                      <a:pt x="15" y="192"/>
                      <a:pt x="44" y="312"/>
                      <a:pt x="94" y="429"/>
                    </a:cubicBezTo>
                    <a:cubicBezTo>
                      <a:pt x="105" y="454"/>
                      <a:pt x="124" y="465"/>
                      <a:pt x="144" y="465"/>
                    </a:cubicBezTo>
                    <a:cubicBezTo>
                      <a:pt x="186" y="465"/>
                      <a:pt x="233" y="417"/>
                      <a:pt x="211" y="362"/>
                    </a:cubicBezTo>
                    <a:cubicBezTo>
                      <a:pt x="167" y="269"/>
                      <a:pt x="144" y="169"/>
                      <a:pt x="138" y="63"/>
                    </a:cubicBezTo>
                    <a:cubicBezTo>
                      <a:pt x="134" y="21"/>
                      <a:pt x="99" y="0"/>
                      <a:pt x="6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9"/>
              <p:cNvSpPr/>
              <p:nvPr/>
            </p:nvSpPr>
            <p:spPr>
              <a:xfrm>
                <a:off x="1853675" y="3476800"/>
                <a:ext cx="3350" cy="73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94" extrusionOk="0">
                    <a:moveTo>
                      <a:pt x="67" y="1"/>
                    </a:moveTo>
                    <a:cubicBezTo>
                      <a:pt x="34" y="1"/>
                      <a:pt x="0" y="22"/>
                      <a:pt x="0" y="66"/>
                    </a:cubicBezTo>
                    <a:lnTo>
                      <a:pt x="0" y="229"/>
                    </a:lnTo>
                    <a:cubicBezTo>
                      <a:pt x="0" y="272"/>
                      <a:pt x="34" y="294"/>
                      <a:pt x="67" y="294"/>
                    </a:cubicBezTo>
                    <a:cubicBezTo>
                      <a:pt x="100" y="294"/>
                      <a:pt x="134" y="272"/>
                      <a:pt x="134" y="229"/>
                    </a:cubicBezTo>
                    <a:lnTo>
                      <a:pt x="134" y="66"/>
                    </a:lnTo>
                    <a:cubicBezTo>
                      <a:pt x="134" y="22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1931875" y="3447025"/>
                <a:ext cx="33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297" extrusionOk="0">
                    <a:moveTo>
                      <a:pt x="68" y="1"/>
                    </a:moveTo>
                    <a:cubicBezTo>
                      <a:pt x="34" y="1"/>
                      <a:pt x="1" y="22"/>
                      <a:pt x="1" y="65"/>
                    </a:cubicBezTo>
                    <a:lnTo>
                      <a:pt x="1" y="231"/>
                    </a:lnTo>
                    <a:cubicBezTo>
                      <a:pt x="1" y="275"/>
                      <a:pt x="34" y="297"/>
                      <a:pt x="68" y="297"/>
                    </a:cubicBezTo>
                    <a:cubicBezTo>
                      <a:pt x="101" y="297"/>
                      <a:pt x="134" y="275"/>
                      <a:pt x="134" y="231"/>
                    </a:cubicBezTo>
                    <a:lnTo>
                      <a:pt x="134" y="65"/>
                    </a:lnTo>
                    <a:cubicBezTo>
                      <a:pt x="134" y="22"/>
                      <a:pt x="101" y="1"/>
                      <a:pt x="68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1944300" y="3440125"/>
                <a:ext cx="33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50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284"/>
                    </a:lnTo>
                    <a:cubicBezTo>
                      <a:pt x="0" y="328"/>
                      <a:pt x="33" y="350"/>
                      <a:pt x="67" y="350"/>
                    </a:cubicBezTo>
                    <a:cubicBezTo>
                      <a:pt x="100" y="350"/>
                      <a:pt x="133" y="328"/>
                      <a:pt x="133" y="284"/>
                    </a:cubicBezTo>
                    <a:lnTo>
                      <a:pt x="133" y="65"/>
                    </a:ln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1628400" y="3570200"/>
                <a:ext cx="520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354" extrusionOk="0">
                    <a:moveTo>
                      <a:pt x="83" y="1"/>
                    </a:moveTo>
                    <a:cubicBezTo>
                      <a:pt x="43" y="1"/>
                      <a:pt x="0" y="34"/>
                      <a:pt x="12" y="84"/>
                    </a:cubicBezTo>
                    <a:cubicBezTo>
                      <a:pt x="32" y="157"/>
                      <a:pt x="49" y="234"/>
                      <a:pt x="65" y="307"/>
                    </a:cubicBezTo>
                    <a:cubicBezTo>
                      <a:pt x="73" y="340"/>
                      <a:pt x="98" y="354"/>
                      <a:pt x="124" y="354"/>
                    </a:cubicBezTo>
                    <a:cubicBezTo>
                      <a:pt x="164" y="354"/>
                      <a:pt x="207" y="321"/>
                      <a:pt x="195" y="270"/>
                    </a:cubicBezTo>
                    <a:cubicBezTo>
                      <a:pt x="175" y="197"/>
                      <a:pt x="159" y="124"/>
                      <a:pt x="142" y="47"/>
                    </a:cubicBezTo>
                    <a:cubicBezTo>
                      <a:pt x="134" y="15"/>
                      <a:pt x="109" y="1"/>
                      <a:pt x="83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1639800" y="3568825"/>
                <a:ext cx="43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349" extrusionOk="0">
                    <a:moveTo>
                      <a:pt x="64" y="1"/>
                    </a:moveTo>
                    <a:cubicBezTo>
                      <a:pt x="31" y="1"/>
                      <a:pt x="0" y="23"/>
                      <a:pt x="5" y="66"/>
                    </a:cubicBezTo>
                    <a:cubicBezTo>
                      <a:pt x="16" y="139"/>
                      <a:pt x="22" y="212"/>
                      <a:pt x="32" y="285"/>
                    </a:cubicBezTo>
                    <a:cubicBezTo>
                      <a:pt x="37" y="327"/>
                      <a:pt x="74" y="349"/>
                      <a:pt x="108" y="349"/>
                    </a:cubicBezTo>
                    <a:cubicBezTo>
                      <a:pt x="142" y="349"/>
                      <a:pt x="172" y="328"/>
                      <a:pt x="165" y="285"/>
                    </a:cubicBezTo>
                    <a:cubicBezTo>
                      <a:pt x="159" y="212"/>
                      <a:pt x="148" y="139"/>
                      <a:pt x="139" y="66"/>
                    </a:cubicBezTo>
                    <a:cubicBezTo>
                      <a:pt x="133" y="23"/>
                      <a:pt x="98" y="1"/>
                      <a:pt x="64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9"/>
              <p:cNvSpPr/>
              <p:nvPr/>
            </p:nvSpPr>
            <p:spPr>
              <a:xfrm>
                <a:off x="1699325" y="3535625"/>
                <a:ext cx="33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51" extrusionOk="0">
                    <a:moveTo>
                      <a:pt x="67" y="1"/>
                    </a:moveTo>
                    <a:cubicBezTo>
                      <a:pt x="34" y="1"/>
                      <a:pt x="1" y="23"/>
                      <a:pt x="1" y="66"/>
                    </a:cubicBezTo>
                    <a:lnTo>
                      <a:pt x="1" y="286"/>
                    </a:lnTo>
                    <a:cubicBezTo>
                      <a:pt x="1" y="329"/>
                      <a:pt x="34" y="350"/>
                      <a:pt x="67" y="350"/>
                    </a:cubicBezTo>
                    <a:cubicBezTo>
                      <a:pt x="101" y="350"/>
                      <a:pt x="134" y="329"/>
                      <a:pt x="134" y="286"/>
                    </a:cubicBezTo>
                    <a:lnTo>
                      <a:pt x="134" y="66"/>
                    </a:lnTo>
                    <a:cubicBezTo>
                      <a:pt x="134" y="23"/>
                      <a:pt x="101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9"/>
              <p:cNvSpPr/>
              <p:nvPr/>
            </p:nvSpPr>
            <p:spPr>
              <a:xfrm>
                <a:off x="1711400" y="3543275"/>
                <a:ext cx="53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573" extrusionOk="0">
                    <a:moveTo>
                      <a:pt x="90" y="1"/>
                    </a:moveTo>
                    <a:cubicBezTo>
                      <a:pt x="56" y="1"/>
                      <a:pt x="20" y="21"/>
                      <a:pt x="17" y="63"/>
                    </a:cubicBezTo>
                    <a:cubicBezTo>
                      <a:pt x="0" y="219"/>
                      <a:pt x="20" y="375"/>
                      <a:pt x="67" y="525"/>
                    </a:cubicBezTo>
                    <a:cubicBezTo>
                      <a:pt x="78" y="558"/>
                      <a:pt x="104" y="572"/>
                      <a:pt x="131" y="572"/>
                    </a:cubicBezTo>
                    <a:cubicBezTo>
                      <a:pt x="172" y="572"/>
                      <a:pt x="213" y="539"/>
                      <a:pt x="197" y="489"/>
                    </a:cubicBezTo>
                    <a:cubicBezTo>
                      <a:pt x="150" y="349"/>
                      <a:pt x="137" y="209"/>
                      <a:pt x="150" y="63"/>
                    </a:cubicBezTo>
                    <a:cubicBezTo>
                      <a:pt x="155" y="21"/>
                      <a:pt x="123" y="1"/>
                      <a:pt x="90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9"/>
              <p:cNvSpPr/>
              <p:nvPr/>
            </p:nvSpPr>
            <p:spPr>
              <a:xfrm>
                <a:off x="1480575" y="3536975"/>
                <a:ext cx="337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135" h="353" extrusionOk="0">
                    <a:moveTo>
                      <a:pt x="68" y="0"/>
                    </a:moveTo>
                    <a:cubicBezTo>
                      <a:pt x="34" y="0"/>
                      <a:pt x="1" y="22"/>
                      <a:pt x="1" y="65"/>
                    </a:cubicBezTo>
                    <a:lnTo>
                      <a:pt x="1" y="288"/>
                    </a:lnTo>
                    <a:cubicBezTo>
                      <a:pt x="1" y="331"/>
                      <a:pt x="34" y="353"/>
                      <a:pt x="68" y="353"/>
                    </a:cubicBezTo>
                    <a:cubicBezTo>
                      <a:pt x="101" y="353"/>
                      <a:pt x="134" y="331"/>
                      <a:pt x="134" y="288"/>
                    </a:cubicBezTo>
                    <a:lnTo>
                      <a:pt x="134" y="65"/>
                    </a:lnTo>
                    <a:cubicBezTo>
                      <a:pt x="134" y="22"/>
                      <a:pt x="101" y="0"/>
                      <a:pt x="68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9"/>
              <p:cNvSpPr/>
              <p:nvPr/>
            </p:nvSpPr>
            <p:spPr>
              <a:xfrm>
                <a:off x="1488225" y="3541850"/>
                <a:ext cx="337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324" extrusionOk="0">
                    <a:moveTo>
                      <a:pt x="68" y="1"/>
                    </a:moveTo>
                    <a:cubicBezTo>
                      <a:pt x="34" y="1"/>
                      <a:pt x="1" y="22"/>
                      <a:pt x="1" y="63"/>
                    </a:cubicBezTo>
                    <a:lnTo>
                      <a:pt x="1" y="260"/>
                    </a:lnTo>
                    <a:cubicBezTo>
                      <a:pt x="1" y="302"/>
                      <a:pt x="35" y="323"/>
                      <a:pt x="69" y="323"/>
                    </a:cubicBezTo>
                    <a:cubicBezTo>
                      <a:pt x="102" y="323"/>
                      <a:pt x="134" y="302"/>
                      <a:pt x="134" y="260"/>
                    </a:cubicBezTo>
                    <a:lnTo>
                      <a:pt x="134" y="63"/>
                    </a:lnTo>
                    <a:cubicBezTo>
                      <a:pt x="134" y="22"/>
                      <a:pt x="101" y="1"/>
                      <a:pt x="68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9"/>
              <p:cNvSpPr/>
              <p:nvPr/>
            </p:nvSpPr>
            <p:spPr>
              <a:xfrm>
                <a:off x="1527675" y="3523150"/>
                <a:ext cx="33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351" extrusionOk="0">
                    <a:moveTo>
                      <a:pt x="67" y="1"/>
                    </a:moveTo>
                    <a:cubicBezTo>
                      <a:pt x="34" y="1"/>
                      <a:pt x="0" y="22"/>
                      <a:pt x="0" y="66"/>
                    </a:cubicBezTo>
                    <a:lnTo>
                      <a:pt x="0" y="286"/>
                    </a:lnTo>
                    <a:cubicBezTo>
                      <a:pt x="0" y="329"/>
                      <a:pt x="34" y="350"/>
                      <a:pt x="67" y="350"/>
                    </a:cubicBezTo>
                    <a:cubicBezTo>
                      <a:pt x="100" y="350"/>
                      <a:pt x="134" y="329"/>
                      <a:pt x="134" y="286"/>
                    </a:cubicBezTo>
                    <a:lnTo>
                      <a:pt x="134" y="66"/>
                    </a:lnTo>
                    <a:cubicBezTo>
                      <a:pt x="134" y="22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9"/>
              <p:cNvSpPr/>
              <p:nvPr/>
            </p:nvSpPr>
            <p:spPr>
              <a:xfrm>
                <a:off x="1533175" y="3525900"/>
                <a:ext cx="34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97" extrusionOk="0">
                    <a:moveTo>
                      <a:pt x="68" y="1"/>
                    </a:moveTo>
                    <a:cubicBezTo>
                      <a:pt x="34" y="1"/>
                      <a:pt x="0" y="22"/>
                      <a:pt x="0" y="65"/>
                    </a:cubicBezTo>
                    <a:lnTo>
                      <a:pt x="0" y="231"/>
                    </a:lnTo>
                    <a:cubicBezTo>
                      <a:pt x="0" y="275"/>
                      <a:pt x="34" y="297"/>
                      <a:pt x="68" y="297"/>
                    </a:cubicBezTo>
                    <a:cubicBezTo>
                      <a:pt x="103" y="297"/>
                      <a:pt x="137" y="275"/>
                      <a:pt x="137" y="231"/>
                    </a:cubicBezTo>
                    <a:lnTo>
                      <a:pt x="137" y="65"/>
                    </a:lnTo>
                    <a:cubicBezTo>
                      <a:pt x="137" y="22"/>
                      <a:pt x="103" y="1"/>
                      <a:pt x="68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9"/>
              <p:cNvSpPr/>
              <p:nvPr/>
            </p:nvSpPr>
            <p:spPr>
              <a:xfrm>
                <a:off x="1509575" y="2879550"/>
                <a:ext cx="4375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175" h="432" extrusionOk="0">
                    <a:moveTo>
                      <a:pt x="110" y="0"/>
                    </a:moveTo>
                    <a:cubicBezTo>
                      <a:pt x="76" y="0"/>
                      <a:pt x="41" y="21"/>
                      <a:pt x="36" y="63"/>
                    </a:cubicBezTo>
                    <a:cubicBezTo>
                      <a:pt x="26" y="166"/>
                      <a:pt x="16" y="265"/>
                      <a:pt x="6" y="369"/>
                    </a:cubicBezTo>
                    <a:cubicBezTo>
                      <a:pt x="1" y="411"/>
                      <a:pt x="32" y="432"/>
                      <a:pt x="65" y="432"/>
                    </a:cubicBezTo>
                    <a:cubicBezTo>
                      <a:pt x="98" y="432"/>
                      <a:pt x="134" y="411"/>
                      <a:pt x="139" y="369"/>
                    </a:cubicBezTo>
                    <a:cubicBezTo>
                      <a:pt x="149" y="265"/>
                      <a:pt x="159" y="166"/>
                      <a:pt x="169" y="63"/>
                    </a:cubicBezTo>
                    <a:cubicBezTo>
                      <a:pt x="174" y="21"/>
                      <a:pt x="143" y="0"/>
                      <a:pt x="110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9"/>
              <p:cNvSpPr/>
              <p:nvPr/>
            </p:nvSpPr>
            <p:spPr>
              <a:xfrm>
                <a:off x="1519150" y="2882950"/>
                <a:ext cx="427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78" extrusionOk="0">
                    <a:moveTo>
                      <a:pt x="105" y="1"/>
                    </a:moveTo>
                    <a:cubicBezTo>
                      <a:pt x="71" y="1"/>
                      <a:pt x="36" y="22"/>
                      <a:pt x="32" y="63"/>
                    </a:cubicBezTo>
                    <a:cubicBezTo>
                      <a:pt x="22" y="146"/>
                      <a:pt x="12" y="229"/>
                      <a:pt x="6" y="313"/>
                    </a:cubicBezTo>
                    <a:cubicBezTo>
                      <a:pt x="1" y="356"/>
                      <a:pt x="32" y="378"/>
                      <a:pt x="65" y="378"/>
                    </a:cubicBezTo>
                    <a:cubicBezTo>
                      <a:pt x="98" y="378"/>
                      <a:pt x="134" y="356"/>
                      <a:pt x="139" y="313"/>
                    </a:cubicBezTo>
                    <a:cubicBezTo>
                      <a:pt x="146" y="229"/>
                      <a:pt x="155" y="146"/>
                      <a:pt x="166" y="63"/>
                    </a:cubicBezTo>
                    <a:cubicBezTo>
                      <a:pt x="170" y="22"/>
                      <a:pt x="139" y="1"/>
                      <a:pt x="105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9"/>
              <p:cNvSpPr/>
              <p:nvPr/>
            </p:nvSpPr>
            <p:spPr>
              <a:xfrm>
                <a:off x="1643925" y="2878825"/>
                <a:ext cx="33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212" extrusionOk="0">
                    <a:moveTo>
                      <a:pt x="67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148"/>
                    </a:lnTo>
                    <a:cubicBezTo>
                      <a:pt x="0" y="190"/>
                      <a:pt x="34" y="212"/>
                      <a:pt x="68" y="212"/>
                    </a:cubicBezTo>
                    <a:cubicBezTo>
                      <a:pt x="101" y="212"/>
                      <a:pt x="133" y="191"/>
                      <a:pt x="133" y="148"/>
                    </a:cubicBezTo>
                    <a:lnTo>
                      <a:pt x="133" y="65"/>
                    </a:lnTo>
                    <a:cubicBezTo>
                      <a:pt x="133" y="22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9"/>
              <p:cNvSpPr/>
              <p:nvPr/>
            </p:nvSpPr>
            <p:spPr>
              <a:xfrm>
                <a:off x="1652750" y="2874625"/>
                <a:ext cx="45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330" extrusionOk="0">
                    <a:moveTo>
                      <a:pt x="68" y="0"/>
                    </a:moveTo>
                    <a:cubicBezTo>
                      <a:pt x="42" y="0"/>
                      <a:pt x="19" y="15"/>
                      <a:pt x="14" y="50"/>
                    </a:cubicBezTo>
                    <a:cubicBezTo>
                      <a:pt x="0" y="137"/>
                      <a:pt x="6" y="213"/>
                      <a:pt x="43" y="293"/>
                    </a:cubicBezTo>
                    <a:cubicBezTo>
                      <a:pt x="54" y="319"/>
                      <a:pt x="73" y="329"/>
                      <a:pt x="93" y="329"/>
                    </a:cubicBezTo>
                    <a:cubicBezTo>
                      <a:pt x="136" y="329"/>
                      <a:pt x="183" y="281"/>
                      <a:pt x="160" y="227"/>
                    </a:cubicBezTo>
                    <a:cubicBezTo>
                      <a:pt x="140" y="180"/>
                      <a:pt x="133" y="133"/>
                      <a:pt x="140" y="83"/>
                    </a:cubicBezTo>
                    <a:cubicBezTo>
                      <a:pt x="148" y="33"/>
                      <a:pt x="106" y="0"/>
                      <a:pt x="68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9"/>
              <p:cNvSpPr/>
              <p:nvPr/>
            </p:nvSpPr>
            <p:spPr>
              <a:xfrm>
                <a:off x="1763000" y="2901625"/>
                <a:ext cx="332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407" extrusionOk="0">
                    <a:moveTo>
                      <a:pt x="66" y="0"/>
                    </a:moveTo>
                    <a:cubicBezTo>
                      <a:pt x="33" y="0"/>
                      <a:pt x="0" y="22"/>
                      <a:pt x="0" y="65"/>
                    </a:cubicBezTo>
                    <a:lnTo>
                      <a:pt x="0" y="341"/>
                    </a:lnTo>
                    <a:cubicBezTo>
                      <a:pt x="0" y="384"/>
                      <a:pt x="33" y="406"/>
                      <a:pt x="66" y="406"/>
                    </a:cubicBezTo>
                    <a:cubicBezTo>
                      <a:pt x="99" y="406"/>
                      <a:pt x="133" y="384"/>
                      <a:pt x="133" y="341"/>
                    </a:cubicBezTo>
                    <a:lnTo>
                      <a:pt x="133" y="65"/>
                    </a:lnTo>
                    <a:cubicBezTo>
                      <a:pt x="133" y="22"/>
                      <a:pt x="99" y="0"/>
                      <a:pt x="6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9"/>
              <p:cNvSpPr/>
              <p:nvPr/>
            </p:nvSpPr>
            <p:spPr>
              <a:xfrm>
                <a:off x="1711525" y="3017900"/>
                <a:ext cx="4250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78" extrusionOk="0">
                    <a:moveTo>
                      <a:pt x="106" y="1"/>
                    </a:moveTo>
                    <a:cubicBezTo>
                      <a:pt x="73" y="1"/>
                      <a:pt x="37" y="22"/>
                      <a:pt x="32" y="63"/>
                    </a:cubicBezTo>
                    <a:cubicBezTo>
                      <a:pt x="22" y="147"/>
                      <a:pt x="15" y="230"/>
                      <a:pt x="5" y="313"/>
                    </a:cubicBezTo>
                    <a:cubicBezTo>
                      <a:pt x="0" y="356"/>
                      <a:pt x="31" y="378"/>
                      <a:pt x="64" y="378"/>
                    </a:cubicBezTo>
                    <a:cubicBezTo>
                      <a:pt x="98" y="378"/>
                      <a:pt x="134" y="356"/>
                      <a:pt x="139" y="313"/>
                    </a:cubicBezTo>
                    <a:cubicBezTo>
                      <a:pt x="148" y="230"/>
                      <a:pt x="159" y="147"/>
                      <a:pt x="165" y="63"/>
                    </a:cubicBezTo>
                    <a:cubicBezTo>
                      <a:pt x="170" y="22"/>
                      <a:pt x="139" y="1"/>
                      <a:pt x="106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9"/>
              <p:cNvSpPr/>
              <p:nvPr/>
            </p:nvSpPr>
            <p:spPr>
              <a:xfrm>
                <a:off x="1717975" y="3023425"/>
                <a:ext cx="3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407" extrusionOk="0">
                    <a:moveTo>
                      <a:pt x="67" y="1"/>
                    </a:moveTo>
                    <a:cubicBezTo>
                      <a:pt x="34" y="1"/>
                      <a:pt x="1" y="22"/>
                      <a:pt x="1" y="66"/>
                    </a:cubicBezTo>
                    <a:lnTo>
                      <a:pt x="1" y="341"/>
                    </a:lnTo>
                    <a:cubicBezTo>
                      <a:pt x="1" y="385"/>
                      <a:pt x="34" y="407"/>
                      <a:pt x="67" y="407"/>
                    </a:cubicBezTo>
                    <a:cubicBezTo>
                      <a:pt x="100" y="407"/>
                      <a:pt x="133" y="385"/>
                      <a:pt x="133" y="341"/>
                    </a:cubicBezTo>
                    <a:lnTo>
                      <a:pt x="133" y="66"/>
                    </a:lnTo>
                    <a:cubicBezTo>
                      <a:pt x="133" y="22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9"/>
              <p:cNvSpPr/>
              <p:nvPr/>
            </p:nvSpPr>
            <p:spPr>
              <a:xfrm>
                <a:off x="1512625" y="3345650"/>
                <a:ext cx="255450" cy="180050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7202" extrusionOk="0">
                    <a:moveTo>
                      <a:pt x="487" y="0"/>
                    </a:moveTo>
                    <a:cubicBezTo>
                      <a:pt x="487" y="0"/>
                      <a:pt x="287" y="666"/>
                      <a:pt x="0" y="1704"/>
                    </a:cubicBezTo>
                    <a:cubicBezTo>
                      <a:pt x="3032" y="2779"/>
                      <a:pt x="6949" y="2902"/>
                      <a:pt x="6949" y="2902"/>
                    </a:cubicBezTo>
                    <a:lnTo>
                      <a:pt x="6949" y="7202"/>
                    </a:lnTo>
                    <a:cubicBezTo>
                      <a:pt x="8541" y="7195"/>
                      <a:pt x="10204" y="7046"/>
                      <a:pt x="10204" y="7046"/>
                    </a:cubicBezTo>
                    <a:cubicBezTo>
                      <a:pt x="10204" y="7046"/>
                      <a:pt x="10218" y="6750"/>
                      <a:pt x="10218" y="6163"/>
                    </a:cubicBezTo>
                    <a:cubicBezTo>
                      <a:pt x="10218" y="5325"/>
                      <a:pt x="10192" y="3894"/>
                      <a:pt x="10061" y="1900"/>
                    </a:cubicBezTo>
                    <a:lnTo>
                      <a:pt x="8437" y="1784"/>
                    </a:lnTo>
                    <a:cubicBezTo>
                      <a:pt x="8437" y="1784"/>
                      <a:pt x="8394" y="1661"/>
                      <a:pt x="8324" y="1435"/>
                    </a:cubicBezTo>
                    <a:cubicBezTo>
                      <a:pt x="7975" y="1487"/>
                      <a:pt x="7632" y="1524"/>
                      <a:pt x="7296" y="1547"/>
                    </a:cubicBezTo>
                    <a:cubicBezTo>
                      <a:pt x="7032" y="1564"/>
                      <a:pt x="6773" y="1571"/>
                      <a:pt x="6520" y="1571"/>
                    </a:cubicBezTo>
                    <a:cubicBezTo>
                      <a:pt x="5868" y="1571"/>
                      <a:pt x="5249" y="1518"/>
                      <a:pt x="4680" y="1431"/>
                    </a:cubicBezTo>
                    <a:cubicBezTo>
                      <a:pt x="2140" y="1048"/>
                      <a:pt x="487" y="0"/>
                      <a:pt x="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9"/>
              <p:cNvSpPr/>
              <p:nvPr/>
            </p:nvSpPr>
            <p:spPr>
              <a:xfrm>
                <a:off x="1755250" y="3371925"/>
                <a:ext cx="85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624" extrusionOk="0">
                    <a:moveTo>
                      <a:pt x="300" y="0"/>
                    </a:moveTo>
                    <a:cubicBezTo>
                      <a:pt x="200" y="31"/>
                      <a:pt x="100" y="60"/>
                      <a:pt x="0" y="87"/>
                    </a:cubicBezTo>
                    <a:cubicBezTo>
                      <a:pt x="107" y="267"/>
                      <a:pt x="220" y="447"/>
                      <a:pt x="343" y="623"/>
                    </a:cubicBezTo>
                    <a:cubicBezTo>
                      <a:pt x="330" y="420"/>
                      <a:pt x="313" y="214"/>
                      <a:pt x="300" y="0"/>
                    </a:cubicBezTo>
                    <a:close/>
                  </a:path>
                </a:pathLst>
              </a:custGeom>
              <a:solidFill>
                <a:srgbClr val="FF62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9"/>
              <p:cNvSpPr/>
              <p:nvPr/>
            </p:nvSpPr>
            <p:spPr>
              <a:xfrm>
                <a:off x="1720725" y="3374100"/>
                <a:ext cx="434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763" extrusionOk="0">
                    <a:moveTo>
                      <a:pt x="1381" y="0"/>
                    </a:moveTo>
                    <a:cubicBezTo>
                      <a:pt x="912" y="130"/>
                      <a:pt x="450" y="226"/>
                      <a:pt x="0" y="297"/>
                    </a:cubicBezTo>
                    <a:cubicBezTo>
                      <a:pt x="70" y="523"/>
                      <a:pt x="113" y="646"/>
                      <a:pt x="113" y="646"/>
                    </a:cubicBezTo>
                    <a:lnTo>
                      <a:pt x="1737" y="762"/>
                    </a:lnTo>
                    <a:cubicBezTo>
                      <a:pt x="1734" y="686"/>
                      <a:pt x="1728" y="612"/>
                      <a:pt x="1724" y="536"/>
                    </a:cubicBezTo>
                    <a:cubicBezTo>
                      <a:pt x="1601" y="360"/>
                      <a:pt x="1488" y="180"/>
                      <a:pt x="1381" y="0"/>
                    </a:cubicBezTo>
                    <a:close/>
                  </a:path>
                </a:pathLst>
              </a:custGeom>
              <a:solidFill>
                <a:srgbClr val="FF83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9"/>
              <p:cNvSpPr/>
              <p:nvPr/>
            </p:nvSpPr>
            <p:spPr>
              <a:xfrm>
                <a:off x="1618550" y="3183850"/>
                <a:ext cx="216350" cy="215550"/>
              </a:xfrm>
              <a:custGeom>
                <a:avLst/>
                <a:gdLst/>
                <a:ahLst/>
                <a:cxnLst/>
                <a:rect l="l" t="t" r="r" b="b"/>
                <a:pathLst>
                  <a:path w="8654" h="8622" extrusionOk="0">
                    <a:moveTo>
                      <a:pt x="1736" y="0"/>
                    </a:moveTo>
                    <a:cubicBezTo>
                      <a:pt x="155" y="0"/>
                      <a:pt x="0" y="2925"/>
                      <a:pt x="446" y="5137"/>
                    </a:cubicBezTo>
                    <a:cubicBezTo>
                      <a:pt x="855" y="7166"/>
                      <a:pt x="2468" y="8622"/>
                      <a:pt x="4546" y="8622"/>
                    </a:cubicBezTo>
                    <a:cubicBezTo>
                      <a:pt x="4834" y="8622"/>
                      <a:pt x="5131" y="8594"/>
                      <a:pt x="5435" y="8535"/>
                    </a:cubicBezTo>
                    <a:cubicBezTo>
                      <a:pt x="7928" y="8056"/>
                      <a:pt x="8654" y="5234"/>
                      <a:pt x="8001" y="4013"/>
                    </a:cubicBezTo>
                    <a:cubicBezTo>
                      <a:pt x="7812" y="3662"/>
                      <a:pt x="7383" y="3520"/>
                      <a:pt x="6849" y="3520"/>
                    </a:cubicBezTo>
                    <a:cubicBezTo>
                      <a:pt x="5530" y="3520"/>
                      <a:pt x="3574" y="4391"/>
                      <a:pt x="3045" y="5137"/>
                    </a:cubicBezTo>
                    <a:cubicBezTo>
                      <a:pt x="3045" y="5137"/>
                      <a:pt x="3751" y="305"/>
                      <a:pt x="1961" y="19"/>
                    </a:cubicBezTo>
                    <a:cubicBezTo>
                      <a:pt x="1883" y="6"/>
                      <a:pt x="1808" y="0"/>
                      <a:pt x="1736" y="0"/>
                    </a:cubicBezTo>
                    <a:close/>
                  </a:path>
                </a:pathLst>
              </a:custGeom>
              <a:solidFill>
                <a:srgbClr val="219B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9"/>
              <p:cNvSpPr/>
              <p:nvPr/>
            </p:nvSpPr>
            <p:spPr>
              <a:xfrm>
                <a:off x="1760800" y="3027500"/>
                <a:ext cx="694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1413" extrusionOk="0">
                    <a:moveTo>
                      <a:pt x="1876" y="0"/>
                    </a:moveTo>
                    <a:cubicBezTo>
                      <a:pt x="1129" y="0"/>
                      <a:pt x="1" y="1407"/>
                      <a:pt x="1" y="1407"/>
                    </a:cubicBezTo>
                    <a:cubicBezTo>
                      <a:pt x="39" y="1411"/>
                      <a:pt x="78" y="1412"/>
                      <a:pt x="119" y="1412"/>
                    </a:cubicBezTo>
                    <a:cubicBezTo>
                      <a:pt x="1108" y="1412"/>
                      <a:pt x="2778" y="356"/>
                      <a:pt x="2082" y="43"/>
                    </a:cubicBezTo>
                    <a:cubicBezTo>
                      <a:pt x="2018" y="13"/>
                      <a:pt x="1948" y="0"/>
                      <a:pt x="1876" y="0"/>
                    </a:cubicBezTo>
                    <a:close/>
                  </a:path>
                </a:pathLst>
              </a:custGeom>
              <a:solidFill>
                <a:srgbClr val="FFA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9"/>
              <p:cNvSpPr/>
              <p:nvPr/>
            </p:nvSpPr>
            <p:spPr>
              <a:xfrm>
                <a:off x="1868825" y="3167425"/>
                <a:ext cx="150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597" extrusionOk="0">
                    <a:moveTo>
                      <a:pt x="300" y="0"/>
                    </a:moveTo>
                    <a:cubicBezTo>
                      <a:pt x="137" y="0"/>
                      <a:pt x="0" y="133"/>
                      <a:pt x="0" y="297"/>
                    </a:cubicBezTo>
                    <a:cubicBezTo>
                      <a:pt x="0" y="463"/>
                      <a:pt x="137" y="596"/>
                      <a:pt x="300" y="596"/>
                    </a:cubicBezTo>
                    <a:cubicBezTo>
                      <a:pt x="466" y="596"/>
                      <a:pt x="600" y="463"/>
                      <a:pt x="600" y="297"/>
                    </a:cubicBezTo>
                    <a:cubicBezTo>
                      <a:pt x="600" y="133"/>
                      <a:pt x="466" y="0"/>
                      <a:pt x="300" y="0"/>
                    </a:cubicBezTo>
                    <a:close/>
                  </a:path>
                </a:pathLst>
              </a:custGeom>
              <a:solidFill>
                <a:srgbClr val="FEC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9"/>
              <p:cNvSpPr/>
              <p:nvPr/>
            </p:nvSpPr>
            <p:spPr>
              <a:xfrm>
                <a:off x="1605400" y="3607850"/>
                <a:ext cx="25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632" extrusionOk="0">
                    <a:moveTo>
                      <a:pt x="484" y="1"/>
                    </a:moveTo>
                    <a:cubicBezTo>
                      <a:pt x="419" y="1"/>
                      <a:pt x="348" y="9"/>
                      <a:pt x="270" y="29"/>
                    </a:cubicBezTo>
                    <a:cubicBezTo>
                      <a:pt x="120" y="282"/>
                      <a:pt x="0" y="568"/>
                      <a:pt x="194" y="628"/>
                    </a:cubicBezTo>
                    <a:cubicBezTo>
                      <a:pt x="201" y="630"/>
                      <a:pt x="211" y="631"/>
                      <a:pt x="222" y="631"/>
                    </a:cubicBezTo>
                    <a:cubicBezTo>
                      <a:pt x="335" y="631"/>
                      <a:pt x="629" y="525"/>
                      <a:pt x="1025" y="359"/>
                    </a:cubicBezTo>
                    <a:cubicBezTo>
                      <a:pt x="943" y="189"/>
                      <a:pt x="784" y="1"/>
                      <a:pt x="484" y="1"/>
                    </a:cubicBezTo>
                    <a:close/>
                  </a:path>
                </a:pathLst>
              </a:custGeom>
              <a:solidFill>
                <a:srgbClr val="2F64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9"/>
              <p:cNvSpPr/>
              <p:nvPr/>
            </p:nvSpPr>
            <p:spPr>
              <a:xfrm>
                <a:off x="1739675" y="2885450"/>
                <a:ext cx="1560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56" extrusionOk="0">
                    <a:moveTo>
                      <a:pt x="311" y="0"/>
                    </a:moveTo>
                    <a:cubicBezTo>
                      <a:pt x="232" y="0"/>
                      <a:pt x="152" y="34"/>
                      <a:pt x="98" y="100"/>
                    </a:cubicBezTo>
                    <a:cubicBezTo>
                      <a:pt x="1" y="220"/>
                      <a:pt x="18" y="393"/>
                      <a:pt x="134" y="493"/>
                    </a:cubicBezTo>
                    <a:cubicBezTo>
                      <a:pt x="187" y="535"/>
                      <a:pt x="249" y="555"/>
                      <a:pt x="311" y="555"/>
                    </a:cubicBezTo>
                    <a:cubicBezTo>
                      <a:pt x="391" y="555"/>
                      <a:pt x="469" y="521"/>
                      <a:pt x="523" y="456"/>
                    </a:cubicBezTo>
                    <a:cubicBezTo>
                      <a:pt x="623" y="336"/>
                      <a:pt x="606" y="163"/>
                      <a:pt x="487" y="63"/>
                    </a:cubicBezTo>
                    <a:cubicBezTo>
                      <a:pt x="436" y="21"/>
                      <a:pt x="374" y="0"/>
                      <a:pt x="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4" name="Google Shape;554;p29"/>
            <p:cNvSpPr/>
            <p:nvPr/>
          </p:nvSpPr>
          <p:spPr>
            <a:xfrm rot="644626">
              <a:off x="6272086" y="1080870"/>
              <a:ext cx="130817" cy="135740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 rot="644697">
              <a:off x="6025240" y="1082866"/>
              <a:ext cx="111344" cy="115542"/>
            </a:xfrm>
            <a:custGeom>
              <a:avLst/>
              <a:gdLst/>
              <a:ahLst/>
              <a:cxnLst/>
              <a:rect l="l" t="t" r="r" b="b"/>
              <a:pathLst>
                <a:path w="3055" h="3170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466" y="582"/>
                    <a:pt x="2612" y="1167"/>
                    <a:pt x="2626" y="1728"/>
                  </a:cubicBezTo>
                  <a:cubicBezTo>
                    <a:pt x="2626" y="2000"/>
                    <a:pt x="2588" y="2275"/>
                    <a:pt x="2456" y="2438"/>
                  </a:cubicBezTo>
                  <a:cubicBezTo>
                    <a:pt x="2337" y="2601"/>
                    <a:pt x="2116" y="2677"/>
                    <a:pt x="1860" y="2677"/>
                  </a:cubicBezTo>
                  <a:lnTo>
                    <a:pt x="1819" y="2677"/>
                  </a:lnTo>
                  <a:cubicBezTo>
                    <a:pt x="1575" y="2677"/>
                    <a:pt x="1344" y="2615"/>
                    <a:pt x="1143" y="2490"/>
                  </a:cubicBezTo>
                  <a:cubicBezTo>
                    <a:pt x="929" y="2364"/>
                    <a:pt x="769" y="2140"/>
                    <a:pt x="627" y="1905"/>
                  </a:cubicBezTo>
                  <a:cubicBezTo>
                    <a:pt x="355" y="1422"/>
                    <a:pt x="205" y="841"/>
                    <a:pt x="90" y="249"/>
                  </a:cubicBezTo>
                  <a:lnTo>
                    <a:pt x="90" y="249"/>
                  </a:lnTo>
                  <a:cubicBezTo>
                    <a:pt x="1" y="847"/>
                    <a:pt x="38" y="1480"/>
                    <a:pt x="283" y="2074"/>
                  </a:cubicBezTo>
                  <a:cubicBezTo>
                    <a:pt x="405" y="2371"/>
                    <a:pt x="592" y="2663"/>
                    <a:pt x="878" y="2870"/>
                  </a:cubicBezTo>
                  <a:cubicBezTo>
                    <a:pt x="1163" y="3078"/>
                    <a:pt x="1521" y="3169"/>
                    <a:pt x="1860" y="3169"/>
                  </a:cubicBezTo>
                  <a:lnTo>
                    <a:pt x="1864" y="3169"/>
                  </a:lnTo>
                  <a:cubicBezTo>
                    <a:pt x="2034" y="3163"/>
                    <a:pt x="2211" y="3142"/>
                    <a:pt x="2384" y="3067"/>
                  </a:cubicBezTo>
                  <a:cubicBezTo>
                    <a:pt x="2561" y="2996"/>
                    <a:pt x="2728" y="2870"/>
                    <a:pt x="2836" y="2707"/>
                  </a:cubicBezTo>
                  <a:cubicBezTo>
                    <a:pt x="3047" y="2374"/>
                    <a:pt x="3054" y="2010"/>
                    <a:pt x="3010" y="1697"/>
                  </a:cubicBezTo>
                  <a:cubicBezTo>
                    <a:pt x="2914" y="1062"/>
                    <a:pt x="2649" y="504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29"/>
          <p:cNvSpPr txBox="1"/>
          <p:nvPr/>
        </p:nvSpPr>
        <p:spPr>
          <a:xfrm>
            <a:off x="3137900" y="2101800"/>
            <a:ext cx="5565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tan One"/>
                <a:ea typeface="Titan One"/>
                <a:cs typeface="Titan One"/>
                <a:sym typeface="Titan One"/>
              </a:rPr>
              <a:t>Wednesday, April 28: ELA Section 1</a:t>
            </a:r>
            <a:endParaRPr sz="2200">
              <a:latin typeface="Titan One"/>
              <a:ea typeface="Titan One"/>
              <a:cs typeface="Titan One"/>
              <a:sym typeface="Titan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tan One"/>
                <a:ea typeface="Titan One"/>
                <a:cs typeface="Titan One"/>
                <a:sym typeface="Titan One"/>
              </a:rPr>
              <a:t>Thursday, April 29: ELA Section 2</a:t>
            </a:r>
            <a:endParaRPr sz="2200">
              <a:latin typeface="Titan One"/>
              <a:ea typeface="Titan One"/>
              <a:cs typeface="Titan One"/>
              <a:sym typeface="Titan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Titan One"/>
                <a:ea typeface="Titan One"/>
                <a:cs typeface="Titan One"/>
                <a:sym typeface="Titan One"/>
              </a:rPr>
              <a:t>Friday, April 30: Math Sections 1 &amp; 2</a:t>
            </a:r>
            <a:endParaRPr sz="2200"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557" name="Google Shape;557;p29"/>
          <p:cNvSpPr txBox="1"/>
          <p:nvPr/>
        </p:nvSpPr>
        <p:spPr>
          <a:xfrm>
            <a:off x="3781775" y="1102700"/>
            <a:ext cx="364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0"/>
          <p:cNvSpPr/>
          <p:nvPr/>
        </p:nvSpPr>
        <p:spPr>
          <a:xfrm rot="-126081" flipH="1">
            <a:off x="5759782" y="3036032"/>
            <a:ext cx="1911244" cy="986363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0"/>
          <p:cNvSpPr/>
          <p:nvPr/>
        </p:nvSpPr>
        <p:spPr>
          <a:xfrm rot="-126081" flipH="1">
            <a:off x="2651982" y="1075007"/>
            <a:ext cx="1911244" cy="986363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0"/>
          <p:cNvSpPr txBox="1">
            <a:spLocks noGrp="1"/>
          </p:cNvSpPr>
          <p:nvPr>
            <p:ph type="title" idx="2"/>
          </p:nvPr>
        </p:nvSpPr>
        <p:spPr>
          <a:xfrm>
            <a:off x="259000" y="235075"/>
            <a:ext cx="6557100" cy="93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FF"/>
                </a:solidFill>
              </a:rPr>
              <a:t>What is selected response?</a:t>
            </a:r>
            <a:endParaRPr sz="3000">
              <a:solidFill>
                <a:srgbClr val="0000FF"/>
              </a:solidFill>
            </a:endParaRPr>
          </a:p>
        </p:txBody>
      </p:sp>
      <p:grpSp>
        <p:nvGrpSpPr>
          <p:cNvPr id="565" name="Google Shape;565;p30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566" name="Google Shape;566;p30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30"/>
          <p:cNvSpPr txBox="1"/>
          <p:nvPr/>
        </p:nvSpPr>
        <p:spPr>
          <a:xfrm>
            <a:off x="4788275" y="1117500"/>
            <a:ext cx="187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"/>
                <a:ea typeface="Catamaran"/>
                <a:cs typeface="Catamaran"/>
                <a:sym typeface="Catamaran"/>
              </a:rPr>
              <a:t>Multiple Choice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570" name="Google Shape;5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00" y="1901050"/>
            <a:ext cx="5942800" cy="139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5000" y="3515350"/>
            <a:ext cx="5403701" cy="1355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2" name="Google Shape;572;p30"/>
          <p:cNvGrpSpPr/>
          <p:nvPr/>
        </p:nvGrpSpPr>
        <p:grpSpPr>
          <a:xfrm>
            <a:off x="7095327" y="1363426"/>
            <a:ext cx="1257115" cy="1574799"/>
            <a:chOff x="2839479" y="401407"/>
            <a:chExt cx="3465036" cy="4340680"/>
          </a:xfrm>
        </p:grpSpPr>
        <p:sp>
          <p:nvSpPr>
            <p:cNvPr id="573" name="Google Shape;573;p30"/>
            <p:cNvSpPr/>
            <p:nvPr/>
          </p:nvSpPr>
          <p:spPr>
            <a:xfrm>
              <a:off x="2984982" y="2802143"/>
              <a:ext cx="3319533" cy="1939945"/>
            </a:xfrm>
            <a:custGeom>
              <a:avLst/>
              <a:gdLst/>
              <a:ahLst/>
              <a:cxnLst/>
              <a:rect l="l" t="t" r="r" b="b"/>
              <a:pathLst>
                <a:path w="29864" h="17453" extrusionOk="0">
                  <a:moveTo>
                    <a:pt x="16343" y="1"/>
                  </a:moveTo>
                  <a:cubicBezTo>
                    <a:pt x="16290" y="1"/>
                    <a:pt x="16236" y="11"/>
                    <a:pt x="16185" y="30"/>
                  </a:cubicBezTo>
                  <a:lnTo>
                    <a:pt x="373" y="6104"/>
                  </a:lnTo>
                  <a:cubicBezTo>
                    <a:pt x="70" y="6221"/>
                    <a:pt x="0" y="6620"/>
                    <a:pt x="249" y="6830"/>
                  </a:cubicBezTo>
                  <a:lnTo>
                    <a:pt x="12181" y="17018"/>
                  </a:lnTo>
                  <a:cubicBezTo>
                    <a:pt x="12181" y="17018"/>
                    <a:pt x="12181" y="17021"/>
                    <a:pt x="12184" y="17021"/>
                  </a:cubicBezTo>
                  <a:lnTo>
                    <a:pt x="12401" y="17207"/>
                  </a:lnTo>
                  <a:cubicBezTo>
                    <a:pt x="12404" y="17207"/>
                    <a:pt x="12404" y="17210"/>
                    <a:pt x="12404" y="17210"/>
                  </a:cubicBezTo>
                  <a:cubicBezTo>
                    <a:pt x="12580" y="17325"/>
                    <a:pt x="12860" y="17452"/>
                    <a:pt x="13247" y="17452"/>
                  </a:cubicBezTo>
                  <a:cubicBezTo>
                    <a:pt x="13330" y="17452"/>
                    <a:pt x="13417" y="17446"/>
                    <a:pt x="13509" y="17434"/>
                  </a:cubicBezTo>
                  <a:cubicBezTo>
                    <a:pt x="13722" y="17403"/>
                    <a:pt x="13965" y="17340"/>
                    <a:pt x="14235" y="17220"/>
                  </a:cubicBezTo>
                  <a:cubicBezTo>
                    <a:pt x="14272" y="17200"/>
                    <a:pt x="14311" y="17184"/>
                    <a:pt x="14351" y="17164"/>
                  </a:cubicBezTo>
                  <a:lnTo>
                    <a:pt x="29554" y="9222"/>
                  </a:lnTo>
                  <a:cubicBezTo>
                    <a:pt x="29847" y="9073"/>
                    <a:pt x="29863" y="8660"/>
                    <a:pt x="29588" y="8484"/>
                  </a:cubicBezTo>
                  <a:lnTo>
                    <a:pt x="16574" y="70"/>
                  </a:lnTo>
                  <a:cubicBezTo>
                    <a:pt x="16504" y="24"/>
                    <a:pt x="16424" y="1"/>
                    <a:pt x="16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4172462" y="3419945"/>
              <a:ext cx="2075486" cy="1303041"/>
            </a:xfrm>
            <a:custGeom>
              <a:avLst/>
              <a:gdLst/>
              <a:ahLst/>
              <a:cxnLst/>
              <a:rect l="l" t="t" r="r" b="b"/>
              <a:pathLst>
                <a:path w="18672" h="11723" extrusionOk="0">
                  <a:moveTo>
                    <a:pt x="15879" y="0"/>
                  </a:moveTo>
                  <a:lnTo>
                    <a:pt x="15453" y="180"/>
                  </a:lnTo>
                  <a:lnTo>
                    <a:pt x="10487" y="2271"/>
                  </a:lnTo>
                  <a:lnTo>
                    <a:pt x="1624" y="6137"/>
                  </a:lnTo>
                  <a:lnTo>
                    <a:pt x="696" y="6660"/>
                  </a:lnTo>
                  <a:lnTo>
                    <a:pt x="257" y="8082"/>
                  </a:lnTo>
                  <a:lnTo>
                    <a:pt x="0" y="8910"/>
                  </a:lnTo>
                  <a:lnTo>
                    <a:pt x="330" y="9329"/>
                  </a:lnTo>
                  <a:lnTo>
                    <a:pt x="2234" y="11722"/>
                  </a:lnTo>
                  <a:cubicBezTo>
                    <a:pt x="2234" y="11722"/>
                    <a:pt x="2736" y="11456"/>
                    <a:pt x="3565" y="11020"/>
                  </a:cubicBezTo>
                  <a:cubicBezTo>
                    <a:pt x="3664" y="10967"/>
                    <a:pt x="3771" y="10910"/>
                    <a:pt x="3881" y="10853"/>
                  </a:cubicBezTo>
                  <a:cubicBezTo>
                    <a:pt x="7745" y="8810"/>
                    <a:pt x="17197" y="3824"/>
                    <a:pt x="18672" y="3156"/>
                  </a:cubicBezTo>
                  <a:cubicBezTo>
                    <a:pt x="18332" y="2786"/>
                    <a:pt x="18152" y="2357"/>
                    <a:pt x="18066" y="1937"/>
                  </a:cubicBezTo>
                  <a:cubicBezTo>
                    <a:pt x="18066" y="1931"/>
                    <a:pt x="18066" y="1924"/>
                    <a:pt x="18062" y="1921"/>
                  </a:cubicBezTo>
                  <a:cubicBezTo>
                    <a:pt x="17876" y="993"/>
                    <a:pt x="18139" y="123"/>
                    <a:pt x="18139" y="123"/>
                  </a:cubicBezTo>
                  <a:lnTo>
                    <a:pt x="158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0"/>
            <p:cNvSpPr/>
            <p:nvPr/>
          </p:nvSpPr>
          <p:spPr>
            <a:xfrm>
              <a:off x="4597968" y="4629316"/>
              <a:ext cx="111" cy="11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0"/>
            <p:cNvSpPr/>
            <p:nvPr/>
          </p:nvSpPr>
          <p:spPr>
            <a:xfrm>
              <a:off x="4581628" y="4496485"/>
              <a:ext cx="16451" cy="132938"/>
            </a:xfrm>
            <a:custGeom>
              <a:avLst/>
              <a:gdLst/>
              <a:ahLst/>
              <a:cxnLst/>
              <a:rect l="l" t="t" r="r" b="b"/>
              <a:pathLst>
                <a:path w="148" h="1196" extrusionOk="0">
                  <a:moveTo>
                    <a:pt x="43" y="0"/>
                  </a:moveTo>
                  <a:lnTo>
                    <a:pt x="0" y="24"/>
                  </a:lnTo>
                  <a:lnTo>
                    <a:pt x="147" y="1195"/>
                  </a:lnTo>
                  <a:lnTo>
                    <a:pt x="80" y="433"/>
                  </a:lnTo>
                  <a:cubicBezTo>
                    <a:pt x="70" y="437"/>
                    <a:pt x="63" y="440"/>
                    <a:pt x="54" y="446"/>
                  </a:cubicBezTo>
                  <a:cubicBezTo>
                    <a:pt x="63" y="440"/>
                    <a:pt x="70" y="433"/>
                    <a:pt x="80" y="429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0"/>
            <p:cNvSpPr/>
            <p:nvPr/>
          </p:nvSpPr>
          <p:spPr>
            <a:xfrm>
              <a:off x="4551616" y="4629316"/>
              <a:ext cx="46463" cy="25899"/>
            </a:xfrm>
            <a:custGeom>
              <a:avLst/>
              <a:gdLst/>
              <a:ahLst/>
              <a:cxnLst/>
              <a:rect l="l" t="t" r="r" b="b"/>
              <a:pathLst>
                <a:path w="418" h="233" extrusionOk="0">
                  <a:moveTo>
                    <a:pt x="417" y="0"/>
                  </a:moveTo>
                  <a:lnTo>
                    <a:pt x="417" y="0"/>
                  </a:lnTo>
                  <a:cubicBezTo>
                    <a:pt x="277" y="77"/>
                    <a:pt x="134" y="150"/>
                    <a:pt x="1" y="220"/>
                  </a:cubicBezTo>
                  <a:lnTo>
                    <a:pt x="1" y="233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BD5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0"/>
            <p:cNvSpPr/>
            <p:nvPr/>
          </p:nvSpPr>
          <p:spPr>
            <a:xfrm>
              <a:off x="4420674" y="4653770"/>
              <a:ext cx="131052" cy="69248"/>
            </a:xfrm>
            <a:custGeom>
              <a:avLst/>
              <a:gdLst/>
              <a:ahLst/>
              <a:cxnLst/>
              <a:rect l="l" t="t" r="r" b="b"/>
              <a:pathLst>
                <a:path w="1179" h="623" extrusionOk="0">
                  <a:moveTo>
                    <a:pt x="1179" y="0"/>
                  </a:moveTo>
                  <a:cubicBezTo>
                    <a:pt x="552" y="332"/>
                    <a:pt x="139" y="551"/>
                    <a:pt x="30" y="608"/>
                  </a:cubicBezTo>
                  <a:lnTo>
                    <a:pt x="30" y="608"/>
                  </a:lnTo>
                  <a:cubicBezTo>
                    <a:pt x="149" y="546"/>
                    <a:pt x="617" y="298"/>
                    <a:pt x="1179" y="0"/>
                  </a:cubicBezTo>
                  <a:close/>
                  <a:moveTo>
                    <a:pt x="30" y="608"/>
                  </a:moveTo>
                  <a:cubicBezTo>
                    <a:pt x="12" y="617"/>
                    <a:pt x="2" y="622"/>
                    <a:pt x="1" y="622"/>
                  </a:cubicBezTo>
                  <a:cubicBezTo>
                    <a:pt x="2" y="622"/>
                    <a:pt x="12" y="617"/>
                    <a:pt x="30" y="608"/>
                  </a:cubicBezTo>
                  <a:close/>
                </a:path>
              </a:pathLst>
            </a:custGeom>
            <a:solidFill>
              <a:srgbClr val="D25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4172462" y="3526876"/>
              <a:ext cx="2008237" cy="1196112"/>
            </a:xfrm>
            <a:custGeom>
              <a:avLst/>
              <a:gdLst/>
              <a:ahLst/>
              <a:cxnLst/>
              <a:rect l="l" t="t" r="r" b="b"/>
              <a:pathLst>
                <a:path w="18067" h="10761" extrusionOk="0">
                  <a:moveTo>
                    <a:pt x="18002" y="0"/>
                  </a:moveTo>
                  <a:lnTo>
                    <a:pt x="3575" y="7069"/>
                  </a:lnTo>
                  <a:lnTo>
                    <a:pt x="3724" y="8723"/>
                  </a:lnTo>
                  <a:lnTo>
                    <a:pt x="17753" y="1145"/>
                  </a:lnTo>
                  <a:lnTo>
                    <a:pt x="18066" y="975"/>
                  </a:lnTo>
                  <a:cubicBezTo>
                    <a:pt x="18066" y="969"/>
                    <a:pt x="18066" y="962"/>
                    <a:pt x="18062" y="959"/>
                  </a:cubicBezTo>
                  <a:cubicBezTo>
                    <a:pt x="18013" y="713"/>
                    <a:pt x="17996" y="473"/>
                    <a:pt x="17996" y="250"/>
                  </a:cubicBezTo>
                  <a:cubicBezTo>
                    <a:pt x="17996" y="163"/>
                    <a:pt x="17999" y="80"/>
                    <a:pt x="18002" y="0"/>
                  </a:cubicBezTo>
                  <a:close/>
                  <a:moveTo>
                    <a:pt x="523" y="6261"/>
                  </a:moveTo>
                  <a:lnTo>
                    <a:pt x="257" y="7120"/>
                  </a:lnTo>
                  <a:lnTo>
                    <a:pt x="0" y="7948"/>
                  </a:lnTo>
                  <a:lnTo>
                    <a:pt x="330" y="8367"/>
                  </a:lnTo>
                  <a:lnTo>
                    <a:pt x="2234" y="10760"/>
                  </a:lnTo>
                  <a:cubicBezTo>
                    <a:pt x="2243" y="10757"/>
                    <a:pt x="2683" y="10524"/>
                    <a:pt x="3412" y="10138"/>
                  </a:cubicBezTo>
                  <a:lnTo>
                    <a:pt x="3232" y="7239"/>
                  </a:lnTo>
                  <a:lnTo>
                    <a:pt x="3049" y="7329"/>
                  </a:lnTo>
                  <a:lnTo>
                    <a:pt x="2240" y="7725"/>
                  </a:lnTo>
                  <a:lnTo>
                    <a:pt x="523" y="62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4551616" y="4629316"/>
              <a:ext cx="46463" cy="24565"/>
            </a:xfrm>
            <a:custGeom>
              <a:avLst/>
              <a:gdLst/>
              <a:ahLst/>
              <a:cxnLst/>
              <a:rect l="l" t="t" r="r" b="b"/>
              <a:pathLst>
                <a:path w="418" h="221" extrusionOk="0">
                  <a:moveTo>
                    <a:pt x="417" y="0"/>
                  </a:moveTo>
                  <a:lnTo>
                    <a:pt x="417" y="0"/>
                  </a:lnTo>
                  <a:cubicBezTo>
                    <a:pt x="327" y="47"/>
                    <a:pt x="238" y="93"/>
                    <a:pt x="154" y="140"/>
                  </a:cubicBezTo>
                  <a:lnTo>
                    <a:pt x="154" y="140"/>
                  </a:lnTo>
                  <a:cubicBezTo>
                    <a:pt x="241" y="95"/>
                    <a:pt x="330" y="48"/>
                    <a:pt x="417" y="0"/>
                  </a:cubicBezTo>
                  <a:close/>
                  <a:moveTo>
                    <a:pt x="154" y="140"/>
                  </a:moveTo>
                  <a:cubicBezTo>
                    <a:pt x="154" y="140"/>
                    <a:pt x="153" y="140"/>
                    <a:pt x="152" y="141"/>
                  </a:cubicBezTo>
                  <a:lnTo>
                    <a:pt x="152" y="141"/>
                  </a:lnTo>
                  <a:cubicBezTo>
                    <a:pt x="153" y="141"/>
                    <a:pt x="153" y="140"/>
                    <a:pt x="154" y="140"/>
                  </a:cubicBezTo>
                  <a:cubicBezTo>
                    <a:pt x="154" y="140"/>
                    <a:pt x="154" y="140"/>
                    <a:pt x="154" y="140"/>
                  </a:cubicBezTo>
                  <a:close/>
                  <a:moveTo>
                    <a:pt x="152" y="141"/>
                  </a:moveTo>
                  <a:cubicBezTo>
                    <a:pt x="100" y="167"/>
                    <a:pt x="50" y="193"/>
                    <a:pt x="1" y="220"/>
                  </a:cubicBezTo>
                  <a:cubicBezTo>
                    <a:pt x="50" y="194"/>
                    <a:pt x="101" y="168"/>
                    <a:pt x="152" y="141"/>
                  </a:cubicBezTo>
                  <a:close/>
                </a:path>
              </a:pathLst>
            </a:custGeom>
            <a:solidFill>
              <a:srgbClr val="A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4531719" y="4312634"/>
              <a:ext cx="66360" cy="341238"/>
            </a:xfrm>
            <a:custGeom>
              <a:avLst/>
              <a:gdLst/>
              <a:ahLst/>
              <a:cxnLst/>
              <a:rect l="l" t="t" r="r" b="b"/>
              <a:pathLst>
                <a:path w="597" h="3070" extrusionOk="0">
                  <a:moveTo>
                    <a:pt x="343" y="0"/>
                  </a:moveTo>
                  <a:lnTo>
                    <a:pt x="0" y="170"/>
                  </a:lnTo>
                  <a:lnTo>
                    <a:pt x="180" y="3069"/>
                  </a:lnTo>
                  <a:cubicBezTo>
                    <a:pt x="229" y="3042"/>
                    <a:pt x="280" y="3016"/>
                    <a:pt x="333" y="2989"/>
                  </a:cubicBezTo>
                  <a:cubicBezTo>
                    <a:pt x="416" y="2942"/>
                    <a:pt x="506" y="2896"/>
                    <a:pt x="596" y="2849"/>
                  </a:cubicBezTo>
                  <a:lnTo>
                    <a:pt x="449" y="1678"/>
                  </a:lnTo>
                  <a:lnTo>
                    <a:pt x="492" y="1654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B1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2956082" y="2402983"/>
              <a:ext cx="3330315" cy="1982627"/>
            </a:xfrm>
            <a:custGeom>
              <a:avLst/>
              <a:gdLst/>
              <a:ahLst/>
              <a:cxnLst/>
              <a:rect l="l" t="t" r="r" b="b"/>
              <a:pathLst>
                <a:path w="29961" h="17837" extrusionOk="0">
                  <a:moveTo>
                    <a:pt x="16495" y="0"/>
                  </a:moveTo>
                  <a:lnTo>
                    <a:pt x="796" y="6031"/>
                  </a:lnTo>
                  <a:lnTo>
                    <a:pt x="0" y="6583"/>
                  </a:lnTo>
                  <a:lnTo>
                    <a:pt x="13183" y="17836"/>
                  </a:lnTo>
                  <a:lnTo>
                    <a:pt x="13992" y="17440"/>
                  </a:lnTo>
                  <a:lnTo>
                    <a:pt x="29651" y="9768"/>
                  </a:lnTo>
                  <a:cubicBezTo>
                    <a:pt x="29920" y="9635"/>
                    <a:pt x="29960" y="9272"/>
                    <a:pt x="29741" y="9079"/>
                  </a:cubicBezTo>
                  <a:cubicBezTo>
                    <a:pt x="29731" y="9073"/>
                    <a:pt x="29718" y="9059"/>
                    <a:pt x="29701" y="9053"/>
                  </a:cubicBezTo>
                  <a:lnTo>
                    <a:pt x="16495" y="0"/>
                  </a:ln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2839479" y="3070250"/>
              <a:ext cx="1730350" cy="1654394"/>
            </a:xfrm>
            <a:custGeom>
              <a:avLst/>
              <a:gdLst/>
              <a:ahLst/>
              <a:cxnLst/>
              <a:rect l="l" t="t" r="r" b="b"/>
              <a:pathLst>
                <a:path w="15567" h="14884" extrusionOk="0">
                  <a:moveTo>
                    <a:pt x="1914" y="1"/>
                  </a:moveTo>
                  <a:cubicBezTo>
                    <a:pt x="1914" y="1"/>
                    <a:pt x="267" y="431"/>
                    <a:pt x="94" y="2188"/>
                  </a:cubicBezTo>
                  <a:cubicBezTo>
                    <a:pt x="1" y="3143"/>
                    <a:pt x="853" y="3795"/>
                    <a:pt x="853" y="3795"/>
                  </a:cubicBezTo>
                  <a:lnTo>
                    <a:pt x="996" y="3915"/>
                  </a:lnTo>
                  <a:lnTo>
                    <a:pt x="1386" y="4248"/>
                  </a:lnTo>
                  <a:lnTo>
                    <a:pt x="10488" y="12022"/>
                  </a:lnTo>
                  <a:lnTo>
                    <a:pt x="10811" y="12295"/>
                  </a:lnTo>
                  <a:lnTo>
                    <a:pt x="11866" y="13197"/>
                  </a:lnTo>
                  <a:lnTo>
                    <a:pt x="12349" y="13610"/>
                  </a:lnTo>
                  <a:lnTo>
                    <a:pt x="13334" y="14449"/>
                  </a:lnTo>
                  <a:lnTo>
                    <a:pt x="13556" y="14642"/>
                  </a:lnTo>
                  <a:cubicBezTo>
                    <a:pt x="13732" y="14757"/>
                    <a:pt x="14012" y="14884"/>
                    <a:pt x="14401" y="14884"/>
                  </a:cubicBezTo>
                  <a:cubicBezTo>
                    <a:pt x="14484" y="14884"/>
                    <a:pt x="14572" y="14878"/>
                    <a:pt x="14665" y="14865"/>
                  </a:cubicBezTo>
                  <a:lnTo>
                    <a:pt x="15404" y="14259"/>
                  </a:lnTo>
                  <a:lnTo>
                    <a:pt x="15404" y="14259"/>
                  </a:lnTo>
                  <a:cubicBezTo>
                    <a:pt x="15352" y="14288"/>
                    <a:pt x="14922" y="14515"/>
                    <a:pt x="14460" y="14515"/>
                  </a:cubicBezTo>
                  <a:cubicBezTo>
                    <a:pt x="14066" y="14515"/>
                    <a:pt x="13649" y="14349"/>
                    <a:pt x="13424" y="13753"/>
                  </a:cubicBezTo>
                  <a:cubicBezTo>
                    <a:pt x="12814" y="12126"/>
                    <a:pt x="15567" y="11151"/>
                    <a:pt x="15567" y="11151"/>
                  </a:cubicBezTo>
                  <a:lnTo>
                    <a:pt x="14083" y="9942"/>
                  </a:lnTo>
                  <a:lnTo>
                    <a:pt x="13573" y="9523"/>
                  </a:lnTo>
                  <a:lnTo>
                    <a:pt x="12708" y="8821"/>
                  </a:lnTo>
                  <a:lnTo>
                    <a:pt x="12369" y="8541"/>
                  </a:lnTo>
                  <a:lnTo>
                    <a:pt x="3129" y="993"/>
                  </a:lnTo>
                  <a:lnTo>
                    <a:pt x="2773" y="704"/>
                  </a:lnTo>
                  <a:lnTo>
                    <a:pt x="19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4511377" y="3412164"/>
              <a:ext cx="1775034" cy="929346"/>
            </a:xfrm>
            <a:custGeom>
              <a:avLst/>
              <a:gdLst/>
              <a:ahLst/>
              <a:cxnLst/>
              <a:rect l="l" t="t" r="r" b="b"/>
              <a:pathLst>
                <a:path w="15969" h="8361" extrusionOk="0">
                  <a:moveTo>
                    <a:pt x="15749" y="0"/>
                  </a:moveTo>
                  <a:lnTo>
                    <a:pt x="15749" y="0"/>
                  </a:lnTo>
                  <a:cubicBezTo>
                    <a:pt x="15609" y="267"/>
                    <a:pt x="15426" y="347"/>
                    <a:pt x="15426" y="347"/>
                  </a:cubicBezTo>
                  <a:lnTo>
                    <a:pt x="0" y="7955"/>
                  </a:lnTo>
                  <a:lnTo>
                    <a:pt x="0" y="8361"/>
                  </a:lnTo>
                  <a:lnTo>
                    <a:pt x="15659" y="689"/>
                  </a:lnTo>
                  <a:cubicBezTo>
                    <a:pt x="15928" y="556"/>
                    <a:pt x="15968" y="193"/>
                    <a:pt x="157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3127373" y="2442555"/>
              <a:ext cx="2475755" cy="637904"/>
            </a:xfrm>
            <a:custGeom>
              <a:avLst/>
              <a:gdLst/>
              <a:ahLst/>
              <a:cxnLst/>
              <a:rect l="l" t="t" r="r" b="b"/>
              <a:pathLst>
                <a:path w="22273" h="5739" extrusionOk="0">
                  <a:moveTo>
                    <a:pt x="14954" y="1"/>
                  </a:moveTo>
                  <a:lnTo>
                    <a:pt x="10787" y="1598"/>
                  </a:lnTo>
                  <a:cubicBezTo>
                    <a:pt x="11006" y="1641"/>
                    <a:pt x="11266" y="1691"/>
                    <a:pt x="11562" y="1754"/>
                  </a:cubicBezTo>
                  <a:lnTo>
                    <a:pt x="14954" y="589"/>
                  </a:lnTo>
                  <a:lnTo>
                    <a:pt x="22272" y="4996"/>
                  </a:lnTo>
                  <a:lnTo>
                    <a:pt x="22272" y="4996"/>
                  </a:lnTo>
                  <a:lnTo>
                    <a:pt x="14954" y="1"/>
                  </a:lnTo>
                  <a:close/>
                  <a:moveTo>
                    <a:pt x="8381" y="2523"/>
                  </a:moveTo>
                  <a:lnTo>
                    <a:pt x="0" y="5738"/>
                  </a:lnTo>
                  <a:lnTo>
                    <a:pt x="7942" y="3002"/>
                  </a:lnTo>
                  <a:cubicBezTo>
                    <a:pt x="8088" y="2823"/>
                    <a:pt x="8234" y="2663"/>
                    <a:pt x="8381" y="2523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4144340" y="4128672"/>
              <a:ext cx="260547" cy="454503"/>
            </a:xfrm>
            <a:custGeom>
              <a:avLst/>
              <a:gdLst/>
              <a:ahLst/>
              <a:cxnLst/>
              <a:rect l="l" t="t" r="r" b="b"/>
              <a:pathLst>
                <a:path w="2344" h="4089" extrusionOk="0">
                  <a:moveTo>
                    <a:pt x="1834" y="1"/>
                  </a:moveTo>
                  <a:cubicBezTo>
                    <a:pt x="143" y="1030"/>
                    <a:pt x="0" y="2624"/>
                    <a:pt x="127" y="3675"/>
                  </a:cubicBezTo>
                  <a:lnTo>
                    <a:pt x="610" y="4088"/>
                  </a:lnTo>
                  <a:cubicBezTo>
                    <a:pt x="480" y="1722"/>
                    <a:pt x="1678" y="767"/>
                    <a:pt x="2344" y="420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2943076" y="3148392"/>
              <a:ext cx="244319" cy="394036"/>
            </a:xfrm>
            <a:custGeom>
              <a:avLst/>
              <a:gdLst/>
              <a:ahLst/>
              <a:cxnLst/>
              <a:rect l="l" t="t" r="r" b="b"/>
              <a:pathLst>
                <a:path w="2198" h="3545" extrusionOk="0">
                  <a:moveTo>
                    <a:pt x="1841" y="1"/>
                  </a:moveTo>
                  <a:cubicBezTo>
                    <a:pt x="1245" y="230"/>
                    <a:pt x="1" y="972"/>
                    <a:pt x="64" y="3212"/>
                  </a:cubicBezTo>
                  <a:lnTo>
                    <a:pt x="454" y="3545"/>
                  </a:lnTo>
                  <a:cubicBezTo>
                    <a:pt x="490" y="2633"/>
                    <a:pt x="786" y="1109"/>
                    <a:pt x="2197" y="290"/>
                  </a:cubicBezTo>
                  <a:lnTo>
                    <a:pt x="1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3982274" y="4019628"/>
              <a:ext cx="269884" cy="417378"/>
            </a:xfrm>
            <a:custGeom>
              <a:avLst/>
              <a:gdLst/>
              <a:ahLst/>
              <a:cxnLst/>
              <a:rect l="l" t="t" r="r" b="b"/>
              <a:pathLst>
                <a:path w="2428" h="3755" extrusionOk="0">
                  <a:moveTo>
                    <a:pt x="2088" y="0"/>
                  </a:moveTo>
                  <a:cubicBezTo>
                    <a:pt x="1595" y="157"/>
                    <a:pt x="1109" y="426"/>
                    <a:pt x="739" y="779"/>
                  </a:cubicBezTo>
                  <a:cubicBezTo>
                    <a:pt x="343" y="1155"/>
                    <a:pt x="57" y="1675"/>
                    <a:pt x="24" y="2227"/>
                  </a:cubicBezTo>
                  <a:cubicBezTo>
                    <a:pt x="1" y="2636"/>
                    <a:pt x="74" y="3049"/>
                    <a:pt x="194" y="3438"/>
                  </a:cubicBezTo>
                  <a:cubicBezTo>
                    <a:pt x="197" y="3452"/>
                    <a:pt x="203" y="3465"/>
                    <a:pt x="207" y="3481"/>
                  </a:cubicBezTo>
                  <a:lnTo>
                    <a:pt x="530" y="3754"/>
                  </a:lnTo>
                  <a:cubicBezTo>
                    <a:pt x="400" y="3146"/>
                    <a:pt x="363" y="2496"/>
                    <a:pt x="593" y="1914"/>
                  </a:cubicBezTo>
                  <a:cubicBezTo>
                    <a:pt x="822" y="1321"/>
                    <a:pt x="1295" y="853"/>
                    <a:pt x="1851" y="550"/>
                  </a:cubicBezTo>
                  <a:cubicBezTo>
                    <a:pt x="1898" y="523"/>
                    <a:pt x="2160" y="396"/>
                    <a:pt x="2427" y="280"/>
                  </a:cubicBez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5549352" y="3693720"/>
              <a:ext cx="404160" cy="192072"/>
            </a:xfrm>
            <a:custGeom>
              <a:avLst/>
              <a:gdLst/>
              <a:ahLst/>
              <a:cxnLst/>
              <a:rect l="l" t="t" r="r" b="b"/>
              <a:pathLst>
                <a:path w="3636" h="1728" extrusionOk="0">
                  <a:moveTo>
                    <a:pt x="3635" y="0"/>
                  </a:moveTo>
                  <a:lnTo>
                    <a:pt x="3635" y="0"/>
                  </a:lnTo>
                  <a:cubicBezTo>
                    <a:pt x="2999" y="223"/>
                    <a:pt x="2384" y="496"/>
                    <a:pt x="1778" y="782"/>
                  </a:cubicBezTo>
                  <a:cubicBezTo>
                    <a:pt x="1172" y="1072"/>
                    <a:pt x="573" y="1375"/>
                    <a:pt x="1" y="1728"/>
                  </a:cubicBezTo>
                  <a:cubicBezTo>
                    <a:pt x="636" y="1505"/>
                    <a:pt x="1249" y="1232"/>
                    <a:pt x="1855" y="946"/>
                  </a:cubicBezTo>
                  <a:cubicBezTo>
                    <a:pt x="2460" y="656"/>
                    <a:pt x="3059" y="353"/>
                    <a:pt x="3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4590520" y="4081097"/>
              <a:ext cx="924587" cy="463617"/>
            </a:xfrm>
            <a:custGeom>
              <a:avLst/>
              <a:gdLst/>
              <a:ahLst/>
              <a:cxnLst/>
              <a:rect l="l" t="t" r="r" b="b"/>
              <a:pathLst>
                <a:path w="8318" h="4171" extrusionOk="0">
                  <a:moveTo>
                    <a:pt x="8318" y="0"/>
                  </a:moveTo>
                  <a:cubicBezTo>
                    <a:pt x="7961" y="157"/>
                    <a:pt x="7608" y="323"/>
                    <a:pt x="7256" y="486"/>
                  </a:cubicBezTo>
                  <a:lnTo>
                    <a:pt x="6201" y="985"/>
                  </a:lnTo>
                  <a:cubicBezTo>
                    <a:pt x="5499" y="1321"/>
                    <a:pt x="4803" y="1667"/>
                    <a:pt x="4104" y="2010"/>
                  </a:cubicBezTo>
                  <a:cubicBezTo>
                    <a:pt x="3412" y="2366"/>
                    <a:pt x="2716" y="2713"/>
                    <a:pt x="2027" y="3075"/>
                  </a:cubicBezTo>
                  <a:cubicBezTo>
                    <a:pt x="1348" y="3432"/>
                    <a:pt x="669" y="3791"/>
                    <a:pt x="0" y="4166"/>
                  </a:cubicBezTo>
                  <a:lnTo>
                    <a:pt x="0" y="4170"/>
                  </a:lnTo>
                  <a:cubicBezTo>
                    <a:pt x="702" y="3857"/>
                    <a:pt x="1398" y="3531"/>
                    <a:pt x="2090" y="3198"/>
                  </a:cubicBezTo>
                  <a:cubicBezTo>
                    <a:pt x="2793" y="2865"/>
                    <a:pt x="3488" y="2516"/>
                    <a:pt x="4187" y="2173"/>
                  </a:cubicBezTo>
                  <a:cubicBezTo>
                    <a:pt x="4880" y="1817"/>
                    <a:pt x="5575" y="1471"/>
                    <a:pt x="6264" y="1108"/>
                  </a:cubicBezTo>
                  <a:lnTo>
                    <a:pt x="7296" y="562"/>
                  </a:lnTo>
                  <a:cubicBezTo>
                    <a:pt x="7635" y="376"/>
                    <a:pt x="7978" y="193"/>
                    <a:pt x="8318" y="0"/>
                  </a:cubicBezTo>
                  <a:close/>
                </a:path>
              </a:pathLst>
            </a:custGeom>
            <a:solidFill>
              <a:srgbClr val="C9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4587519" y="4544171"/>
              <a:ext cx="3112" cy="2001"/>
            </a:xfrm>
            <a:custGeom>
              <a:avLst/>
              <a:gdLst/>
              <a:ahLst/>
              <a:cxnLst/>
              <a:rect l="l" t="t" r="r" b="b"/>
              <a:pathLst>
                <a:path w="28" h="18" extrusionOk="0">
                  <a:moveTo>
                    <a:pt x="27" y="0"/>
                  </a:moveTo>
                  <a:cubicBezTo>
                    <a:pt x="17" y="4"/>
                    <a:pt x="10" y="11"/>
                    <a:pt x="1" y="17"/>
                  </a:cubicBezTo>
                  <a:cubicBezTo>
                    <a:pt x="10" y="11"/>
                    <a:pt x="17" y="8"/>
                    <a:pt x="27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9FB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3446947" y="4231157"/>
              <a:ext cx="324573" cy="146610"/>
            </a:xfrm>
            <a:custGeom>
              <a:avLst/>
              <a:gdLst/>
              <a:ahLst/>
              <a:cxnLst/>
              <a:rect l="l" t="t" r="r" b="b"/>
              <a:pathLst>
                <a:path w="2920" h="1319" extrusionOk="0">
                  <a:moveTo>
                    <a:pt x="2919" y="1"/>
                  </a:moveTo>
                  <a:cubicBezTo>
                    <a:pt x="2919" y="1"/>
                    <a:pt x="141" y="280"/>
                    <a:pt x="71" y="696"/>
                  </a:cubicBezTo>
                  <a:cubicBezTo>
                    <a:pt x="1" y="1113"/>
                    <a:pt x="626" y="1319"/>
                    <a:pt x="626" y="1319"/>
                  </a:cubicBezTo>
                  <a:lnTo>
                    <a:pt x="2919" y="1"/>
                  </a:ln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0"/>
            <p:cNvSpPr/>
            <p:nvPr/>
          </p:nvSpPr>
          <p:spPr>
            <a:xfrm>
              <a:off x="3230081" y="3913030"/>
              <a:ext cx="236316" cy="252650"/>
            </a:xfrm>
            <a:custGeom>
              <a:avLst/>
              <a:gdLst/>
              <a:ahLst/>
              <a:cxnLst/>
              <a:rect l="l" t="t" r="r" b="b"/>
              <a:pathLst>
                <a:path w="2126" h="2273" extrusionOk="0">
                  <a:moveTo>
                    <a:pt x="2022" y="1"/>
                  </a:moveTo>
                  <a:cubicBezTo>
                    <a:pt x="2022" y="1"/>
                    <a:pt x="158" y="1199"/>
                    <a:pt x="58" y="1832"/>
                  </a:cubicBezTo>
                  <a:cubicBezTo>
                    <a:pt x="0" y="2196"/>
                    <a:pt x="335" y="2273"/>
                    <a:pt x="629" y="2273"/>
                  </a:cubicBezTo>
                  <a:cubicBezTo>
                    <a:pt x="845" y="2273"/>
                    <a:pt x="1040" y="2231"/>
                    <a:pt x="1040" y="2231"/>
                  </a:cubicBezTo>
                  <a:cubicBezTo>
                    <a:pt x="1040" y="2231"/>
                    <a:pt x="2125" y="1432"/>
                    <a:pt x="202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3762963" y="2606842"/>
              <a:ext cx="1373320" cy="1011488"/>
            </a:xfrm>
            <a:custGeom>
              <a:avLst/>
              <a:gdLst/>
              <a:ahLst/>
              <a:cxnLst/>
              <a:rect l="l" t="t" r="r" b="b"/>
              <a:pathLst>
                <a:path w="12355" h="9100" extrusionOk="0">
                  <a:moveTo>
                    <a:pt x="4343" y="0"/>
                  </a:moveTo>
                  <a:cubicBezTo>
                    <a:pt x="4343" y="0"/>
                    <a:pt x="1494" y="679"/>
                    <a:pt x="659" y="5179"/>
                  </a:cubicBezTo>
                  <a:cubicBezTo>
                    <a:pt x="0" y="8725"/>
                    <a:pt x="2478" y="9100"/>
                    <a:pt x="3554" y="9100"/>
                  </a:cubicBezTo>
                  <a:cubicBezTo>
                    <a:pt x="3843" y="9100"/>
                    <a:pt x="4030" y="9073"/>
                    <a:pt x="4030" y="9073"/>
                  </a:cubicBezTo>
                  <a:lnTo>
                    <a:pt x="7688" y="6846"/>
                  </a:lnTo>
                  <a:lnTo>
                    <a:pt x="11599" y="5565"/>
                  </a:lnTo>
                  <a:cubicBezTo>
                    <a:pt x="11599" y="5565"/>
                    <a:pt x="12354" y="2420"/>
                    <a:pt x="9629" y="1385"/>
                  </a:cubicBezTo>
                  <a:cubicBezTo>
                    <a:pt x="6906" y="349"/>
                    <a:pt x="4343" y="0"/>
                    <a:pt x="434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3980829" y="1755169"/>
              <a:ext cx="1359314" cy="1075289"/>
            </a:xfrm>
            <a:custGeom>
              <a:avLst/>
              <a:gdLst/>
              <a:ahLst/>
              <a:cxnLst/>
              <a:rect l="l" t="t" r="r" b="b"/>
              <a:pathLst>
                <a:path w="12229" h="9674" extrusionOk="0">
                  <a:moveTo>
                    <a:pt x="4590" y="1"/>
                  </a:moveTo>
                  <a:cubicBezTo>
                    <a:pt x="3625" y="1"/>
                    <a:pt x="2613" y="315"/>
                    <a:pt x="2070" y="1079"/>
                  </a:cubicBezTo>
                  <a:cubicBezTo>
                    <a:pt x="1085" y="2463"/>
                    <a:pt x="1" y="5299"/>
                    <a:pt x="1924" y="7662"/>
                  </a:cubicBezTo>
                  <a:cubicBezTo>
                    <a:pt x="3066" y="9067"/>
                    <a:pt x="5076" y="9609"/>
                    <a:pt x="6873" y="9669"/>
                  </a:cubicBezTo>
                  <a:cubicBezTo>
                    <a:pt x="6954" y="9672"/>
                    <a:pt x="7035" y="9673"/>
                    <a:pt x="7116" y="9673"/>
                  </a:cubicBezTo>
                  <a:cubicBezTo>
                    <a:pt x="8775" y="9673"/>
                    <a:pt x="10465" y="9079"/>
                    <a:pt x="11230" y="7503"/>
                  </a:cubicBezTo>
                  <a:cubicBezTo>
                    <a:pt x="12228" y="5442"/>
                    <a:pt x="11812" y="2896"/>
                    <a:pt x="9769" y="1684"/>
                  </a:cubicBezTo>
                  <a:cubicBezTo>
                    <a:pt x="9769" y="1684"/>
                    <a:pt x="7476" y="327"/>
                    <a:pt x="5133" y="34"/>
                  </a:cubicBezTo>
                  <a:cubicBezTo>
                    <a:pt x="4956" y="12"/>
                    <a:pt x="4774" y="1"/>
                    <a:pt x="459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0"/>
            <p:cNvSpPr/>
            <p:nvPr/>
          </p:nvSpPr>
          <p:spPr>
            <a:xfrm>
              <a:off x="4671553" y="1619671"/>
              <a:ext cx="196522" cy="267322"/>
            </a:xfrm>
            <a:custGeom>
              <a:avLst/>
              <a:gdLst/>
              <a:ahLst/>
              <a:cxnLst/>
              <a:rect l="l" t="t" r="r" b="b"/>
              <a:pathLst>
                <a:path w="1768" h="2405" extrusionOk="0">
                  <a:moveTo>
                    <a:pt x="1230" y="0"/>
                  </a:moveTo>
                  <a:cubicBezTo>
                    <a:pt x="796" y="0"/>
                    <a:pt x="792" y="1685"/>
                    <a:pt x="792" y="1685"/>
                  </a:cubicBezTo>
                  <a:cubicBezTo>
                    <a:pt x="792" y="1685"/>
                    <a:pt x="764" y="248"/>
                    <a:pt x="405" y="248"/>
                  </a:cubicBezTo>
                  <a:cubicBezTo>
                    <a:pt x="397" y="248"/>
                    <a:pt x="388" y="249"/>
                    <a:pt x="380" y="251"/>
                  </a:cubicBezTo>
                  <a:cubicBezTo>
                    <a:pt x="0" y="321"/>
                    <a:pt x="213" y="1882"/>
                    <a:pt x="213" y="1882"/>
                  </a:cubicBezTo>
                  <a:lnTo>
                    <a:pt x="1075" y="2404"/>
                  </a:lnTo>
                  <a:cubicBezTo>
                    <a:pt x="1075" y="2404"/>
                    <a:pt x="1767" y="148"/>
                    <a:pt x="1282" y="8"/>
                  </a:cubicBezTo>
                  <a:cubicBezTo>
                    <a:pt x="1264" y="3"/>
                    <a:pt x="1246" y="0"/>
                    <a:pt x="123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0"/>
            <p:cNvSpPr/>
            <p:nvPr/>
          </p:nvSpPr>
          <p:spPr>
            <a:xfrm>
              <a:off x="4779708" y="663845"/>
              <a:ext cx="964381" cy="1606154"/>
            </a:xfrm>
            <a:custGeom>
              <a:avLst/>
              <a:gdLst/>
              <a:ahLst/>
              <a:cxnLst/>
              <a:rect l="l" t="t" r="r" b="b"/>
              <a:pathLst>
                <a:path w="8676" h="14450" extrusionOk="0">
                  <a:moveTo>
                    <a:pt x="6344" y="1"/>
                  </a:moveTo>
                  <a:cubicBezTo>
                    <a:pt x="4213" y="1"/>
                    <a:pt x="1" y="5356"/>
                    <a:pt x="1663" y="11383"/>
                  </a:cubicBezTo>
                  <a:cubicBezTo>
                    <a:pt x="2304" y="13708"/>
                    <a:pt x="2659" y="14449"/>
                    <a:pt x="2850" y="14449"/>
                  </a:cubicBezTo>
                  <a:cubicBezTo>
                    <a:pt x="3187" y="14449"/>
                    <a:pt x="3018" y="12149"/>
                    <a:pt x="3018" y="12149"/>
                  </a:cubicBezTo>
                  <a:cubicBezTo>
                    <a:pt x="3018" y="12149"/>
                    <a:pt x="2079" y="8817"/>
                    <a:pt x="4405" y="6108"/>
                  </a:cubicBezTo>
                  <a:cubicBezTo>
                    <a:pt x="6732" y="3402"/>
                    <a:pt x="8676" y="833"/>
                    <a:pt x="6732" y="71"/>
                  </a:cubicBezTo>
                  <a:cubicBezTo>
                    <a:pt x="6613" y="24"/>
                    <a:pt x="6483" y="1"/>
                    <a:pt x="6344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4166126" y="401407"/>
              <a:ext cx="426613" cy="1431533"/>
            </a:xfrm>
            <a:custGeom>
              <a:avLst/>
              <a:gdLst/>
              <a:ahLst/>
              <a:cxnLst/>
              <a:rect l="l" t="t" r="r" b="b"/>
              <a:pathLst>
                <a:path w="3838" h="12879" extrusionOk="0">
                  <a:moveTo>
                    <a:pt x="2829" y="1"/>
                  </a:moveTo>
                  <a:cubicBezTo>
                    <a:pt x="2818" y="1"/>
                    <a:pt x="2807" y="1"/>
                    <a:pt x="2796" y="2"/>
                  </a:cubicBezTo>
                  <a:cubicBezTo>
                    <a:pt x="2188" y="35"/>
                    <a:pt x="1" y="3367"/>
                    <a:pt x="1006" y="7151"/>
                  </a:cubicBezTo>
                  <a:cubicBezTo>
                    <a:pt x="2011" y="10935"/>
                    <a:pt x="3226" y="12879"/>
                    <a:pt x="3226" y="12879"/>
                  </a:cubicBezTo>
                  <a:lnTo>
                    <a:pt x="3646" y="12529"/>
                  </a:lnTo>
                  <a:cubicBezTo>
                    <a:pt x="3575" y="12426"/>
                    <a:pt x="2254" y="8155"/>
                    <a:pt x="3053" y="4548"/>
                  </a:cubicBezTo>
                  <a:cubicBezTo>
                    <a:pt x="3837" y="1002"/>
                    <a:pt x="3425" y="1"/>
                    <a:pt x="2829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3355576" y="3298896"/>
              <a:ext cx="1442903" cy="1131977"/>
            </a:xfrm>
            <a:custGeom>
              <a:avLst/>
              <a:gdLst/>
              <a:ahLst/>
              <a:cxnLst/>
              <a:rect l="l" t="t" r="r" b="b"/>
              <a:pathLst>
                <a:path w="12981" h="10184" extrusionOk="0">
                  <a:moveTo>
                    <a:pt x="11783" y="1"/>
                  </a:moveTo>
                  <a:cubicBezTo>
                    <a:pt x="11783" y="1"/>
                    <a:pt x="6155" y="1375"/>
                    <a:pt x="4128" y="2730"/>
                  </a:cubicBezTo>
                  <a:cubicBezTo>
                    <a:pt x="2104" y="4085"/>
                    <a:pt x="3928" y="8212"/>
                    <a:pt x="3502" y="8541"/>
                  </a:cubicBezTo>
                  <a:cubicBezTo>
                    <a:pt x="3079" y="8867"/>
                    <a:pt x="1" y="9556"/>
                    <a:pt x="1149" y="10079"/>
                  </a:cubicBezTo>
                  <a:cubicBezTo>
                    <a:pt x="1309" y="10152"/>
                    <a:pt x="1507" y="10183"/>
                    <a:pt x="1730" y="10183"/>
                  </a:cubicBezTo>
                  <a:cubicBezTo>
                    <a:pt x="3095" y="10183"/>
                    <a:pt x="5369" y="8997"/>
                    <a:pt x="5369" y="8997"/>
                  </a:cubicBezTo>
                  <a:cubicBezTo>
                    <a:pt x="5369" y="8997"/>
                    <a:pt x="5236" y="6904"/>
                    <a:pt x="5825" y="5496"/>
                  </a:cubicBezTo>
                  <a:cubicBezTo>
                    <a:pt x="6414" y="4091"/>
                    <a:pt x="7985" y="4681"/>
                    <a:pt x="10485" y="4188"/>
                  </a:cubicBezTo>
                  <a:cubicBezTo>
                    <a:pt x="12981" y="3699"/>
                    <a:pt x="12861" y="1079"/>
                    <a:pt x="12861" y="1079"/>
                  </a:cubicBezTo>
                  <a:lnTo>
                    <a:pt x="11783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3500635" y="2600729"/>
              <a:ext cx="769637" cy="495629"/>
            </a:xfrm>
            <a:custGeom>
              <a:avLst/>
              <a:gdLst/>
              <a:ahLst/>
              <a:cxnLst/>
              <a:rect l="l" t="t" r="r" b="b"/>
              <a:pathLst>
                <a:path w="6924" h="4459" extrusionOk="0">
                  <a:moveTo>
                    <a:pt x="6068" y="0"/>
                  </a:moveTo>
                  <a:cubicBezTo>
                    <a:pt x="5045" y="0"/>
                    <a:pt x="3262" y="329"/>
                    <a:pt x="1608" y="2255"/>
                  </a:cubicBezTo>
                  <a:cubicBezTo>
                    <a:pt x="1" y="4122"/>
                    <a:pt x="1110" y="4459"/>
                    <a:pt x="2119" y="4459"/>
                  </a:cubicBezTo>
                  <a:cubicBezTo>
                    <a:pt x="2687" y="4459"/>
                    <a:pt x="3222" y="4352"/>
                    <a:pt x="3222" y="4352"/>
                  </a:cubicBezTo>
                  <a:lnTo>
                    <a:pt x="6923" y="88"/>
                  </a:lnTo>
                  <a:cubicBezTo>
                    <a:pt x="6923" y="88"/>
                    <a:pt x="6597" y="0"/>
                    <a:pt x="606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3211740" y="3219420"/>
              <a:ext cx="914250" cy="1013488"/>
            </a:xfrm>
            <a:custGeom>
              <a:avLst/>
              <a:gdLst/>
              <a:ahLst/>
              <a:cxnLst/>
              <a:rect l="l" t="t" r="r" b="b"/>
              <a:pathLst>
                <a:path w="8225" h="9118" extrusionOk="0">
                  <a:moveTo>
                    <a:pt x="4040" y="1"/>
                  </a:moveTo>
                  <a:cubicBezTo>
                    <a:pt x="4040" y="1"/>
                    <a:pt x="836" y="41"/>
                    <a:pt x="419" y="2387"/>
                  </a:cubicBezTo>
                  <a:cubicBezTo>
                    <a:pt x="0" y="4730"/>
                    <a:pt x="2011" y="6527"/>
                    <a:pt x="2011" y="6527"/>
                  </a:cubicBezTo>
                  <a:cubicBezTo>
                    <a:pt x="2011" y="6527"/>
                    <a:pt x="1045" y="8161"/>
                    <a:pt x="542" y="8620"/>
                  </a:cubicBezTo>
                  <a:cubicBezTo>
                    <a:pt x="258" y="8882"/>
                    <a:pt x="474" y="9117"/>
                    <a:pt x="860" y="9117"/>
                  </a:cubicBezTo>
                  <a:cubicBezTo>
                    <a:pt x="1152" y="9117"/>
                    <a:pt x="1541" y="8982"/>
                    <a:pt x="1884" y="8620"/>
                  </a:cubicBezTo>
                  <a:cubicBezTo>
                    <a:pt x="2679" y="7785"/>
                    <a:pt x="2982" y="6321"/>
                    <a:pt x="2982" y="6321"/>
                  </a:cubicBezTo>
                  <a:cubicBezTo>
                    <a:pt x="2982" y="6321"/>
                    <a:pt x="2227" y="2158"/>
                    <a:pt x="5226" y="1598"/>
                  </a:cubicBezTo>
                  <a:cubicBezTo>
                    <a:pt x="8224" y="1039"/>
                    <a:pt x="4040" y="1"/>
                    <a:pt x="4040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4189914" y="2309724"/>
              <a:ext cx="84811" cy="75361"/>
            </a:xfrm>
            <a:custGeom>
              <a:avLst/>
              <a:gdLst/>
              <a:ahLst/>
              <a:cxnLst/>
              <a:rect l="l" t="t" r="r" b="b"/>
              <a:pathLst>
                <a:path w="763" h="678" extrusionOk="0">
                  <a:moveTo>
                    <a:pt x="379" y="1"/>
                  </a:moveTo>
                  <a:cubicBezTo>
                    <a:pt x="240" y="1"/>
                    <a:pt x="110" y="88"/>
                    <a:pt x="60" y="230"/>
                  </a:cubicBezTo>
                  <a:cubicBezTo>
                    <a:pt x="0" y="406"/>
                    <a:pt x="93" y="600"/>
                    <a:pt x="269" y="660"/>
                  </a:cubicBezTo>
                  <a:cubicBezTo>
                    <a:pt x="306" y="672"/>
                    <a:pt x="343" y="678"/>
                    <a:pt x="380" y="678"/>
                  </a:cubicBezTo>
                  <a:cubicBezTo>
                    <a:pt x="523" y="678"/>
                    <a:pt x="655" y="590"/>
                    <a:pt x="702" y="450"/>
                  </a:cubicBezTo>
                  <a:cubicBezTo>
                    <a:pt x="762" y="273"/>
                    <a:pt x="669" y="81"/>
                    <a:pt x="492" y="21"/>
                  </a:cubicBezTo>
                  <a:cubicBezTo>
                    <a:pt x="455" y="7"/>
                    <a:pt x="417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0"/>
            <p:cNvSpPr/>
            <p:nvPr/>
          </p:nvSpPr>
          <p:spPr>
            <a:xfrm>
              <a:off x="4807608" y="2552599"/>
              <a:ext cx="84811" cy="75584"/>
            </a:xfrm>
            <a:custGeom>
              <a:avLst/>
              <a:gdLst/>
              <a:ahLst/>
              <a:cxnLst/>
              <a:rect l="l" t="t" r="r" b="b"/>
              <a:pathLst>
                <a:path w="763" h="680" extrusionOk="0">
                  <a:moveTo>
                    <a:pt x="384" y="1"/>
                  </a:moveTo>
                  <a:cubicBezTo>
                    <a:pt x="243" y="1"/>
                    <a:pt x="111" y="88"/>
                    <a:pt x="61" y="229"/>
                  </a:cubicBezTo>
                  <a:cubicBezTo>
                    <a:pt x="1" y="409"/>
                    <a:pt x="94" y="601"/>
                    <a:pt x="271" y="661"/>
                  </a:cubicBezTo>
                  <a:cubicBezTo>
                    <a:pt x="308" y="673"/>
                    <a:pt x="345" y="679"/>
                    <a:pt x="382" y="679"/>
                  </a:cubicBezTo>
                  <a:cubicBezTo>
                    <a:pt x="524" y="679"/>
                    <a:pt x="655" y="592"/>
                    <a:pt x="703" y="452"/>
                  </a:cubicBezTo>
                  <a:cubicBezTo>
                    <a:pt x="763" y="275"/>
                    <a:pt x="670" y="82"/>
                    <a:pt x="494" y="19"/>
                  </a:cubicBezTo>
                  <a:cubicBezTo>
                    <a:pt x="457" y="6"/>
                    <a:pt x="421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0"/>
            <p:cNvSpPr/>
            <p:nvPr/>
          </p:nvSpPr>
          <p:spPr>
            <a:xfrm>
              <a:off x="4914873" y="1279646"/>
              <a:ext cx="213306" cy="651354"/>
            </a:xfrm>
            <a:custGeom>
              <a:avLst/>
              <a:gdLst/>
              <a:ahLst/>
              <a:cxnLst/>
              <a:rect l="l" t="t" r="r" b="b"/>
              <a:pathLst>
                <a:path w="1919" h="5860" extrusionOk="0">
                  <a:moveTo>
                    <a:pt x="1673" y="1"/>
                  </a:moveTo>
                  <a:cubicBezTo>
                    <a:pt x="1544" y="1"/>
                    <a:pt x="1389" y="71"/>
                    <a:pt x="1289" y="155"/>
                  </a:cubicBezTo>
                  <a:cubicBezTo>
                    <a:pt x="1089" y="318"/>
                    <a:pt x="919" y="538"/>
                    <a:pt x="784" y="758"/>
                  </a:cubicBezTo>
                  <a:cubicBezTo>
                    <a:pt x="1" y="2022"/>
                    <a:pt x="673" y="5617"/>
                    <a:pt x="673" y="5617"/>
                  </a:cubicBezTo>
                  <a:lnTo>
                    <a:pt x="1026" y="5859"/>
                  </a:lnTo>
                  <a:cubicBezTo>
                    <a:pt x="1010" y="4918"/>
                    <a:pt x="990" y="3973"/>
                    <a:pt x="1099" y="3037"/>
                  </a:cubicBezTo>
                  <a:cubicBezTo>
                    <a:pt x="1203" y="2145"/>
                    <a:pt x="1462" y="1366"/>
                    <a:pt x="1822" y="551"/>
                  </a:cubicBezTo>
                  <a:cubicBezTo>
                    <a:pt x="1858" y="474"/>
                    <a:pt x="1888" y="394"/>
                    <a:pt x="1898" y="311"/>
                  </a:cubicBezTo>
                  <a:cubicBezTo>
                    <a:pt x="1918" y="81"/>
                    <a:pt x="1810" y="1"/>
                    <a:pt x="16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0"/>
            <p:cNvSpPr/>
            <p:nvPr/>
          </p:nvSpPr>
          <p:spPr>
            <a:xfrm>
              <a:off x="4339307" y="1144370"/>
              <a:ext cx="204303" cy="619453"/>
            </a:xfrm>
            <a:custGeom>
              <a:avLst/>
              <a:gdLst/>
              <a:ahLst/>
              <a:cxnLst/>
              <a:rect l="l" t="t" r="r" b="b"/>
              <a:pathLst>
                <a:path w="1838" h="5573" extrusionOk="0">
                  <a:moveTo>
                    <a:pt x="515" y="1"/>
                  </a:moveTo>
                  <a:cubicBezTo>
                    <a:pt x="271" y="1"/>
                    <a:pt x="1" y="939"/>
                    <a:pt x="500" y="2514"/>
                  </a:cubicBezTo>
                  <a:cubicBezTo>
                    <a:pt x="1232" y="4826"/>
                    <a:pt x="1595" y="5505"/>
                    <a:pt x="1595" y="5505"/>
                  </a:cubicBezTo>
                  <a:lnTo>
                    <a:pt x="1837" y="5572"/>
                  </a:lnTo>
                  <a:cubicBezTo>
                    <a:pt x="1824" y="5536"/>
                    <a:pt x="822" y="2038"/>
                    <a:pt x="759" y="650"/>
                  </a:cubicBezTo>
                  <a:cubicBezTo>
                    <a:pt x="738" y="207"/>
                    <a:pt x="629" y="1"/>
                    <a:pt x="5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4386660" y="2384976"/>
              <a:ext cx="215196" cy="334124"/>
            </a:xfrm>
            <a:custGeom>
              <a:avLst/>
              <a:gdLst/>
              <a:ahLst/>
              <a:cxnLst/>
              <a:rect l="l" t="t" r="r" b="b"/>
              <a:pathLst>
                <a:path w="1936" h="3006" extrusionOk="0">
                  <a:moveTo>
                    <a:pt x="987" y="1"/>
                  </a:moveTo>
                  <a:cubicBezTo>
                    <a:pt x="933" y="1"/>
                    <a:pt x="877" y="5"/>
                    <a:pt x="819" y="15"/>
                  </a:cubicBezTo>
                  <a:cubicBezTo>
                    <a:pt x="566" y="63"/>
                    <a:pt x="336" y="222"/>
                    <a:pt x="207" y="442"/>
                  </a:cubicBezTo>
                  <a:cubicBezTo>
                    <a:pt x="87" y="642"/>
                    <a:pt x="54" y="878"/>
                    <a:pt x="34" y="1107"/>
                  </a:cubicBezTo>
                  <a:cubicBezTo>
                    <a:pt x="4" y="1427"/>
                    <a:pt x="0" y="1750"/>
                    <a:pt x="20" y="2069"/>
                  </a:cubicBezTo>
                  <a:cubicBezTo>
                    <a:pt x="27" y="2209"/>
                    <a:pt x="44" y="2352"/>
                    <a:pt x="104" y="2479"/>
                  </a:cubicBezTo>
                  <a:cubicBezTo>
                    <a:pt x="184" y="2639"/>
                    <a:pt x="330" y="2755"/>
                    <a:pt x="483" y="2845"/>
                  </a:cubicBezTo>
                  <a:cubicBezTo>
                    <a:pt x="630" y="2933"/>
                    <a:pt x="803" y="3005"/>
                    <a:pt x="970" y="3005"/>
                  </a:cubicBezTo>
                  <a:cubicBezTo>
                    <a:pt x="1029" y="3005"/>
                    <a:pt x="1088" y="2996"/>
                    <a:pt x="1146" y="2975"/>
                  </a:cubicBezTo>
                  <a:cubicBezTo>
                    <a:pt x="1728" y="2755"/>
                    <a:pt x="1808" y="1770"/>
                    <a:pt x="1864" y="1261"/>
                  </a:cubicBezTo>
                  <a:cubicBezTo>
                    <a:pt x="1935" y="680"/>
                    <a:pt x="1626" y="1"/>
                    <a:pt x="9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4446240" y="2434440"/>
              <a:ext cx="99595" cy="68915"/>
            </a:xfrm>
            <a:custGeom>
              <a:avLst/>
              <a:gdLst/>
              <a:ahLst/>
              <a:cxnLst/>
              <a:rect l="l" t="t" r="r" b="b"/>
              <a:pathLst>
                <a:path w="896" h="620" extrusionOk="0">
                  <a:moveTo>
                    <a:pt x="198" y="1"/>
                  </a:moveTo>
                  <a:cubicBezTo>
                    <a:pt x="189" y="1"/>
                    <a:pt x="180" y="2"/>
                    <a:pt x="170" y="3"/>
                  </a:cubicBezTo>
                  <a:cubicBezTo>
                    <a:pt x="0" y="40"/>
                    <a:pt x="403" y="619"/>
                    <a:pt x="403" y="619"/>
                  </a:cubicBezTo>
                  <a:cubicBezTo>
                    <a:pt x="403" y="619"/>
                    <a:pt x="895" y="493"/>
                    <a:pt x="789" y="309"/>
                  </a:cubicBezTo>
                  <a:cubicBezTo>
                    <a:pt x="747" y="234"/>
                    <a:pt x="684" y="212"/>
                    <a:pt x="626" y="212"/>
                  </a:cubicBezTo>
                  <a:cubicBezTo>
                    <a:pt x="542" y="212"/>
                    <a:pt x="467" y="257"/>
                    <a:pt x="467" y="257"/>
                  </a:cubicBezTo>
                  <a:cubicBezTo>
                    <a:pt x="467" y="257"/>
                    <a:pt x="353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0"/>
            <p:cNvSpPr/>
            <p:nvPr/>
          </p:nvSpPr>
          <p:spPr>
            <a:xfrm>
              <a:off x="4427343" y="2543928"/>
              <a:ext cx="87034" cy="60356"/>
            </a:xfrm>
            <a:custGeom>
              <a:avLst/>
              <a:gdLst/>
              <a:ahLst/>
              <a:cxnLst/>
              <a:rect l="l" t="t" r="r" b="b"/>
              <a:pathLst>
                <a:path w="783" h="543" extrusionOk="0">
                  <a:moveTo>
                    <a:pt x="443" y="0"/>
                  </a:moveTo>
                  <a:lnTo>
                    <a:pt x="387" y="27"/>
                  </a:lnTo>
                  <a:cubicBezTo>
                    <a:pt x="317" y="54"/>
                    <a:pt x="250" y="90"/>
                    <a:pt x="187" y="130"/>
                  </a:cubicBezTo>
                  <a:cubicBezTo>
                    <a:pt x="121" y="173"/>
                    <a:pt x="57" y="217"/>
                    <a:pt x="1" y="276"/>
                  </a:cubicBezTo>
                  <a:cubicBezTo>
                    <a:pt x="11" y="277"/>
                    <a:pt x="22" y="277"/>
                    <a:pt x="32" y="277"/>
                  </a:cubicBezTo>
                  <a:cubicBezTo>
                    <a:pt x="104" y="277"/>
                    <a:pt x="170" y="268"/>
                    <a:pt x="237" y="253"/>
                  </a:cubicBezTo>
                  <a:cubicBezTo>
                    <a:pt x="288" y="244"/>
                    <a:pt x="339" y="231"/>
                    <a:pt x="388" y="216"/>
                  </a:cubicBezTo>
                  <a:lnTo>
                    <a:pt x="388" y="216"/>
                  </a:lnTo>
                  <a:cubicBezTo>
                    <a:pt x="436" y="272"/>
                    <a:pt x="488" y="324"/>
                    <a:pt x="543" y="376"/>
                  </a:cubicBezTo>
                  <a:cubicBezTo>
                    <a:pt x="617" y="436"/>
                    <a:pt x="689" y="496"/>
                    <a:pt x="783" y="542"/>
                  </a:cubicBezTo>
                  <a:cubicBezTo>
                    <a:pt x="756" y="443"/>
                    <a:pt x="709" y="356"/>
                    <a:pt x="660" y="276"/>
                  </a:cubicBezTo>
                  <a:cubicBezTo>
                    <a:pt x="609" y="197"/>
                    <a:pt x="553" y="120"/>
                    <a:pt x="490" y="50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0"/>
            <p:cNvSpPr/>
            <p:nvPr/>
          </p:nvSpPr>
          <p:spPr>
            <a:xfrm>
              <a:off x="4210589" y="1717376"/>
              <a:ext cx="122826" cy="144498"/>
            </a:xfrm>
            <a:custGeom>
              <a:avLst/>
              <a:gdLst/>
              <a:ahLst/>
              <a:cxnLst/>
              <a:rect l="l" t="t" r="r" b="b"/>
              <a:pathLst>
                <a:path w="1105" h="1300" extrusionOk="0">
                  <a:moveTo>
                    <a:pt x="681" y="1"/>
                  </a:moveTo>
                  <a:cubicBezTo>
                    <a:pt x="678" y="1"/>
                    <a:pt x="675" y="1"/>
                    <a:pt x="673" y="1"/>
                  </a:cubicBezTo>
                  <a:cubicBezTo>
                    <a:pt x="413" y="21"/>
                    <a:pt x="889" y="1126"/>
                    <a:pt x="889" y="1126"/>
                  </a:cubicBezTo>
                  <a:cubicBezTo>
                    <a:pt x="889" y="1126"/>
                    <a:pt x="437" y="412"/>
                    <a:pt x="227" y="412"/>
                  </a:cubicBezTo>
                  <a:cubicBezTo>
                    <a:pt x="216" y="412"/>
                    <a:pt x="206" y="413"/>
                    <a:pt x="197" y="417"/>
                  </a:cubicBezTo>
                  <a:cubicBezTo>
                    <a:pt x="0" y="497"/>
                    <a:pt x="650" y="1299"/>
                    <a:pt x="650" y="1299"/>
                  </a:cubicBezTo>
                  <a:lnTo>
                    <a:pt x="1105" y="1040"/>
                  </a:lnTo>
                  <a:cubicBezTo>
                    <a:pt x="1105" y="1040"/>
                    <a:pt x="936" y="1"/>
                    <a:pt x="681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5030365" y="2666755"/>
              <a:ext cx="300897" cy="239534"/>
            </a:xfrm>
            <a:custGeom>
              <a:avLst/>
              <a:gdLst/>
              <a:ahLst/>
              <a:cxnLst/>
              <a:rect l="l" t="t" r="r" b="b"/>
              <a:pathLst>
                <a:path w="2707" h="2155" extrusionOk="0">
                  <a:moveTo>
                    <a:pt x="367" y="1"/>
                  </a:moveTo>
                  <a:lnTo>
                    <a:pt x="0" y="516"/>
                  </a:lnTo>
                  <a:cubicBezTo>
                    <a:pt x="0" y="516"/>
                    <a:pt x="604" y="2154"/>
                    <a:pt x="1020" y="2154"/>
                  </a:cubicBezTo>
                  <a:cubicBezTo>
                    <a:pt x="1032" y="2154"/>
                    <a:pt x="1044" y="2153"/>
                    <a:pt x="1055" y="2150"/>
                  </a:cubicBezTo>
                  <a:cubicBezTo>
                    <a:pt x="1471" y="2050"/>
                    <a:pt x="367" y="516"/>
                    <a:pt x="367" y="516"/>
                  </a:cubicBezTo>
                  <a:lnTo>
                    <a:pt x="367" y="516"/>
                  </a:lnTo>
                  <a:cubicBezTo>
                    <a:pt x="367" y="516"/>
                    <a:pt x="1412" y="1544"/>
                    <a:pt x="1774" y="1544"/>
                  </a:cubicBezTo>
                  <a:cubicBezTo>
                    <a:pt x="1808" y="1544"/>
                    <a:pt x="1837" y="1535"/>
                    <a:pt x="1857" y="1514"/>
                  </a:cubicBezTo>
                  <a:cubicBezTo>
                    <a:pt x="2094" y="1279"/>
                    <a:pt x="570" y="316"/>
                    <a:pt x="570" y="316"/>
                  </a:cubicBezTo>
                  <a:lnTo>
                    <a:pt x="570" y="316"/>
                  </a:lnTo>
                  <a:cubicBezTo>
                    <a:pt x="570" y="316"/>
                    <a:pt x="1600" y="518"/>
                    <a:pt x="2230" y="518"/>
                  </a:cubicBezTo>
                  <a:cubicBezTo>
                    <a:pt x="2507" y="518"/>
                    <a:pt x="2706" y="479"/>
                    <a:pt x="2706" y="366"/>
                  </a:cubicBezTo>
                  <a:cubicBezTo>
                    <a:pt x="2706" y="1"/>
                    <a:pt x="367" y="1"/>
                    <a:pt x="367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3832658" y="2164666"/>
              <a:ext cx="335466" cy="225417"/>
            </a:xfrm>
            <a:custGeom>
              <a:avLst/>
              <a:gdLst/>
              <a:ahLst/>
              <a:cxnLst/>
              <a:rect l="l" t="t" r="r" b="b"/>
              <a:pathLst>
                <a:path w="3018" h="2028" extrusionOk="0">
                  <a:moveTo>
                    <a:pt x="823" y="0"/>
                  </a:moveTo>
                  <a:cubicBezTo>
                    <a:pt x="808" y="0"/>
                    <a:pt x="794" y="2"/>
                    <a:pt x="781" y="5"/>
                  </a:cubicBezTo>
                  <a:cubicBezTo>
                    <a:pt x="319" y="104"/>
                    <a:pt x="2025" y="1442"/>
                    <a:pt x="2025" y="1442"/>
                  </a:cubicBezTo>
                  <a:cubicBezTo>
                    <a:pt x="2025" y="1442"/>
                    <a:pt x="802" y="893"/>
                    <a:pt x="365" y="893"/>
                  </a:cubicBezTo>
                  <a:cubicBezTo>
                    <a:pt x="288" y="893"/>
                    <a:pt x="236" y="910"/>
                    <a:pt x="219" y="949"/>
                  </a:cubicBezTo>
                  <a:cubicBezTo>
                    <a:pt x="105" y="1212"/>
                    <a:pt x="2025" y="1808"/>
                    <a:pt x="2025" y="1808"/>
                  </a:cubicBezTo>
                  <a:cubicBezTo>
                    <a:pt x="2025" y="1808"/>
                    <a:pt x="1106" y="1654"/>
                    <a:pt x="512" y="1654"/>
                  </a:cubicBezTo>
                  <a:cubicBezTo>
                    <a:pt x="215" y="1654"/>
                    <a:pt x="0" y="1693"/>
                    <a:pt x="22" y="1808"/>
                  </a:cubicBezTo>
                  <a:cubicBezTo>
                    <a:pt x="56" y="1984"/>
                    <a:pt x="783" y="2027"/>
                    <a:pt x="1499" y="2027"/>
                  </a:cubicBezTo>
                  <a:cubicBezTo>
                    <a:pt x="2206" y="2027"/>
                    <a:pt x="2901" y="1985"/>
                    <a:pt x="2901" y="1985"/>
                  </a:cubicBezTo>
                  <a:lnTo>
                    <a:pt x="3018" y="1645"/>
                  </a:lnTo>
                  <a:cubicBezTo>
                    <a:pt x="3018" y="1645"/>
                    <a:pt x="1344" y="0"/>
                    <a:pt x="82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4006284" y="2098862"/>
              <a:ext cx="1107771" cy="674585"/>
            </a:xfrm>
            <a:custGeom>
              <a:avLst/>
              <a:gdLst/>
              <a:ahLst/>
              <a:cxnLst/>
              <a:rect l="l" t="t" r="r" b="b"/>
              <a:pathLst>
                <a:path w="9966" h="6069" extrusionOk="0">
                  <a:moveTo>
                    <a:pt x="2035" y="184"/>
                  </a:moveTo>
                  <a:cubicBezTo>
                    <a:pt x="3053" y="184"/>
                    <a:pt x="3881" y="1012"/>
                    <a:pt x="3881" y="2034"/>
                  </a:cubicBezTo>
                  <a:cubicBezTo>
                    <a:pt x="3881" y="3053"/>
                    <a:pt x="3053" y="3881"/>
                    <a:pt x="2035" y="3881"/>
                  </a:cubicBezTo>
                  <a:cubicBezTo>
                    <a:pt x="1013" y="3881"/>
                    <a:pt x="184" y="3053"/>
                    <a:pt x="184" y="2034"/>
                  </a:cubicBezTo>
                  <a:cubicBezTo>
                    <a:pt x="184" y="1012"/>
                    <a:pt x="1013" y="184"/>
                    <a:pt x="2035" y="184"/>
                  </a:cubicBezTo>
                  <a:close/>
                  <a:moveTo>
                    <a:pt x="7932" y="2184"/>
                  </a:moveTo>
                  <a:cubicBezTo>
                    <a:pt x="8950" y="2184"/>
                    <a:pt x="9779" y="3016"/>
                    <a:pt x="9779" y="4034"/>
                  </a:cubicBezTo>
                  <a:cubicBezTo>
                    <a:pt x="9779" y="5056"/>
                    <a:pt x="8950" y="5884"/>
                    <a:pt x="7932" y="5884"/>
                  </a:cubicBezTo>
                  <a:cubicBezTo>
                    <a:pt x="6910" y="5884"/>
                    <a:pt x="6082" y="5056"/>
                    <a:pt x="6082" y="4034"/>
                  </a:cubicBezTo>
                  <a:cubicBezTo>
                    <a:pt x="6082" y="3016"/>
                    <a:pt x="6910" y="2184"/>
                    <a:pt x="7932" y="2184"/>
                  </a:cubicBezTo>
                  <a:close/>
                  <a:moveTo>
                    <a:pt x="2035" y="1"/>
                  </a:moveTo>
                  <a:cubicBezTo>
                    <a:pt x="913" y="1"/>
                    <a:pt x="1" y="912"/>
                    <a:pt x="1" y="2034"/>
                  </a:cubicBezTo>
                  <a:cubicBezTo>
                    <a:pt x="1" y="3156"/>
                    <a:pt x="913" y="4067"/>
                    <a:pt x="2035" y="4067"/>
                  </a:cubicBezTo>
                  <a:cubicBezTo>
                    <a:pt x="3043" y="4067"/>
                    <a:pt x="3881" y="3325"/>
                    <a:pt x="4038" y="2357"/>
                  </a:cubicBezTo>
                  <a:lnTo>
                    <a:pt x="6151" y="3053"/>
                  </a:lnTo>
                  <a:cubicBezTo>
                    <a:pt x="5989" y="3342"/>
                    <a:pt x="5895" y="3678"/>
                    <a:pt x="5895" y="4034"/>
                  </a:cubicBezTo>
                  <a:cubicBezTo>
                    <a:pt x="5895" y="5156"/>
                    <a:pt x="6810" y="6068"/>
                    <a:pt x="7932" y="6068"/>
                  </a:cubicBezTo>
                  <a:cubicBezTo>
                    <a:pt x="9053" y="6068"/>
                    <a:pt x="9966" y="5156"/>
                    <a:pt x="9966" y="4034"/>
                  </a:cubicBezTo>
                  <a:cubicBezTo>
                    <a:pt x="9966" y="2913"/>
                    <a:pt x="9053" y="2001"/>
                    <a:pt x="7932" y="2001"/>
                  </a:cubicBezTo>
                  <a:cubicBezTo>
                    <a:pt x="7233" y="2001"/>
                    <a:pt x="6617" y="2354"/>
                    <a:pt x="6251" y="2889"/>
                  </a:cubicBezTo>
                  <a:lnTo>
                    <a:pt x="4061" y="2170"/>
                  </a:lnTo>
                  <a:cubicBezTo>
                    <a:pt x="4065" y="2124"/>
                    <a:pt x="4068" y="2081"/>
                    <a:pt x="4068" y="2034"/>
                  </a:cubicBezTo>
                  <a:cubicBezTo>
                    <a:pt x="4068" y="912"/>
                    <a:pt x="3156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5171977" y="979193"/>
              <a:ext cx="15673" cy="58133"/>
            </a:xfrm>
            <a:custGeom>
              <a:avLst/>
              <a:gdLst/>
              <a:ahLst/>
              <a:cxnLst/>
              <a:rect l="l" t="t" r="r" b="b"/>
              <a:pathLst>
                <a:path w="141" h="523" extrusionOk="0">
                  <a:moveTo>
                    <a:pt x="71" y="1"/>
                  </a:moveTo>
                  <a:cubicBezTo>
                    <a:pt x="36" y="1"/>
                    <a:pt x="1" y="22"/>
                    <a:pt x="1" y="66"/>
                  </a:cubicBezTo>
                  <a:lnTo>
                    <a:pt x="1" y="455"/>
                  </a:lnTo>
                  <a:cubicBezTo>
                    <a:pt x="1" y="500"/>
                    <a:pt x="36" y="523"/>
                    <a:pt x="71" y="523"/>
                  </a:cubicBezTo>
                  <a:cubicBezTo>
                    <a:pt x="106" y="523"/>
                    <a:pt x="141" y="500"/>
                    <a:pt x="141" y="455"/>
                  </a:cubicBezTo>
                  <a:lnTo>
                    <a:pt x="141" y="66"/>
                  </a:lnTo>
                  <a:cubicBezTo>
                    <a:pt x="141" y="22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5203879" y="955961"/>
              <a:ext cx="15228" cy="46795"/>
            </a:xfrm>
            <a:custGeom>
              <a:avLst/>
              <a:gdLst/>
              <a:ahLst/>
              <a:cxnLst/>
              <a:rect l="l" t="t" r="r" b="b"/>
              <a:pathLst>
                <a:path w="137" h="421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355"/>
                  </a:lnTo>
                  <a:cubicBezTo>
                    <a:pt x="1" y="398"/>
                    <a:pt x="35" y="421"/>
                    <a:pt x="70" y="421"/>
                  </a:cubicBezTo>
                  <a:cubicBezTo>
                    <a:pt x="103" y="421"/>
                    <a:pt x="136" y="399"/>
                    <a:pt x="136" y="355"/>
                  </a:cubicBezTo>
                  <a:lnTo>
                    <a:pt x="136" y="68"/>
                  </a:lnTo>
                  <a:cubicBezTo>
                    <a:pt x="136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5418299" y="809125"/>
              <a:ext cx="23009" cy="55687"/>
            </a:xfrm>
            <a:custGeom>
              <a:avLst/>
              <a:gdLst/>
              <a:ahLst/>
              <a:cxnLst/>
              <a:rect l="l" t="t" r="r" b="b"/>
              <a:pathLst>
                <a:path w="207" h="501" extrusionOk="0">
                  <a:moveTo>
                    <a:pt x="121" y="1"/>
                  </a:moveTo>
                  <a:cubicBezTo>
                    <a:pt x="94" y="1"/>
                    <a:pt x="70" y="16"/>
                    <a:pt x="65" y="51"/>
                  </a:cubicBezTo>
                  <a:cubicBezTo>
                    <a:pt x="45" y="171"/>
                    <a:pt x="25" y="291"/>
                    <a:pt x="9" y="411"/>
                  </a:cubicBezTo>
                  <a:cubicBezTo>
                    <a:pt x="0" y="465"/>
                    <a:pt x="46" y="500"/>
                    <a:pt x="86" y="500"/>
                  </a:cubicBezTo>
                  <a:cubicBezTo>
                    <a:pt x="112" y="500"/>
                    <a:pt x="136" y="485"/>
                    <a:pt x="141" y="451"/>
                  </a:cubicBezTo>
                  <a:cubicBezTo>
                    <a:pt x="161" y="328"/>
                    <a:pt x="178" y="208"/>
                    <a:pt x="198" y="88"/>
                  </a:cubicBezTo>
                  <a:cubicBezTo>
                    <a:pt x="206" y="36"/>
                    <a:pt x="161" y="1"/>
                    <a:pt x="1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5451313" y="838026"/>
              <a:ext cx="15339" cy="66803"/>
            </a:xfrm>
            <a:custGeom>
              <a:avLst/>
              <a:gdLst/>
              <a:ahLst/>
              <a:cxnLst/>
              <a:rect l="l" t="t" r="r" b="b"/>
              <a:pathLst>
                <a:path w="138" h="601" extrusionOk="0">
                  <a:moveTo>
                    <a:pt x="69" y="0"/>
                  </a:moveTo>
                  <a:cubicBezTo>
                    <a:pt x="35" y="0"/>
                    <a:pt x="1" y="23"/>
                    <a:pt x="1" y="68"/>
                  </a:cubicBezTo>
                  <a:lnTo>
                    <a:pt x="1" y="533"/>
                  </a:lnTo>
                  <a:cubicBezTo>
                    <a:pt x="1" y="578"/>
                    <a:pt x="35" y="601"/>
                    <a:pt x="69" y="601"/>
                  </a:cubicBezTo>
                  <a:cubicBezTo>
                    <a:pt x="103" y="601"/>
                    <a:pt x="137" y="578"/>
                    <a:pt x="137" y="533"/>
                  </a:cubicBezTo>
                  <a:lnTo>
                    <a:pt x="137" y="68"/>
                  </a:lnTo>
                  <a:cubicBezTo>
                    <a:pt x="137" y="23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4333305" y="938955"/>
              <a:ext cx="20341" cy="52575"/>
            </a:xfrm>
            <a:custGeom>
              <a:avLst/>
              <a:gdLst/>
              <a:ahLst/>
              <a:cxnLst/>
              <a:rect l="l" t="t" r="r" b="b"/>
              <a:pathLst>
                <a:path w="183" h="473" extrusionOk="0">
                  <a:moveTo>
                    <a:pt x="91" y="1"/>
                  </a:moveTo>
                  <a:cubicBezTo>
                    <a:pt x="56" y="1"/>
                    <a:pt x="20" y="23"/>
                    <a:pt x="14" y="69"/>
                  </a:cubicBezTo>
                  <a:cubicBezTo>
                    <a:pt x="1" y="188"/>
                    <a:pt x="11" y="304"/>
                    <a:pt x="38" y="421"/>
                  </a:cubicBezTo>
                  <a:cubicBezTo>
                    <a:pt x="44" y="457"/>
                    <a:pt x="70" y="473"/>
                    <a:pt x="98" y="473"/>
                  </a:cubicBezTo>
                  <a:cubicBezTo>
                    <a:pt x="139" y="473"/>
                    <a:pt x="183" y="438"/>
                    <a:pt x="171" y="384"/>
                  </a:cubicBezTo>
                  <a:cubicBezTo>
                    <a:pt x="148" y="281"/>
                    <a:pt x="141" y="175"/>
                    <a:pt x="154" y="69"/>
                  </a:cubicBezTo>
                  <a:cubicBezTo>
                    <a:pt x="157" y="23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4365207" y="953405"/>
              <a:ext cx="25454" cy="56243"/>
            </a:xfrm>
            <a:custGeom>
              <a:avLst/>
              <a:gdLst/>
              <a:ahLst/>
              <a:cxnLst/>
              <a:rect l="l" t="t" r="r" b="b"/>
              <a:pathLst>
                <a:path w="229" h="506" extrusionOk="0">
                  <a:moveTo>
                    <a:pt x="90" y="1"/>
                  </a:moveTo>
                  <a:cubicBezTo>
                    <a:pt x="55" y="1"/>
                    <a:pt x="19" y="23"/>
                    <a:pt x="13" y="68"/>
                  </a:cubicBezTo>
                  <a:cubicBezTo>
                    <a:pt x="1" y="208"/>
                    <a:pt x="27" y="341"/>
                    <a:pt x="84" y="470"/>
                  </a:cubicBezTo>
                  <a:cubicBezTo>
                    <a:pt x="95" y="495"/>
                    <a:pt x="115" y="506"/>
                    <a:pt x="135" y="506"/>
                  </a:cubicBezTo>
                  <a:cubicBezTo>
                    <a:pt x="180" y="506"/>
                    <a:pt x="229" y="456"/>
                    <a:pt x="203" y="401"/>
                  </a:cubicBezTo>
                  <a:cubicBezTo>
                    <a:pt x="157" y="294"/>
                    <a:pt x="144" y="181"/>
                    <a:pt x="153" y="68"/>
                  </a:cubicBezTo>
                  <a:cubicBezTo>
                    <a:pt x="157" y="23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4432567" y="498223"/>
              <a:ext cx="21119" cy="64246"/>
            </a:xfrm>
            <a:custGeom>
              <a:avLst/>
              <a:gdLst/>
              <a:ahLst/>
              <a:cxnLst/>
              <a:rect l="l" t="t" r="r" b="b"/>
              <a:pathLst>
                <a:path w="190" h="578" extrusionOk="0">
                  <a:moveTo>
                    <a:pt x="105" y="0"/>
                  </a:moveTo>
                  <a:cubicBezTo>
                    <a:pt x="78" y="0"/>
                    <a:pt x="53" y="15"/>
                    <a:pt x="46" y="49"/>
                  </a:cubicBezTo>
                  <a:cubicBezTo>
                    <a:pt x="17" y="203"/>
                    <a:pt x="0" y="355"/>
                    <a:pt x="0" y="512"/>
                  </a:cubicBezTo>
                  <a:cubicBezTo>
                    <a:pt x="0" y="555"/>
                    <a:pt x="34" y="577"/>
                    <a:pt x="68" y="577"/>
                  </a:cubicBezTo>
                  <a:cubicBezTo>
                    <a:pt x="102" y="577"/>
                    <a:pt x="137" y="555"/>
                    <a:pt x="137" y="512"/>
                  </a:cubicBezTo>
                  <a:cubicBezTo>
                    <a:pt x="140" y="369"/>
                    <a:pt x="153" y="226"/>
                    <a:pt x="180" y="86"/>
                  </a:cubicBezTo>
                  <a:cubicBezTo>
                    <a:pt x="190" y="34"/>
                    <a:pt x="146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4474362" y="549911"/>
              <a:ext cx="19786" cy="58466"/>
            </a:xfrm>
            <a:custGeom>
              <a:avLst/>
              <a:gdLst/>
              <a:ahLst/>
              <a:cxnLst/>
              <a:rect l="l" t="t" r="r" b="b"/>
              <a:pathLst>
                <a:path w="178" h="526" extrusionOk="0">
                  <a:moveTo>
                    <a:pt x="92" y="1"/>
                  </a:moveTo>
                  <a:cubicBezTo>
                    <a:pt x="65" y="1"/>
                    <a:pt x="40" y="16"/>
                    <a:pt x="34" y="50"/>
                  </a:cubicBezTo>
                  <a:cubicBezTo>
                    <a:pt x="10" y="187"/>
                    <a:pt x="0" y="323"/>
                    <a:pt x="14" y="460"/>
                  </a:cubicBezTo>
                  <a:cubicBezTo>
                    <a:pt x="19" y="503"/>
                    <a:pt x="56" y="526"/>
                    <a:pt x="91" y="526"/>
                  </a:cubicBezTo>
                  <a:cubicBezTo>
                    <a:pt x="125" y="526"/>
                    <a:pt x="157" y="504"/>
                    <a:pt x="154" y="460"/>
                  </a:cubicBezTo>
                  <a:cubicBezTo>
                    <a:pt x="140" y="334"/>
                    <a:pt x="146" y="214"/>
                    <a:pt x="170" y="87"/>
                  </a:cubicBezTo>
                  <a:cubicBezTo>
                    <a:pt x="178" y="35"/>
                    <a:pt x="133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4441015" y="722980"/>
              <a:ext cx="15673" cy="55354"/>
            </a:xfrm>
            <a:custGeom>
              <a:avLst/>
              <a:gdLst/>
              <a:ahLst/>
              <a:cxnLst/>
              <a:rect l="l" t="t" r="r" b="b"/>
              <a:pathLst>
                <a:path w="141" h="498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430"/>
                  </a:lnTo>
                  <a:cubicBezTo>
                    <a:pt x="1" y="475"/>
                    <a:pt x="36" y="498"/>
                    <a:pt x="71" y="498"/>
                  </a:cubicBezTo>
                  <a:cubicBezTo>
                    <a:pt x="106" y="498"/>
                    <a:pt x="141" y="475"/>
                    <a:pt x="141" y="430"/>
                  </a:cubicBezTo>
                  <a:lnTo>
                    <a:pt x="141" y="67"/>
                  </a:lnTo>
                  <a:cubicBezTo>
                    <a:pt x="141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4472806" y="1802077"/>
              <a:ext cx="15673" cy="32457"/>
            </a:xfrm>
            <a:custGeom>
              <a:avLst/>
              <a:gdLst/>
              <a:ahLst/>
              <a:cxnLst/>
              <a:rect l="l" t="t" r="r" b="b"/>
              <a:pathLst>
                <a:path w="141" h="292" extrusionOk="0">
                  <a:moveTo>
                    <a:pt x="71" y="0"/>
                  </a:moveTo>
                  <a:cubicBezTo>
                    <a:pt x="36" y="0"/>
                    <a:pt x="1" y="23"/>
                    <a:pt x="1" y="67"/>
                  </a:cubicBezTo>
                  <a:lnTo>
                    <a:pt x="1" y="224"/>
                  </a:lnTo>
                  <a:cubicBezTo>
                    <a:pt x="1" y="269"/>
                    <a:pt x="36" y="292"/>
                    <a:pt x="71" y="292"/>
                  </a:cubicBezTo>
                  <a:cubicBezTo>
                    <a:pt x="106" y="292"/>
                    <a:pt x="140" y="269"/>
                    <a:pt x="140" y="224"/>
                  </a:cubicBezTo>
                  <a:lnTo>
                    <a:pt x="140" y="67"/>
                  </a:lnTo>
                  <a:cubicBezTo>
                    <a:pt x="140" y="23"/>
                    <a:pt x="106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4483588" y="1883554"/>
              <a:ext cx="38793" cy="47907"/>
            </a:xfrm>
            <a:custGeom>
              <a:avLst/>
              <a:gdLst/>
              <a:ahLst/>
              <a:cxnLst/>
              <a:rect l="l" t="t" r="r" b="b"/>
              <a:pathLst>
                <a:path w="349" h="431" extrusionOk="0">
                  <a:moveTo>
                    <a:pt x="135" y="1"/>
                  </a:moveTo>
                  <a:cubicBezTo>
                    <a:pt x="115" y="1"/>
                    <a:pt x="96" y="10"/>
                    <a:pt x="83" y="33"/>
                  </a:cubicBezTo>
                  <a:cubicBezTo>
                    <a:pt x="0" y="187"/>
                    <a:pt x="74" y="370"/>
                    <a:pt x="237" y="426"/>
                  </a:cubicBezTo>
                  <a:cubicBezTo>
                    <a:pt x="245" y="429"/>
                    <a:pt x="253" y="431"/>
                    <a:pt x="260" y="431"/>
                  </a:cubicBezTo>
                  <a:cubicBezTo>
                    <a:pt x="326" y="431"/>
                    <a:pt x="348" y="317"/>
                    <a:pt x="274" y="293"/>
                  </a:cubicBezTo>
                  <a:cubicBezTo>
                    <a:pt x="197" y="267"/>
                    <a:pt x="163" y="173"/>
                    <a:pt x="200" y="104"/>
                  </a:cubicBezTo>
                  <a:cubicBezTo>
                    <a:pt x="230" y="50"/>
                    <a:pt x="181" y="1"/>
                    <a:pt x="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4529495" y="1810747"/>
              <a:ext cx="20341" cy="44016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68" y="0"/>
                  </a:moveTo>
                  <a:cubicBezTo>
                    <a:pt x="41" y="0"/>
                    <a:pt x="17" y="15"/>
                    <a:pt x="13" y="49"/>
                  </a:cubicBezTo>
                  <a:cubicBezTo>
                    <a:pt x="0" y="153"/>
                    <a:pt x="3" y="246"/>
                    <a:pt x="33" y="346"/>
                  </a:cubicBezTo>
                  <a:cubicBezTo>
                    <a:pt x="43" y="380"/>
                    <a:pt x="70" y="395"/>
                    <a:pt x="98" y="395"/>
                  </a:cubicBezTo>
                  <a:cubicBezTo>
                    <a:pt x="140" y="395"/>
                    <a:pt x="182" y="361"/>
                    <a:pt x="166" y="309"/>
                  </a:cubicBezTo>
                  <a:cubicBezTo>
                    <a:pt x="143" y="236"/>
                    <a:pt x="137" y="163"/>
                    <a:pt x="146" y="86"/>
                  </a:cubicBezTo>
                  <a:cubicBezTo>
                    <a:pt x="155" y="34"/>
                    <a:pt x="10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4560175" y="1926126"/>
              <a:ext cx="24676" cy="49241"/>
            </a:xfrm>
            <a:custGeom>
              <a:avLst/>
              <a:gdLst/>
              <a:ahLst/>
              <a:cxnLst/>
              <a:rect l="l" t="t" r="r" b="b"/>
              <a:pathLst>
                <a:path w="222" h="443" extrusionOk="0">
                  <a:moveTo>
                    <a:pt x="85" y="1"/>
                  </a:moveTo>
                  <a:cubicBezTo>
                    <a:pt x="44" y="1"/>
                    <a:pt x="0" y="35"/>
                    <a:pt x="10" y="87"/>
                  </a:cubicBezTo>
                  <a:cubicBezTo>
                    <a:pt x="33" y="190"/>
                    <a:pt x="53" y="289"/>
                    <a:pt x="77" y="393"/>
                  </a:cubicBezTo>
                  <a:cubicBezTo>
                    <a:pt x="84" y="428"/>
                    <a:pt x="110" y="442"/>
                    <a:pt x="137" y="442"/>
                  </a:cubicBezTo>
                  <a:cubicBezTo>
                    <a:pt x="178" y="442"/>
                    <a:pt x="222" y="408"/>
                    <a:pt x="210" y="357"/>
                  </a:cubicBezTo>
                  <a:cubicBezTo>
                    <a:pt x="187" y="253"/>
                    <a:pt x="167" y="150"/>
                    <a:pt x="144" y="50"/>
                  </a:cubicBezTo>
                  <a:cubicBezTo>
                    <a:pt x="137" y="15"/>
                    <a:pt x="112" y="1"/>
                    <a:pt x="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4625312" y="1836869"/>
              <a:ext cx="15562" cy="49463"/>
            </a:xfrm>
            <a:custGeom>
              <a:avLst/>
              <a:gdLst/>
              <a:ahLst/>
              <a:cxnLst/>
              <a:rect l="l" t="t" r="r" b="b"/>
              <a:pathLst>
                <a:path w="140" h="445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378"/>
                  </a:lnTo>
                  <a:cubicBezTo>
                    <a:pt x="0" y="422"/>
                    <a:pt x="35" y="445"/>
                    <a:pt x="70" y="445"/>
                  </a:cubicBezTo>
                  <a:cubicBezTo>
                    <a:pt x="105" y="445"/>
                    <a:pt x="140" y="422"/>
                    <a:pt x="140" y="378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4628202" y="1943355"/>
              <a:ext cx="15673" cy="66580"/>
            </a:xfrm>
            <a:custGeom>
              <a:avLst/>
              <a:gdLst/>
              <a:ahLst/>
              <a:cxnLst/>
              <a:rect l="l" t="t" r="r" b="b"/>
              <a:pathLst>
                <a:path w="141" h="599" extrusionOk="0">
                  <a:moveTo>
                    <a:pt x="70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531"/>
                  </a:lnTo>
                  <a:cubicBezTo>
                    <a:pt x="1" y="576"/>
                    <a:pt x="35" y="598"/>
                    <a:pt x="70" y="598"/>
                  </a:cubicBezTo>
                  <a:cubicBezTo>
                    <a:pt x="105" y="598"/>
                    <a:pt x="140" y="576"/>
                    <a:pt x="140" y="531"/>
                  </a:cubicBezTo>
                  <a:lnTo>
                    <a:pt x="140" y="65"/>
                  </a:lnTo>
                  <a:cubicBezTo>
                    <a:pt x="140" y="22"/>
                    <a:pt x="105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4698008" y="1877107"/>
              <a:ext cx="26900" cy="60578"/>
            </a:xfrm>
            <a:custGeom>
              <a:avLst/>
              <a:gdLst/>
              <a:ahLst/>
              <a:cxnLst/>
              <a:rect l="l" t="t" r="r" b="b"/>
              <a:pathLst>
                <a:path w="242" h="545" extrusionOk="0">
                  <a:moveTo>
                    <a:pt x="174" y="0"/>
                  </a:moveTo>
                  <a:cubicBezTo>
                    <a:pt x="139" y="0"/>
                    <a:pt x="103" y="22"/>
                    <a:pt x="102" y="65"/>
                  </a:cubicBezTo>
                  <a:cubicBezTo>
                    <a:pt x="95" y="202"/>
                    <a:pt x="65" y="331"/>
                    <a:pt x="19" y="461"/>
                  </a:cubicBezTo>
                  <a:cubicBezTo>
                    <a:pt x="0" y="512"/>
                    <a:pt x="42" y="545"/>
                    <a:pt x="84" y="545"/>
                  </a:cubicBezTo>
                  <a:cubicBezTo>
                    <a:pt x="112" y="545"/>
                    <a:pt x="140" y="531"/>
                    <a:pt x="151" y="498"/>
                  </a:cubicBezTo>
                  <a:cubicBezTo>
                    <a:pt x="205" y="358"/>
                    <a:pt x="231" y="215"/>
                    <a:pt x="238" y="65"/>
                  </a:cubicBezTo>
                  <a:cubicBezTo>
                    <a:pt x="242" y="22"/>
                    <a:pt x="208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4675110" y="1992597"/>
              <a:ext cx="31679" cy="45795"/>
            </a:xfrm>
            <a:custGeom>
              <a:avLst/>
              <a:gdLst/>
              <a:ahLst/>
              <a:cxnLst/>
              <a:rect l="l" t="t" r="r" b="b"/>
              <a:pathLst>
                <a:path w="285" h="412" extrusionOk="0">
                  <a:moveTo>
                    <a:pt x="201" y="1"/>
                  </a:moveTo>
                  <a:cubicBezTo>
                    <a:pt x="173" y="1"/>
                    <a:pt x="144" y="15"/>
                    <a:pt x="131" y="48"/>
                  </a:cubicBezTo>
                  <a:cubicBezTo>
                    <a:pt x="95" y="141"/>
                    <a:pt x="58" y="235"/>
                    <a:pt x="21" y="327"/>
                  </a:cubicBezTo>
                  <a:cubicBezTo>
                    <a:pt x="1" y="378"/>
                    <a:pt x="43" y="412"/>
                    <a:pt x="86" y="412"/>
                  </a:cubicBezTo>
                  <a:cubicBezTo>
                    <a:pt x="114" y="412"/>
                    <a:pt x="141" y="398"/>
                    <a:pt x="154" y="367"/>
                  </a:cubicBezTo>
                  <a:cubicBezTo>
                    <a:pt x="191" y="271"/>
                    <a:pt x="228" y="178"/>
                    <a:pt x="265" y="84"/>
                  </a:cubicBezTo>
                  <a:cubicBezTo>
                    <a:pt x="284" y="34"/>
                    <a:pt x="244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4776373" y="1900449"/>
              <a:ext cx="46240" cy="60578"/>
            </a:xfrm>
            <a:custGeom>
              <a:avLst/>
              <a:gdLst/>
              <a:ahLst/>
              <a:cxnLst/>
              <a:rect l="l" t="t" r="r" b="b"/>
              <a:pathLst>
                <a:path w="416" h="545" extrusionOk="0">
                  <a:moveTo>
                    <a:pt x="318" y="0"/>
                  </a:moveTo>
                  <a:cubicBezTo>
                    <a:pt x="297" y="0"/>
                    <a:pt x="275" y="10"/>
                    <a:pt x="259" y="32"/>
                  </a:cubicBezTo>
                  <a:cubicBezTo>
                    <a:pt x="159" y="165"/>
                    <a:pt x="82" y="308"/>
                    <a:pt x="19" y="461"/>
                  </a:cubicBezTo>
                  <a:cubicBezTo>
                    <a:pt x="1" y="511"/>
                    <a:pt x="42" y="544"/>
                    <a:pt x="85" y="544"/>
                  </a:cubicBezTo>
                  <a:cubicBezTo>
                    <a:pt x="113" y="544"/>
                    <a:pt x="142" y="530"/>
                    <a:pt x="156" y="497"/>
                  </a:cubicBezTo>
                  <a:cubicBezTo>
                    <a:pt x="212" y="354"/>
                    <a:pt x="285" y="225"/>
                    <a:pt x="378" y="101"/>
                  </a:cubicBezTo>
                  <a:cubicBezTo>
                    <a:pt x="416" y="50"/>
                    <a:pt x="368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4726019" y="2035170"/>
              <a:ext cx="50242" cy="44572"/>
            </a:xfrm>
            <a:custGeom>
              <a:avLst/>
              <a:gdLst/>
              <a:ahLst/>
              <a:cxnLst/>
              <a:rect l="l" t="t" r="r" b="b"/>
              <a:pathLst>
                <a:path w="452" h="401" extrusionOk="0">
                  <a:moveTo>
                    <a:pt x="352" y="0"/>
                  </a:moveTo>
                  <a:cubicBezTo>
                    <a:pt x="337" y="0"/>
                    <a:pt x="320" y="6"/>
                    <a:pt x="306" y="21"/>
                  </a:cubicBezTo>
                  <a:cubicBezTo>
                    <a:pt x="222" y="107"/>
                    <a:pt x="136" y="194"/>
                    <a:pt x="49" y="281"/>
                  </a:cubicBezTo>
                  <a:cubicBezTo>
                    <a:pt x="1" y="329"/>
                    <a:pt x="50" y="400"/>
                    <a:pt x="104" y="400"/>
                  </a:cubicBezTo>
                  <a:cubicBezTo>
                    <a:pt x="119" y="400"/>
                    <a:pt x="135" y="395"/>
                    <a:pt x="149" y="380"/>
                  </a:cubicBezTo>
                  <a:cubicBezTo>
                    <a:pt x="232" y="291"/>
                    <a:pt x="319" y="204"/>
                    <a:pt x="406" y="118"/>
                  </a:cubicBezTo>
                  <a:cubicBezTo>
                    <a:pt x="452" y="69"/>
                    <a:pt x="405" y="0"/>
                    <a:pt x="3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4888085" y="1949247"/>
              <a:ext cx="35014" cy="38014"/>
            </a:xfrm>
            <a:custGeom>
              <a:avLst/>
              <a:gdLst/>
              <a:ahLst/>
              <a:cxnLst/>
              <a:rect l="l" t="t" r="r" b="b"/>
              <a:pathLst>
                <a:path w="315" h="342" extrusionOk="0">
                  <a:moveTo>
                    <a:pt x="217" y="1"/>
                  </a:moveTo>
                  <a:cubicBezTo>
                    <a:pt x="197" y="1"/>
                    <a:pt x="176" y="10"/>
                    <a:pt x="162" y="32"/>
                  </a:cubicBezTo>
                  <a:cubicBezTo>
                    <a:pt x="119" y="101"/>
                    <a:pt x="76" y="172"/>
                    <a:pt x="32" y="238"/>
                  </a:cubicBezTo>
                  <a:cubicBezTo>
                    <a:pt x="0" y="291"/>
                    <a:pt x="48" y="341"/>
                    <a:pt x="96" y="341"/>
                  </a:cubicBezTo>
                  <a:cubicBezTo>
                    <a:pt x="117" y="341"/>
                    <a:pt x="138" y="332"/>
                    <a:pt x="152" y="308"/>
                  </a:cubicBezTo>
                  <a:cubicBezTo>
                    <a:pt x="195" y="241"/>
                    <a:pt x="239" y="172"/>
                    <a:pt x="282" y="101"/>
                  </a:cubicBezTo>
                  <a:cubicBezTo>
                    <a:pt x="315" y="50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4824059" y="2055622"/>
              <a:ext cx="44907" cy="35791"/>
            </a:xfrm>
            <a:custGeom>
              <a:avLst/>
              <a:gdLst/>
              <a:ahLst/>
              <a:cxnLst/>
              <a:rect l="l" t="t" r="r" b="b"/>
              <a:pathLst>
                <a:path w="404" h="322" extrusionOk="0">
                  <a:moveTo>
                    <a:pt x="302" y="1"/>
                  </a:moveTo>
                  <a:cubicBezTo>
                    <a:pt x="287" y="1"/>
                    <a:pt x="270" y="7"/>
                    <a:pt x="255" y="20"/>
                  </a:cubicBezTo>
                  <a:lnTo>
                    <a:pt x="52" y="207"/>
                  </a:lnTo>
                  <a:cubicBezTo>
                    <a:pt x="1" y="253"/>
                    <a:pt x="48" y="322"/>
                    <a:pt x="102" y="322"/>
                  </a:cubicBezTo>
                  <a:cubicBezTo>
                    <a:pt x="118" y="322"/>
                    <a:pt x="134" y="316"/>
                    <a:pt x="149" y="303"/>
                  </a:cubicBezTo>
                  <a:lnTo>
                    <a:pt x="352" y="116"/>
                  </a:lnTo>
                  <a:cubicBezTo>
                    <a:pt x="404" y="70"/>
                    <a:pt x="357" y="1"/>
                    <a:pt x="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4935104" y="2058624"/>
              <a:ext cx="40905" cy="28900"/>
            </a:xfrm>
            <a:custGeom>
              <a:avLst/>
              <a:gdLst/>
              <a:ahLst/>
              <a:cxnLst/>
              <a:rect l="l" t="t" r="r" b="b"/>
              <a:pathLst>
                <a:path w="368" h="260" extrusionOk="0">
                  <a:moveTo>
                    <a:pt x="256" y="1"/>
                  </a:moveTo>
                  <a:cubicBezTo>
                    <a:pt x="241" y="1"/>
                    <a:pt x="226" y="5"/>
                    <a:pt x="212" y="16"/>
                  </a:cubicBezTo>
                  <a:cubicBezTo>
                    <a:pt x="162" y="60"/>
                    <a:pt x="109" y="103"/>
                    <a:pt x="55" y="146"/>
                  </a:cubicBezTo>
                  <a:cubicBezTo>
                    <a:pt x="0" y="188"/>
                    <a:pt x="51" y="260"/>
                    <a:pt x="109" y="260"/>
                  </a:cubicBezTo>
                  <a:cubicBezTo>
                    <a:pt x="125" y="260"/>
                    <a:pt x="140" y="255"/>
                    <a:pt x="155" y="243"/>
                  </a:cubicBezTo>
                  <a:cubicBezTo>
                    <a:pt x="205" y="200"/>
                    <a:pt x="258" y="160"/>
                    <a:pt x="312" y="116"/>
                  </a:cubicBezTo>
                  <a:cubicBezTo>
                    <a:pt x="368" y="71"/>
                    <a:pt x="315" y="1"/>
                    <a:pt x="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5021583" y="1986261"/>
              <a:ext cx="42017" cy="32901"/>
            </a:xfrm>
            <a:custGeom>
              <a:avLst/>
              <a:gdLst/>
              <a:ahLst/>
              <a:cxnLst/>
              <a:rect l="l" t="t" r="r" b="b"/>
              <a:pathLst>
                <a:path w="378" h="296" extrusionOk="0">
                  <a:moveTo>
                    <a:pt x="280" y="1"/>
                  </a:moveTo>
                  <a:cubicBezTo>
                    <a:pt x="259" y="1"/>
                    <a:pt x="238" y="10"/>
                    <a:pt x="223" y="32"/>
                  </a:cubicBezTo>
                  <a:cubicBezTo>
                    <a:pt x="183" y="92"/>
                    <a:pt x="133" y="135"/>
                    <a:pt x="70" y="168"/>
                  </a:cubicBezTo>
                  <a:cubicBezTo>
                    <a:pt x="1" y="202"/>
                    <a:pt x="43" y="296"/>
                    <a:pt x="107" y="296"/>
                  </a:cubicBezTo>
                  <a:cubicBezTo>
                    <a:pt x="117" y="296"/>
                    <a:pt x="128" y="293"/>
                    <a:pt x="139" y="288"/>
                  </a:cubicBezTo>
                  <a:cubicBezTo>
                    <a:pt x="226" y="241"/>
                    <a:pt x="289" y="181"/>
                    <a:pt x="343" y="101"/>
                  </a:cubicBezTo>
                  <a:cubicBezTo>
                    <a:pt x="377" y="50"/>
                    <a:pt x="329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4941329" y="1969366"/>
              <a:ext cx="35125" cy="34902"/>
            </a:xfrm>
            <a:custGeom>
              <a:avLst/>
              <a:gdLst/>
              <a:ahLst/>
              <a:cxnLst/>
              <a:rect l="l" t="t" r="r" b="b"/>
              <a:pathLst>
                <a:path w="316" h="314" extrusionOk="0">
                  <a:moveTo>
                    <a:pt x="232" y="0"/>
                  </a:moveTo>
                  <a:cubicBezTo>
                    <a:pt x="204" y="0"/>
                    <a:pt x="175" y="15"/>
                    <a:pt x="162" y="47"/>
                  </a:cubicBezTo>
                  <a:cubicBezTo>
                    <a:pt x="139" y="107"/>
                    <a:pt x="102" y="154"/>
                    <a:pt x="53" y="197"/>
                  </a:cubicBezTo>
                  <a:cubicBezTo>
                    <a:pt x="0" y="244"/>
                    <a:pt x="49" y="314"/>
                    <a:pt x="104" y="314"/>
                  </a:cubicBezTo>
                  <a:cubicBezTo>
                    <a:pt x="119" y="314"/>
                    <a:pt x="135" y="309"/>
                    <a:pt x="149" y="297"/>
                  </a:cubicBezTo>
                  <a:cubicBezTo>
                    <a:pt x="219" y="237"/>
                    <a:pt x="262" y="167"/>
                    <a:pt x="295" y="84"/>
                  </a:cubicBezTo>
                  <a:cubicBezTo>
                    <a:pt x="316" y="33"/>
                    <a:pt x="275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4734578" y="2158775"/>
              <a:ext cx="39015" cy="3279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249" y="0"/>
                  </a:moveTo>
                  <a:cubicBezTo>
                    <a:pt x="233" y="0"/>
                    <a:pt x="216" y="6"/>
                    <a:pt x="202" y="21"/>
                  </a:cubicBezTo>
                  <a:lnTo>
                    <a:pt x="49" y="177"/>
                  </a:lnTo>
                  <a:cubicBezTo>
                    <a:pt x="0" y="226"/>
                    <a:pt x="46" y="294"/>
                    <a:pt x="98" y="294"/>
                  </a:cubicBezTo>
                  <a:cubicBezTo>
                    <a:pt x="114" y="294"/>
                    <a:pt x="130" y="288"/>
                    <a:pt x="145" y="273"/>
                  </a:cubicBezTo>
                  <a:lnTo>
                    <a:pt x="302" y="117"/>
                  </a:lnTo>
                  <a:cubicBezTo>
                    <a:pt x="350" y="68"/>
                    <a:pt x="302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4680779" y="2118536"/>
              <a:ext cx="26900" cy="38459"/>
            </a:xfrm>
            <a:custGeom>
              <a:avLst/>
              <a:gdLst/>
              <a:ahLst/>
              <a:cxnLst/>
              <a:rect l="l" t="t" r="r" b="b"/>
              <a:pathLst>
                <a:path w="242" h="346" extrusionOk="0">
                  <a:moveTo>
                    <a:pt x="156" y="1"/>
                  </a:moveTo>
                  <a:cubicBezTo>
                    <a:pt x="129" y="1"/>
                    <a:pt x="104" y="15"/>
                    <a:pt x="97" y="50"/>
                  </a:cubicBezTo>
                  <a:cubicBezTo>
                    <a:pt x="87" y="120"/>
                    <a:pt x="63" y="180"/>
                    <a:pt x="30" y="243"/>
                  </a:cubicBezTo>
                  <a:cubicBezTo>
                    <a:pt x="0" y="296"/>
                    <a:pt x="48" y="346"/>
                    <a:pt x="95" y="346"/>
                  </a:cubicBezTo>
                  <a:cubicBezTo>
                    <a:pt x="116" y="346"/>
                    <a:pt x="136" y="336"/>
                    <a:pt x="150" y="312"/>
                  </a:cubicBezTo>
                  <a:cubicBezTo>
                    <a:pt x="190" y="240"/>
                    <a:pt x="217" y="166"/>
                    <a:pt x="234" y="86"/>
                  </a:cubicBezTo>
                  <a:cubicBezTo>
                    <a:pt x="241" y="35"/>
                    <a:pt x="196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4617531" y="2075742"/>
              <a:ext cx="24454" cy="43905"/>
            </a:xfrm>
            <a:custGeom>
              <a:avLst/>
              <a:gdLst/>
              <a:ahLst/>
              <a:cxnLst/>
              <a:rect l="l" t="t" r="r" b="b"/>
              <a:pathLst>
                <a:path w="220" h="395" extrusionOk="0">
                  <a:moveTo>
                    <a:pt x="132" y="0"/>
                  </a:moveTo>
                  <a:cubicBezTo>
                    <a:pt x="97" y="0"/>
                    <a:pt x="65" y="22"/>
                    <a:pt x="70" y="66"/>
                  </a:cubicBezTo>
                  <a:cubicBezTo>
                    <a:pt x="80" y="149"/>
                    <a:pt x="67" y="218"/>
                    <a:pt x="30" y="292"/>
                  </a:cubicBezTo>
                  <a:cubicBezTo>
                    <a:pt x="0" y="345"/>
                    <a:pt x="49" y="395"/>
                    <a:pt x="96" y="395"/>
                  </a:cubicBezTo>
                  <a:cubicBezTo>
                    <a:pt x="116" y="395"/>
                    <a:pt x="137" y="385"/>
                    <a:pt x="150" y="361"/>
                  </a:cubicBezTo>
                  <a:cubicBezTo>
                    <a:pt x="200" y="269"/>
                    <a:pt x="220" y="172"/>
                    <a:pt x="210" y="66"/>
                  </a:cubicBezTo>
                  <a:cubicBezTo>
                    <a:pt x="205" y="22"/>
                    <a:pt x="167" y="0"/>
                    <a:pt x="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4532386" y="2055511"/>
              <a:ext cx="19786" cy="60912"/>
            </a:xfrm>
            <a:custGeom>
              <a:avLst/>
              <a:gdLst/>
              <a:ahLst/>
              <a:cxnLst/>
              <a:rect l="l" t="t" r="r" b="b"/>
              <a:pathLst>
                <a:path w="178" h="548" extrusionOk="0">
                  <a:moveTo>
                    <a:pt x="68" y="0"/>
                  </a:moveTo>
                  <a:cubicBezTo>
                    <a:pt x="33" y="0"/>
                    <a:pt x="1" y="23"/>
                    <a:pt x="4" y="68"/>
                  </a:cubicBezTo>
                  <a:cubicBezTo>
                    <a:pt x="14" y="204"/>
                    <a:pt x="24" y="344"/>
                    <a:pt x="34" y="480"/>
                  </a:cubicBezTo>
                  <a:cubicBezTo>
                    <a:pt x="37" y="525"/>
                    <a:pt x="74" y="548"/>
                    <a:pt x="109" y="548"/>
                  </a:cubicBezTo>
                  <a:cubicBezTo>
                    <a:pt x="144" y="548"/>
                    <a:pt x="177" y="525"/>
                    <a:pt x="174" y="480"/>
                  </a:cubicBezTo>
                  <a:cubicBezTo>
                    <a:pt x="164" y="344"/>
                    <a:pt x="154" y="204"/>
                    <a:pt x="144" y="68"/>
                  </a:cubicBezTo>
                  <a:cubicBezTo>
                    <a:pt x="139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4582406" y="2182006"/>
              <a:ext cx="15228" cy="38014"/>
            </a:xfrm>
            <a:custGeom>
              <a:avLst/>
              <a:gdLst/>
              <a:ahLst/>
              <a:cxnLst/>
              <a:rect l="l" t="t" r="r" b="b"/>
              <a:pathLst>
                <a:path w="137" h="342" extrusionOk="0">
                  <a:moveTo>
                    <a:pt x="68" y="0"/>
                  </a:moveTo>
                  <a:cubicBezTo>
                    <a:pt x="34" y="0"/>
                    <a:pt x="0" y="23"/>
                    <a:pt x="0" y="68"/>
                  </a:cubicBezTo>
                  <a:lnTo>
                    <a:pt x="0" y="274"/>
                  </a:lnTo>
                  <a:cubicBezTo>
                    <a:pt x="0" y="319"/>
                    <a:pt x="34" y="341"/>
                    <a:pt x="68" y="341"/>
                  </a:cubicBezTo>
                  <a:cubicBezTo>
                    <a:pt x="102" y="341"/>
                    <a:pt x="136" y="319"/>
                    <a:pt x="136" y="274"/>
                  </a:cubicBezTo>
                  <a:lnTo>
                    <a:pt x="136" y="68"/>
                  </a:lnTo>
                  <a:cubicBezTo>
                    <a:pt x="136" y="23"/>
                    <a:pt x="102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4631203" y="2193678"/>
              <a:ext cx="25121" cy="38014"/>
            </a:xfrm>
            <a:custGeom>
              <a:avLst/>
              <a:gdLst/>
              <a:ahLst/>
              <a:cxnLst/>
              <a:rect l="l" t="t" r="r" b="b"/>
              <a:pathLst>
                <a:path w="226" h="342" extrusionOk="0">
                  <a:moveTo>
                    <a:pt x="158" y="1"/>
                  </a:moveTo>
                  <a:cubicBezTo>
                    <a:pt x="123" y="1"/>
                    <a:pt x="85" y="23"/>
                    <a:pt x="81" y="66"/>
                  </a:cubicBezTo>
                  <a:cubicBezTo>
                    <a:pt x="73" y="126"/>
                    <a:pt x="57" y="183"/>
                    <a:pt x="30" y="236"/>
                  </a:cubicBezTo>
                  <a:cubicBezTo>
                    <a:pt x="1" y="291"/>
                    <a:pt x="48" y="341"/>
                    <a:pt x="95" y="341"/>
                  </a:cubicBezTo>
                  <a:cubicBezTo>
                    <a:pt x="116" y="341"/>
                    <a:pt x="137" y="331"/>
                    <a:pt x="150" y="306"/>
                  </a:cubicBezTo>
                  <a:cubicBezTo>
                    <a:pt x="187" y="229"/>
                    <a:pt x="210" y="152"/>
                    <a:pt x="220" y="66"/>
                  </a:cubicBezTo>
                  <a:cubicBezTo>
                    <a:pt x="225" y="23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4671886" y="2242030"/>
              <a:ext cx="38015" cy="38014"/>
            </a:xfrm>
            <a:custGeom>
              <a:avLst/>
              <a:gdLst/>
              <a:ahLst/>
              <a:cxnLst/>
              <a:rect l="l" t="t" r="r" b="b"/>
              <a:pathLst>
                <a:path w="342" h="342" extrusionOk="0">
                  <a:moveTo>
                    <a:pt x="250" y="0"/>
                  </a:moveTo>
                  <a:cubicBezTo>
                    <a:pt x="238" y="0"/>
                    <a:pt x="226" y="4"/>
                    <a:pt x="214" y="14"/>
                  </a:cubicBezTo>
                  <a:cubicBezTo>
                    <a:pt x="124" y="80"/>
                    <a:pt x="64" y="157"/>
                    <a:pt x="20" y="260"/>
                  </a:cubicBezTo>
                  <a:cubicBezTo>
                    <a:pt x="0" y="309"/>
                    <a:pt x="42" y="341"/>
                    <a:pt x="85" y="341"/>
                  </a:cubicBezTo>
                  <a:cubicBezTo>
                    <a:pt x="112" y="341"/>
                    <a:pt x="141" y="328"/>
                    <a:pt x="154" y="297"/>
                  </a:cubicBezTo>
                  <a:cubicBezTo>
                    <a:pt x="180" y="230"/>
                    <a:pt x="227" y="174"/>
                    <a:pt x="283" y="134"/>
                  </a:cubicBezTo>
                  <a:cubicBezTo>
                    <a:pt x="341" y="90"/>
                    <a:pt x="304" y="0"/>
                    <a:pt x="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4589409" y="2303166"/>
              <a:ext cx="28011" cy="43572"/>
            </a:xfrm>
            <a:custGeom>
              <a:avLst/>
              <a:gdLst/>
              <a:ahLst/>
              <a:cxnLst/>
              <a:rect l="l" t="t" r="r" b="b"/>
              <a:pathLst>
                <a:path w="252" h="392" extrusionOk="0">
                  <a:moveTo>
                    <a:pt x="167" y="0"/>
                  </a:moveTo>
                  <a:cubicBezTo>
                    <a:pt x="139" y="0"/>
                    <a:pt x="111" y="15"/>
                    <a:pt x="100" y="49"/>
                  </a:cubicBezTo>
                  <a:cubicBezTo>
                    <a:pt x="73" y="136"/>
                    <a:pt x="44" y="219"/>
                    <a:pt x="17" y="306"/>
                  </a:cubicBezTo>
                  <a:cubicBezTo>
                    <a:pt x="1" y="358"/>
                    <a:pt x="43" y="392"/>
                    <a:pt x="84" y="392"/>
                  </a:cubicBezTo>
                  <a:cubicBezTo>
                    <a:pt x="112" y="392"/>
                    <a:pt x="139" y="377"/>
                    <a:pt x="150" y="342"/>
                  </a:cubicBezTo>
                  <a:lnTo>
                    <a:pt x="233" y="86"/>
                  </a:lnTo>
                  <a:cubicBezTo>
                    <a:pt x="251" y="34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4545280" y="2268485"/>
              <a:ext cx="24565" cy="43905"/>
            </a:xfrm>
            <a:custGeom>
              <a:avLst/>
              <a:gdLst/>
              <a:ahLst/>
              <a:cxnLst/>
              <a:rect l="l" t="t" r="r" b="b"/>
              <a:pathLst>
                <a:path w="221" h="395" extrusionOk="0">
                  <a:moveTo>
                    <a:pt x="136" y="0"/>
                  </a:moveTo>
                  <a:cubicBezTo>
                    <a:pt x="102" y="0"/>
                    <a:pt x="70" y="22"/>
                    <a:pt x="75" y="65"/>
                  </a:cubicBezTo>
                  <a:cubicBezTo>
                    <a:pt x="81" y="149"/>
                    <a:pt x="68" y="218"/>
                    <a:pt x="31" y="292"/>
                  </a:cubicBezTo>
                  <a:cubicBezTo>
                    <a:pt x="1" y="345"/>
                    <a:pt x="49" y="395"/>
                    <a:pt x="96" y="395"/>
                  </a:cubicBezTo>
                  <a:cubicBezTo>
                    <a:pt x="117" y="395"/>
                    <a:pt x="137" y="385"/>
                    <a:pt x="151" y="361"/>
                  </a:cubicBezTo>
                  <a:cubicBezTo>
                    <a:pt x="198" y="269"/>
                    <a:pt x="221" y="172"/>
                    <a:pt x="211" y="65"/>
                  </a:cubicBezTo>
                  <a:cubicBezTo>
                    <a:pt x="207" y="22"/>
                    <a:pt x="171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5121735" y="2245365"/>
              <a:ext cx="26900" cy="37903"/>
            </a:xfrm>
            <a:custGeom>
              <a:avLst/>
              <a:gdLst/>
              <a:ahLst/>
              <a:cxnLst/>
              <a:rect l="l" t="t" r="r" b="b"/>
              <a:pathLst>
                <a:path w="242" h="341" extrusionOk="0">
                  <a:moveTo>
                    <a:pt x="158" y="0"/>
                  </a:moveTo>
                  <a:cubicBezTo>
                    <a:pt x="130" y="0"/>
                    <a:pt x="102" y="14"/>
                    <a:pt x="90" y="47"/>
                  </a:cubicBezTo>
                  <a:cubicBezTo>
                    <a:pt x="67" y="117"/>
                    <a:pt x="41" y="187"/>
                    <a:pt x="17" y="257"/>
                  </a:cubicBezTo>
                  <a:cubicBezTo>
                    <a:pt x="1" y="307"/>
                    <a:pt x="43" y="340"/>
                    <a:pt x="85" y="340"/>
                  </a:cubicBezTo>
                  <a:cubicBezTo>
                    <a:pt x="113" y="340"/>
                    <a:pt x="140" y="326"/>
                    <a:pt x="150" y="293"/>
                  </a:cubicBezTo>
                  <a:cubicBezTo>
                    <a:pt x="177" y="223"/>
                    <a:pt x="201" y="153"/>
                    <a:pt x="224" y="84"/>
                  </a:cubicBezTo>
                  <a:cubicBezTo>
                    <a:pt x="242" y="33"/>
                    <a:pt x="20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5154081" y="2150549"/>
              <a:ext cx="20341" cy="40571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16" y="1"/>
                  </a:moveTo>
                  <a:cubicBezTo>
                    <a:pt x="82" y="1"/>
                    <a:pt x="44" y="23"/>
                    <a:pt x="39" y="68"/>
                  </a:cubicBezTo>
                  <a:cubicBezTo>
                    <a:pt x="29" y="144"/>
                    <a:pt x="16" y="221"/>
                    <a:pt x="5" y="298"/>
                  </a:cubicBezTo>
                  <a:cubicBezTo>
                    <a:pt x="1" y="342"/>
                    <a:pt x="33" y="365"/>
                    <a:pt x="68" y="365"/>
                  </a:cubicBezTo>
                  <a:cubicBezTo>
                    <a:pt x="103" y="365"/>
                    <a:pt x="140" y="342"/>
                    <a:pt x="145" y="298"/>
                  </a:cubicBezTo>
                  <a:cubicBezTo>
                    <a:pt x="156" y="221"/>
                    <a:pt x="165" y="144"/>
                    <a:pt x="176" y="68"/>
                  </a:cubicBezTo>
                  <a:cubicBezTo>
                    <a:pt x="182" y="23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5092279" y="2176448"/>
              <a:ext cx="30679" cy="40348"/>
            </a:xfrm>
            <a:custGeom>
              <a:avLst/>
              <a:gdLst/>
              <a:ahLst/>
              <a:cxnLst/>
              <a:rect l="l" t="t" r="r" b="b"/>
              <a:pathLst>
                <a:path w="276" h="363" extrusionOk="0">
                  <a:moveTo>
                    <a:pt x="191" y="0"/>
                  </a:moveTo>
                  <a:cubicBezTo>
                    <a:pt x="163" y="0"/>
                    <a:pt x="135" y="14"/>
                    <a:pt x="122" y="45"/>
                  </a:cubicBezTo>
                  <a:cubicBezTo>
                    <a:pt x="89" y="125"/>
                    <a:pt x="56" y="201"/>
                    <a:pt x="22" y="281"/>
                  </a:cubicBezTo>
                  <a:cubicBezTo>
                    <a:pt x="0" y="330"/>
                    <a:pt x="42" y="362"/>
                    <a:pt x="86" y="362"/>
                  </a:cubicBezTo>
                  <a:cubicBezTo>
                    <a:pt x="114" y="362"/>
                    <a:pt x="143" y="349"/>
                    <a:pt x="156" y="318"/>
                  </a:cubicBezTo>
                  <a:cubicBezTo>
                    <a:pt x="189" y="238"/>
                    <a:pt x="222" y="161"/>
                    <a:pt x="255" y="81"/>
                  </a:cubicBezTo>
                  <a:cubicBezTo>
                    <a:pt x="276" y="33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4204142" y="1923236"/>
              <a:ext cx="27233" cy="43683"/>
            </a:xfrm>
            <a:custGeom>
              <a:avLst/>
              <a:gdLst/>
              <a:ahLst/>
              <a:cxnLst/>
              <a:rect l="l" t="t" r="r" b="b"/>
              <a:pathLst>
                <a:path w="245" h="393" extrusionOk="0">
                  <a:moveTo>
                    <a:pt x="160" y="0"/>
                  </a:moveTo>
                  <a:cubicBezTo>
                    <a:pt x="133" y="0"/>
                    <a:pt x="105" y="15"/>
                    <a:pt x="95" y="49"/>
                  </a:cubicBezTo>
                  <a:cubicBezTo>
                    <a:pt x="69" y="136"/>
                    <a:pt x="41" y="223"/>
                    <a:pt x="15" y="309"/>
                  </a:cubicBezTo>
                  <a:cubicBezTo>
                    <a:pt x="1" y="359"/>
                    <a:pt x="44" y="393"/>
                    <a:pt x="86" y="393"/>
                  </a:cubicBezTo>
                  <a:cubicBezTo>
                    <a:pt x="114" y="393"/>
                    <a:pt x="141" y="379"/>
                    <a:pt x="152" y="346"/>
                  </a:cubicBezTo>
                  <a:cubicBezTo>
                    <a:pt x="175" y="260"/>
                    <a:pt x="201" y="172"/>
                    <a:pt x="228" y="86"/>
                  </a:cubicBezTo>
                  <a:cubicBezTo>
                    <a:pt x="244" y="34"/>
                    <a:pt x="202" y="0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4244491" y="1943022"/>
              <a:ext cx="20341" cy="38236"/>
            </a:xfrm>
            <a:custGeom>
              <a:avLst/>
              <a:gdLst/>
              <a:ahLst/>
              <a:cxnLst/>
              <a:rect l="l" t="t" r="r" b="b"/>
              <a:pathLst>
                <a:path w="183" h="344" extrusionOk="0">
                  <a:moveTo>
                    <a:pt x="97" y="1"/>
                  </a:moveTo>
                  <a:cubicBezTo>
                    <a:pt x="71" y="1"/>
                    <a:pt x="46" y="16"/>
                    <a:pt x="41" y="51"/>
                  </a:cubicBezTo>
                  <a:cubicBezTo>
                    <a:pt x="28" y="121"/>
                    <a:pt x="18" y="188"/>
                    <a:pt x="8" y="257"/>
                  </a:cubicBezTo>
                  <a:cubicBezTo>
                    <a:pt x="0" y="310"/>
                    <a:pt x="45" y="344"/>
                    <a:pt x="85" y="344"/>
                  </a:cubicBezTo>
                  <a:cubicBezTo>
                    <a:pt x="111" y="344"/>
                    <a:pt x="136" y="329"/>
                    <a:pt x="141" y="294"/>
                  </a:cubicBezTo>
                  <a:cubicBezTo>
                    <a:pt x="151" y="224"/>
                    <a:pt x="165" y="157"/>
                    <a:pt x="174" y="88"/>
                  </a:cubicBezTo>
                  <a:cubicBezTo>
                    <a:pt x="183" y="36"/>
                    <a:pt x="137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4665217" y="2809479"/>
              <a:ext cx="33902" cy="55243"/>
            </a:xfrm>
            <a:custGeom>
              <a:avLst/>
              <a:gdLst/>
              <a:ahLst/>
              <a:cxnLst/>
              <a:rect l="l" t="t" r="r" b="b"/>
              <a:pathLst>
                <a:path w="305" h="497" extrusionOk="0">
                  <a:moveTo>
                    <a:pt x="237" y="0"/>
                  </a:moveTo>
                  <a:cubicBezTo>
                    <a:pt x="202" y="0"/>
                    <a:pt x="167" y="23"/>
                    <a:pt x="164" y="67"/>
                  </a:cubicBezTo>
                  <a:cubicBezTo>
                    <a:pt x="160" y="181"/>
                    <a:pt x="117" y="287"/>
                    <a:pt x="44" y="374"/>
                  </a:cubicBezTo>
                  <a:cubicBezTo>
                    <a:pt x="0" y="427"/>
                    <a:pt x="47" y="496"/>
                    <a:pt x="98" y="496"/>
                  </a:cubicBezTo>
                  <a:cubicBezTo>
                    <a:pt x="113" y="496"/>
                    <a:pt x="129" y="489"/>
                    <a:pt x="144" y="474"/>
                  </a:cubicBezTo>
                  <a:cubicBezTo>
                    <a:pt x="240" y="354"/>
                    <a:pt x="294" y="221"/>
                    <a:pt x="303" y="67"/>
                  </a:cubicBezTo>
                  <a:cubicBezTo>
                    <a:pt x="305" y="23"/>
                    <a:pt x="272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4698453" y="2832377"/>
              <a:ext cx="20897" cy="46795"/>
            </a:xfrm>
            <a:custGeom>
              <a:avLst/>
              <a:gdLst/>
              <a:ahLst/>
              <a:cxnLst/>
              <a:rect l="l" t="t" r="r" b="b"/>
              <a:pathLst>
                <a:path w="188" h="421" extrusionOk="0">
                  <a:moveTo>
                    <a:pt x="107" y="0"/>
                  </a:moveTo>
                  <a:cubicBezTo>
                    <a:pt x="73" y="0"/>
                    <a:pt x="39" y="23"/>
                    <a:pt x="41" y="68"/>
                  </a:cubicBezTo>
                  <a:cubicBezTo>
                    <a:pt x="47" y="158"/>
                    <a:pt x="38" y="244"/>
                    <a:pt x="15" y="334"/>
                  </a:cubicBezTo>
                  <a:cubicBezTo>
                    <a:pt x="0" y="386"/>
                    <a:pt x="43" y="420"/>
                    <a:pt x="84" y="420"/>
                  </a:cubicBezTo>
                  <a:cubicBezTo>
                    <a:pt x="111" y="420"/>
                    <a:pt x="138" y="405"/>
                    <a:pt x="147" y="371"/>
                  </a:cubicBezTo>
                  <a:cubicBezTo>
                    <a:pt x="174" y="271"/>
                    <a:pt x="187" y="171"/>
                    <a:pt x="181" y="68"/>
                  </a:cubicBezTo>
                  <a:cubicBezTo>
                    <a:pt x="178" y="23"/>
                    <a:pt x="142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4727353" y="2863278"/>
              <a:ext cx="39571" cy="47240"/>
            </a:xfrm>
            <a:custGeom>
              <a:avLst/>
              <a:gdLst/>
              <a:ahLst/>
              <a:cxnLst/>
              <a:rect l="l" t="t" r="r" b="b"/>
              <a:pathLst>
                <a:path w="356" h="425" extrusionOk="0">
                  <a:moveTo>
                    <a:pt x="258" y="0"/>
                  </a:moveTo>
                  <a:cubicBezTo>
                    <a:pt x="243" y="0"/>
                    <a:pt x="227" y="7"/>
                    <a:pt x="214" y="23"/>
                  </a:cubicBezTo>
                  <a:cubicBezTo>
                    <a:pt x="130" y="119"/>
                    <a:pt x="67" y="225"/>
                    <a:pt x="21" y="342"/>
                  </a:cubicBezTo>
                  <a:cubicBezTo>
                    <a:pt x="0" y="392"/>
                    <a:pt x="41" y="424"/>
                    <a:pt x="84" y="424"/>
                  </a:cubicBezTo>
                  <a:cubicBezTo>
                    <a:pt x="112" y="424"/>
                    <a:pt x="141" y="410"/>
                    <a:pt x="154" y="379"/>
                  </a:cubicBezTo>
                  <a:cubicBezTo>
                    <a:pt x="194" y="285"/>
                    <a:pt x="247" y="199"/>
                    <a:pt x="310" y="122"/>
                  </a:cubicBezTo>
                  <a:cubicBezTo>
                    <a:pt x="356" y="6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4069976" y="2740229"/>
              <a:ext cx="15339" cy="35235"/>
            </a:xfrm>
            <a:custGeom>
              <a:avLst/>
              <a:gdLst/>
              <a:ahLst/>
              <a:cxnLst/>
              <a:rect l="l" t="t" r="r" b="b"/>
              <a:pathLst>
                <a:path w="138" h="317" extrusionOk="0">
                  <a:moveTo>
                    <a:pt x="69" y="1"/>
                  </a:moveTo>
                  <a:cubicBezTo>
                    <a:pt x="35" y="1"/>
                    <a:pt x="1" y="23"/>
                    <a:pt x="1" y="68"/>
                  </a:cubicBezTo>
                  <a:lnTo>
                    <a:pt x="1" y="251"/>
                  </a:lnTo>
                  <a:cubicBezTo>
                    <a:pt x="1" y="294"/>
                    <a:pt x="35" y="316"/>
                    <a:pt x="69" y="316"/>
                  </a:cubicBezTo>
                  <a:cubicBezTo>
                    <a:pt x="103" y="316"/>
                    <a:pt x="137" y="294"/>
                    <a:pt x="137" y="251"/>
                  </a:cubicBezTo>
                  <a:lnTo>
                    <a:pt x="137" y="68"/>
                  </a:lnTo>
                  <a:cubicBezTo>
                    <a:pt x="137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4105991" y="2694099"/>
              <a:ext cx="20675" cy="38236"/>
            </a:xfrm>
            <a:custGeom>
              <a:avLst/>
              <a:gdLst/>
              <a:ahLst/>
              <a:cxnLst/>
              <a:rect l="l" t="t" r="r" b="b"/>
              <a:pathLst>
                <a:path w="186" h="344" extrusionOk="0">
                  <a:moveTo>
                    <a:pt x="116" y="1"/>
                  </a:moveTo>
                  <a:cubicBezTo>
                    <a:pt x="76" y="1"/>
                    <a:pt x="31" y="35"/>
                    <a:pt x="39" y="87"/>
                  </a:cubicBezTo>
                  <a:cubicBezTo>
                    <a:pt x="49" y="147"/>
                    <a:pt x="39" y="203"/>
                    <a:pt x="19" y="260"/>
                  </a:cubicBezTo>
                  <a:cubicBezTo>
                    <a:pt x="1" y="310"/>
                    <a:pt x="43" y="344"/>
                    <a:pt x="85" y="344"/>
                  </a:cubicBezTo>
                  <a:cubicBezTo>
                    <a:pt x="113" y="344"/>
                    <a:pt x="141" y="330"/>
                    <a:pt x="153" y="297"/>
                  </a:cubicBezTo>
                  <a:cubicBezTo>
                    <a:pt x="182" y="214"/>
                    <a:pt x="186" y="137"/>
                    <a:pt x="173" y="50"/>
                  </a:cubicBezTo>
                  <a:cubicBezTo>
                    <a:pt x="167" y="16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3333456" y="3491529"/>
              <a:ext cx="15228" cy="52131"/>
            </a:xfrm>
            <a:custGeom>
              <a:avLst/>
              <a:gdLst/>
              <a:ahLst/>
              <a:cxnLst/>
              <a:rect l="l" t="t" r="r" b="b"/>
              <a:pathLst>
                <a:path w="137" h="469" extrusionOk="0">
                  <a:moveTo>
                    <a:pt x="68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401"/>
                  </a:lnTo>
                  <a:cubicBezTo>
                    <a:pt x="0" y="446"/>
                    <a:pt x="34" y="469"/>
                    <a:pt x="68" y="469"/>
                  </a:cubicBezTo>
                  <a:cubicBezTo>
                    <a:pt x="103" y="469"/>
                    <a:pt x="137" y="446"/>
                    <a:pt x="137" y="401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3370805" y="3543327"/>
              <a:ext cx="15339" cy="29233"/>
            </a:xfrm>
            <a:custGeom>
              <a:avLst/>
              <a:gdLst/>
              <a:ahLst/>
              <a:cxnLst/>
              <a:rect l="l" t="t" r="r" b="b"/>
              <a:pathLst>
                <a:path w="138" h="263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195"/>
                  </a:lnTo>
                  <a:cubicBezTo>
                    <a:pt x="0" y="240"/>
                    <a:pt x="35" y="263"/>
                    <a:pt x="69" y="263"/>
                  </a:cubicBezTo>
                  <a:cubicBezTo>
                    <a:pt x="103" y="263"/>
                    <a:pt x="137" y="240"/>
                    <a:pt x="137" y="19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3425160" y="3427948"/>
              <a:ext cx="15673" cy="66914"/>
            </a:xfrm>
            <a:custGeom>
              <a:avLst/>
              <a:gdLst/>
              <a:ahLst/>
              <a:cxnLst/>
              <a:rect l="l" t="t" r="r" b="b"/>
              <a:pathLst>
                <a:path w="141" h="602" extrusionOk="0">
                  <a:moveTo>
                    <a:pt x="70" y="1"/>
                  </a:moveTo>
                  <a:cubicBezTo>
                    <a:pt x="35" y="1"/>
                    <a:pt x="0" y="23"/>
                    <a:pt x="0" y="68"/>
                  </a:cubicBezTo>
                  <a:lnTo>
                    <a:pt x="0" y="534"/>
                  </a:lnTo>
                  <a:cubicBezTo>
                    <a:pt x="0" y="579"/>
                    <a:pt x="35" y="602"/>
                    <a:pt x="70" y="602"/>
                  </a:cubicBezTo>
                  <a:cubicBezTo>
                    <a:pt x="105" y="602"/>
                    <a:pt x="140" y="579"/>
                    <a:pt x="140" y="534"/>
                  </a:cubicBezTo>
                  <a:lnTo>
                    <a:pt x="140" y="68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813984" y="3830997"/>
              <a:ext cx="15228" cy="26454"/>
            </a:xfrm>
            <a:custGeom>
              <a:avLst/>
              <a:gdLst/>
              <a:ahLst/>
              <a:cxnLst/>
              <a:rect l="l" t="t" r="r" b="b"/>
              <a:pathLst>
                <a:path w="137" h="238" extrusionOk="0">
                  <a:moveTo>
                    <a:pt x="67" y="0"/>
                  </a:moveTo>
                  <a:cubicBezTo>
                    <a:pt x="34" y="0"/>
                    <a:pt x="0" y="22"/>
                    <a:pt x="0" y="66"/>
                  </a:cubicBezTo>
                  <a:lnTo>
                    <a:pt x="0" y="170"/>
                  </a:lnTo>
                  <a:cubicBezTo>
                    <a:pt x="0" y="215"/>
                    <a:pt x="34" y="237"/>
                    <a:pt x="68" y="237"/>
                  </a:cubicBezTo>
                  <a:cubicBezTo>
                    <a:pt x="102" y="237"/>
                    <a:pt x="137" y="215"/>
                    <a:pt x="137" y="170"/>
                  </a:cubicBezTo>
                  <a:lnTo>
                    <a:pt x="137" y="66"/>
                  </a:lnTo>
                  <a:cubicBezTo>
                    <a:pt x="137" y="23"/>
                    <a:pt x="102" y="0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3856890" y="3776309"/>
              <a:ext cx="15673" cy="38014"/>
            </a:xfrm>
            <a:custGeom>
              <a:avLst/>
              <a:gdLst/>
              <a:ahLst/>
              <a:cxnLst/>
              <a:rect l="l" t="t" r="r" b="b"/>
              <a:pathLst>
                <a:path w="141" h="342" extrusionOk="0">
                  <a:moveTo>
                    <a:pt x="71" y="1"/>
                  </a:moveTo>
                  <a:cubicBezTo>
                    <a:pt x="36" y="1"/>
                    <a:pt x="1" y="23"/>
                    <a:pt x="1" y="66"/>
                  </a:cubicBezTo>
                  <a:lnTo>
                    <a:pt x="1" y="275"/>
                  </a:lnTo>
                  <a:cubicBezTo>
                    <a:pt x="1" y="319"/>
                    <a:pt x="36" y="342"/>
                    <a:pt x="71" y="342"/>
                  </a:cubicBezTo>
                  <a:cubicBezTo>
                    <a:pt x="106" y="342"/>
                    <a:pt x="140" y="320"/>
                    <a:pt x="140" y="275"/>
                  </a:cubicBezTo>
                  <a:lnTo>
                    <a:pt x="140" y="66"/>
                  </a:lnTo>
                  <a:cubicBezTo>
                    <a:pt x="140" y="23"/>
                    <a:pt x="105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3888681" y="3868457"/>
              <a:ext cx="15339" cy="32234"/>
            </a:xfrm>
            <a:custGeom>
              <a:avLst/>
              <a:gdLst/>
              <a:ahLst/>
              <a:cxnLst/>
              <a:rect l="l" t="t" r="r" b="b"/>
              <a:pathLst>
                <a:path w="138" h="29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222"/>
                  </a:lnTo>
                  <a:cubicBezTo>
                    <a:pt x="1" y="267"/>
                    <a:pt x="35" y="290"/>
                    <a:pt x="69" y="290"/>
                  </a:cubicBezTo>
                  <a:cubicBezTo>
                    <a:pt x="103" y="290"/>
                    <a:pt x="137" y="267"/>
                    <a:pt x="137" y="222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4225373" y="3678381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0" y="1"/>
                  </a:moveTo>
                  <a:cubicBezTo>
                    <a:pt x="35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5" y="342"/>
                    <a:pt x="70" y="342"/>
                  </a:cubicBezTo>
                  <a:cubicBezTo>
                    <a:pt x="105" y="342"/>
                    <a:pt x="140" y="320"/>
                    <a:pt x="140" y="275"/>
                  </a:cubicBezTo>
                  <a:lnTo>
                    <a:pt x="140" y="69"/>
                  </a:lnTo>
                  <a:cubicBezTo>
                    <a:pt x="140" y="23"/>
                    <a:pt x="105" y="1"/>
                    <a:pt x="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4251161" y="3689830"/>
              <a:ext cx="15673" cy="38125"/>
            </a:xfrm>
            <a:custGeom>
              <a:avLst/>
              <a:gdLst/>
              <a:ahLst/>
              <a:cxnLst/>
              <a:rect l="l" t="t" r="r" b="b"/>
              <a:pathLst>
                <a:path w="141" h="343" extrusionOk="0">
                  <a:moveTo>
                    <a:pt x="71" y="1"/>
                  </a:moveTo>
                  <a:cubicBezTo>
                    <a:pt x="36" y="1"/>
                    <a:pt x="1" y="23"/>
                    <a:pt x="1" y="69"/>
                  </a:cubicBezTo>
                  <a:lnTo>
                    <a:pt x="1" y="275"/>
                  </a:lnTo>
                  <a:cubicBezTo>
                    <a:pt x="1" y="320"/>
                    <a:pt x="36" y="342"/>
                    <a:pt x="71" y="342"/>
                  </a:cubicBezTo>
                  <a:cubicBezTo>
                    <a:pt x="106" y="342"/>
                    <a:pt x="141" y="320"/>
                    <a:pt x="141" y="275"/>
                  </a:cubicBezTo>
                  <a:lnTo>
                    <a:pt x="141" y="69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4498038" y="3042905"/>
              <a:ext cx="357808" cy="242757"/>
            </a:xfrm>
            <a:custGeom>
              <a:avLst/>
              <a:gdLst/>
              <a:ahLst/>
              <a:cxnLst/>
              <a:rect l="l" t="t" r="r" b="b"/>
              <a:pathLst>
                <a:path w="3219" h="2184" extrusionOk="0">
                  <a:moveTo>
                    <a:pt x="3219" y="1"/>
                  </a:moveTo>
                  <a:lnTo>
                    <a:pt x="3219" y="1"/>
                  </a:lnTo>
                  <a:cubicBezTo>
                    <a:pt x="3219" y="1"/>
                    <a:pt x="1818" y="730"/>
                    <a:pt x="1434" y="1153"/>
                  </a:cubicBezTo>
                  <a:cubicBezTo>
                    <a:pt x="1159" y="816"/>
                    <a:pt x="509" y="773"/>
                    <a:pt x="187" y="773"/>
                  </a:cubicBezTo>
                  <a:cubicBezTo>
                    <a:pt x="73" y="773"/>
                    <a:pt x="1" y="777"/>
                    <a:pt x="1" y="777"/>
                  </a:cubicBezTo>
                  <a:lnTo>
                    <a:pt x="270" y="1062"/>
                  </a:lnTo>
                  <a:cubicBezTo>
                    <a:pt x="270" y="1062"/>
                    <a:pt x="1291" y="2184"/>
                    <a:pt x="1561" y="2184"/>
                  </a:cubicBezTo>
                  <a:cubicBezTo>
                    <a:pt x="1571" y="2184"/>
                    <a:pt x="1581" y="2184"/>
                    <a:pt x="1588" y="2181"/>
                  </a:cubicBezTo>
                  <a:cubicBezTo>
                    <a:pt x="1811" y="2101"/>
                    <a:pt x="3219" y="1"/>
                    <a:pt x="3219" y="1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4342642" y="3362588"/>
              <a:ext cx="432949" cy="197963"/>
            </a:xfrm>
            <a:custGeom>
              <a:avLst/>
              <a:gdLst/>
              <a:ahLst/>
              <a:cxnLst/>
              <a:rect l="l" t="t" r="r" b="b"/>
              <a:pathLst>
                <a:path w="3895" h="1781" extrusionOk="0">
                  <a:moveTo>
                    <a:pt x="1279" y="0"/>
                  </a:moveTo>
                  <a:cubicBezTo>
                    <a:pt x="1279" y="0"/>
                    <a:pt x="1" y="613"/>
                    <a:pt x="616" y="1382"/>
                  </a:cubicBezTo>
                  <a:cubicBezTo>
                    <a:pt x="849" y="1675"/>
                    <a:pt x="1288" y="1781"/>
                    <a:pt x="1778" y="1781"/>
                  </a:cubicBezTo>
                  <a:cubicBezTo>
                    <a:pt x="2560" y="1781"/>
                    <a:pt x="3471" y="1512"/>
                    <a:pt x="3895" y="1322"/>
                  </a:cubicBezTo>
                  <a:lnTo>
                    <a:pt x="3891" y="1322"/>
                  </a:lnTo>
                  <a:cubicBezTo>
                    <a:pt x="3395" y="1322"/>
                    <a:pt x="1279" y="0"/>
                    <a:pt x="1279" y="0"/>
                  </a:cubicBezTo>
                  <a:close/>
                </a:path>
              </a:pathLst>
            </a:custGeom>
            <a:solidFill>
              <a:srgbClr val="A4BA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3628687" y="2547485"/>
              <a:ext cx="942706" cy="565099"/>
            </a:xfrm>
            <a:custGeom>
              <a:avLst/>
              <a:gdLst/>
              <a:ahLst/>
              <a:cxnLst/>
              <a:rect l="l" t="t" r="r" b="b"/>
              <a:pathLst>
                <a:path w="8481" h="5084" extrusionOk="0">
                  <a:moveTo>
                    <a:pt x="214" y="0"/>
                  </a:moveTo>
                  <a:cubicBezTo>
                    <a:pt x="143" y="0"/>
                    <a:pt x="72" y="5"/>
                    <a:pt x="0" y="15"/>
                  </a:cubicBezTo>
                  <a:cubicBezTo>
                    <a:pt x="0" y="1542"/>
                    <a:pt x="705" y="2734"/>
                    <a:pt x="705" y="2734"/>
                  </a:cubicBezTo>
                  <a:lnTo>
                    <a:pt x="1581" y="4398"/>
                  </a:lnTo>
                  <a:lnTo>
                    <a:pt x="5039" y="5083"/>
                  </a:lnTo>
                  <a:lnTo>
                    <a:pt x="8464" y="4115"/>
                  </a:lnTo>
                  <a:lnTo>
                    <a:pt x="8481" y="3237"/>
                  </a:lnTo>
                  <a:cubicBezTo>
                    <a:pt x="8481" y="3237"/>
                    <a:pt x="7414" y="2627"/>
                    <a:pt x="5771" y="2627"/>
                  </a:cubicBezTo>
                  <a:cubicBezTo>
                    <a:pt x="4949" y="2627"/>
                    <a:pt x="3984" y="2779"/>
                    <a:pt x="2935" y="3237"/>
                  </a:cubicBezTo>
                  <a:cubicBezTo>
                    <a:pt x="3079" y="2561"/>
                    <a:pt x="1824" y="0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3806870" y="2971543"/>
              <a:ext cx="805540" cy="701595"/>
            </a:xfrm>
            <a:custGeom>
              <a:avLst/>
              <a:gdLst/>
              <a:ahLst/>
              <a:cxnLst/>
              <a:rect l="l" t="t" r="r" b="b"/>
              <a:pathLst>
                <a:path w="7247" h="6312" extrusionOk="0">
                  <a:moveTo>
                    <a:pt x="730" y="1"/>
                  </a:moveTo>
                  <a:cubicBezTo>
                    <a:pt x="693" y="1"/>
                    <a:pt x="660" y="7"/>
                    <a:pt x="627" y="21"/>
                  </a:cubicBezTo>
                  <a:cubicBezTo>
                    <a:pt x="483" y="61"/>
                    <a:pt x="377" y="187"/>
                    <a:pt x="371" y="343"/>
                  </a:cubicBezTo>
                  <a:lnTo>
                    <a:pt x="4" y="5921"/>
                  </a:lnTo>
                  <a:cubicBezTo>
                    <a:pt x="1" y="5961"/>
                    <a:pt x="4" y="5998"/>
                    <a:pt x="15" y="6035"/>
                  </a:cubicBezTo>
                  <a:cubicBezTo>
                    <a:pt x="53" y="6189"/>
                    <a:pt x="196" y="6312"/>
                    <a:pt x="367" y="6312"/>
                  </a:cubicBezTo>
                  <a:cubicBezTo>
                    <a:pt x="376" y="6312"/>
                    <a:pt x="385" y="6312"/>
                    <a:pt x="394" y="6311"/>
                  </a:cubicBezTo>
                  <a:lnTo>
                    <a:pt x="511" y="6305"/>
                  </a:lnTo>
                  <a:lnTo>
                    <a:pt x="5712" y="5941"/>
                  </a:lnTo>
                  <a:cubicBezTo>
                    <a:pt x="5875" y="5932"/>
                    <a:pt x="6008" y="5815"/>
                    <a:pt x="6045" y="5655"/>
                  </a:cubicBezTo>
                  <a:lnTo>
                    <a:pt x="7193" y="446"/>
                  </a:lnTo>
                  <a:cubicBezTo>
                    <a:pt x="7247" y="217"/>
                    <a:pt x="7073" y="1"/>
                    <a:pt x="6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3543541" y="2539038"/>
              <a:ext cx="362699" cy="1112303"/>
            </a:xfrm>
            <a:custGeom>
              <a:avLst/>
              <a:gdLst/>
              <a:ahLst/>
              <a:cxnLst/>
              <a:rect l="l" t="t" r="r" b="b"/>
              <a:pathLst>
                <a:path w="3263" h="10007" extrusionOk="0">
                  <a:moveTo>
                    <a:pt x="605" y="1"/>
                  </a:moveTo>
                  <a:cubicBezTo>
                    <a:pt x="533" y="1"/>
                    <a:pt x="462" y="53"/>
                    <a:pt x="456" y="138"/>
                  </a:cubicBezTo>
                  <a:lnTo>
                    <a:pt x="1" y="7007"/>
                  </a:lnTo>
                  <a:cubicBezTo>
                    <a:pt x="1" y="7044"/>
                    <a:pt x="10" y="7076"/>
                    <a:pt x="30" y="7104"/>
                  </a:cubicBezTo>
                  <a:lnTo>
                    <a:pt x="2138" y="9949"/>
                  </a:lnTo>
                  <a:cubicBezTo>
                    <a:pt x="2166" y="9988"/>
                    <a:pt x="2210" y="10007"/>
                    <a:pt x="2254" y="10007"/>
                  </a:cubicBezTo>
                  <a:cubicBezTo>
                    <a:pt x="2287" y="10007"/>
                    <a:pt x="2321" y="9996"/>
                    <a:pt x="2347" y="9976"/>
                  </a:cubicBezTo>
                  <a:cubicBezTo>
                    <a:pt x="2364" y="9962"/>
                    <a:pt x="2373" y="9946"/>
                    <a:pt x="2384" y="9926"/>
                  </a:cubicBezTo>
                  <a:cubicBezTo>
                    <a:pt x="2390" y="9912"/>
                    <a:pt x="2397" y="9896"/>
                    <a:pt x="2397" y="9882"/>
                  </a:cubicBezTo>
                  <a:lnTo>
                    <a:pt x="3252" y="4188"/>
                  </a:lnTo>
                  <a:cubicBezTo>
                    <a:pt x="3262" y="4145"/>
                    <a:pt x="3249" y="4108"/>
                    <a:pt x="3225" y="4075"/>
                  </a:cubicBezTo>
                  <a:cubicBezTo>
                    <a:pt x="3196" y="4038"/>
                    <a:pt x="3152" y="3975"/>
                    <a:pt x="3099" y="3892"/>
                  </a:cubicBezTo>
                  <a:cubicBezTo>
                    <a:pt x="2623" y="3182"/>
                    <a:pt x="1279" y="976"/>
                    <a:pt x="726" y="71"/>
                  </a:cubicBezTo>
                  <a:cubicBezTo>
                    <a:pt x="697" y="23"/>
                    <a:pt x="651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3771411" y="2924636"/>
              <a:ext cx="189630" cy="764729"/>
            </a:xfrm>
            <a:custGeom>
              <a:avLst/>
              <a:gdLst/>
              <a:ahLst/>
              <a:cxnLst/>
              <a:rect l="l" t="t" r="r" b="b"/>
              <a:pathLst>
                <a:path w="1706" h="6880" extrusionOk="0">
                  <a:moveTo>
                    <a:pt x="770" y="0"/>
                  </a:moveTo>
                  <a:cubicBezTo>
                    <a:pt x="610" y="1118"/>
                    <a:pt x="0" y="6490"/>
                    <a:pt x="0" y="6490"/>
                  </a:cubicBezTo>
                  <a:cubicBezTo>
                    <a:pt x="0" y="6490"/>
                    <a:pt x="47" y="6880"/>
                    <a:pt x="396" y="6880"/>
                  </a:cubicBezTo>
                  <a:cubicBezTo>
                    <a:pt x="512" y="6880"/>
                    <a:pt x="661" y="6837"/>
                    <a:pt x="853" y="6723"/>
                  </a:cubicBezTo>
                  <a:cubicBezTo>
                    <a:pt x="1039" y="5322"/>
                    <a:pt x="1705" y="423"/>
                    <a:pt x="1705" y="423"/>
                  </a:cubicBezTo>
                  <a:lnTo>
                    <a:pt x="1705" y="423"/>
                  </a:lnTo>
                  <a:cubicBezTo>
                    <a:pt x="1705" y="423"/>
                    <a:pt x="1621" y="443"/>
                    <a:pt x="1500" y="443"/>
                  </a:cubicBezTo>
                  <a:cubicBezTo>
                    <a:pt x="1280" y="443"/>
                    <a:pt x="939" y="376"/>
                    <a:pt x="77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3778414" y="3595348"/>
              <a:ext cx="94815" cy="42016"/>
            </a:xfrm>
            <a:custGeom>
              <a:avLst/>
              <a:gdLst/>
              <a:ahLst/>
              <a:cxnLst/>
              <a:rect l="l" t="t" r="r" b="b"/>
              <a:pathLst>
                <a:path w="853" h="378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89"/>
                    <a:pt x="51" y="173"/>
                    <a:pt x="114" y="240"/>
                  </a:cubicBezTo>
                  <a:cubicBezTo>
                    <a:pt x="180" y="306"/>
                    <a:pt x="271" y="349"/>
                    <a:pt x="360" y="369"/>
                  </a:cubicBezTo>
                  <a:cubicBezTo>
                    <a:pt x="393" y="375"/>
                    <a:pt x="425" y="377"/>
                    <a:pt x="456" y="377"/>
                  </a:cubicBezTo>
                  <a:cubicBezTo>
                    <a:pt x="518" y="377"/>
                    <a:pt x="578" y="367"/>
                    <a:pt x="633" y="349"/>
                  </a:cubicBezTo>
                  <a:cubicBezTo>
                    <a:pt x="716" y="320"/>
                    <a:pt x="793" y="273"/>
                    <a:pt x="853" y="209"/>
                  </a:cubicBezTo>
                  <a:cubicBezTo>
                    <a:pt x="830" y="206"/>
                    <a:pt x="808" y="205"/>
                    <a:pt x="787" y="205"/>
                  </a:cubicBezTo>
                  <a:cubicBezTo>
                    <a:pt x="767" y="205"/>
                    <a:pt x="747" y="206"/>
                    <a:pt x="727" y="206"/>
                  </a:cubicBezTo>
                  <a:lnTo>
                    <a:pt x="610" y="206"/>
                  </a:lnTo>
                  <a:cubicBezTo>
                    <a:pt x="533" y="203"/>
                    <a:pt x="464" y="203"/>
                    <a:pt x="397" y="189"/>
                  </a:cubicBezTo>
                  <a:cubicBezTo>
                    <a:pt x="264" y="163"/>
                    <a:pt x="140" y="106"/>
                    <a:pt x="1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3844330" y="3022564"/>
              <a:ext cx="106931" cy="37458"/>
            </a:xfrm>
            <a:custGeom>
              <a:avLst/>
              <a:gdLst/>
              <a:ahLst/>
              <a:cxnLst/>
              <a:rect l="l" t="t" r="r" b="b"/>
              <a:pathLst>
                <a:path w="962" h="337" extrusionOk="0">
                  <a:moveTo>
                    <a:pt x="0" y="1"/>
                  </a:moveTo>
                  <a:cubicBezTo>
                    <a:pt x="37" y="90"/>
                    <a:pt x="100" y="161"/>
                    <a:pt x="177" y="214"/>
                  </a:cubicBezTo>
                  <a:cubicBezTo>
                    <a:pt x="253" y="270"/>
                    <a:pt x="343" y="307"/>
                    <a:pt x="433" y="324"/>
                  </a:cubicBezTo>
                  <a:cubicBezTo>
                    <a:pt x="477" y="332"/>
                    <a:pt x="522" y="337"/>
                    <a:pt x="567" y="337"/>
                  </a:cubicBezTo>
                  <a:cubicBezTo>
                    <a:pt x="712" y="337"/>
                    <a:pt x="855" y="291"/>
                    <a:pt x="962" y="197"/>
                  </a:cubicBezTo>
                  <a:cubicBezTo>
                    <a:pt x="865" y="184"/>
                    <a:pt x="782" y="184"/>
                    <a:pt x="702" y="178"/>
                  </a:cubicBezTo>
                  <a:cubicBezTo>
                    <a:pt x="622" y="170"/>
                    <a:pt x="546" y="161"/>
                    <a:pt x="470" y="144"/>
                  </a:cubicBezTo>
                  <a:cubicBezTo>
                    <a:pt x="317" y="118"/>
                    <a:pt x="174" y="64"/>
                    <a:pt x="0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4331527" y="2997776"/>
              <a:ext cx="761078" cy="518304"/>
            </a:xfrm>
            <a:custGeom>
              <a:avLst/>
              <a:gdLst/>
              <a:ahLst/>
              <a:cxnLst/>
              <a:rect l="l" t="t" r="r" b="b"/>
              <a:pathLst>
                <a:path w="6847" h="4663" extrusionOk="0">
                  <a:moveTo>
                    <a:pt x="5715" y="0"/>
                  </a:moveTo>
                  <a:cubicBezTo>
                    <a:pt x="4763" y="0"/>
                    <a:pt x="2824" y="1983"/>
                    <a:pt x="2800" y="2264"/>
                  </a:cubicBezTo>
                  <a:cubicBezTo>
                    <a:pt x="2800" y="2264"/>
                    <a:pt x="2048" y="1264"/>
                    <a:pt x="1283" y="1264"/>
                  </a:cubicBezTo>
                  <a:cubicBezTo>
                    <a:pt x="1230" y="1264"/>
                    <a:pt x="1178" y="1269"/>
                    <a:pt x="1126" y="1279"/>
                  </a:cubicBezTo>
                  <a:cubicBezTo>
                    <a:pt x="310" y="1436"/>
                    <a:pt x="596" y="1875"/>
                    <a:pt x="829" y="1901"/>
                  </a:cubicBezTo>
                  <a:cubicBezTo>
                    <a:pt x="256" y="2058"/>
                    <a:pt x="390" y="2370"/>
                    <a:pt x="583" y="2421"/>
                  </a:cubicBezTo>
                  <a:cubicBezTo>
                    <a:pt x="181" y="2421"/>
                    <a:pt x="1" y="3146"/>
                    <a:pt x="506" y="3173"/>
                  </a:cubicBezTo>
                  <a:cubicBezTo>
                    <a:pt x="1012" y="3199"/>
                    <a:pt x="1305" y="3512"/>
                    <a:pt x="1705" y="4055"/>
                  </a:cubicBezTo>
                  <a:cubicBezTo>
                    <a:pt x="1932" y="4367"/>
                    <a:pt x="2581" y="4663"/>
                    <a:pt x="3382" y="4663"/>
                  </a:cubicBezTo>
                  <a:cubicBezTo>
                    <a:pt x="3980" y="4663"/>
                    <a:pt x="4662" y="4498"/>
                    <a:pt x="5316" y="4055"/>
                  </a:cubicBezTo>
                  <a:cubicBezTo>
                    <a:pt x="6846" y="3016"/>
                    <a:pt x="6770" y="527"/>
                    <a:pt x="5964" y="61"/>
                  </a:cubicBezTo>
                  <a:cubicBezTo>
                    <a:pt x="5893" y="19"/>
                    <a:pt x="5809" y="0"/>
                    <a:pt x="5715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4855738" y="3241095"/>
              <a:ext cx="15339" cy="32123"/>
            </a:xfrm>
            <a:custGeom>
              <a:avLst/>
              <a:gdLst/>
              <a:ahLst/>
              <a:cxnLst/>
              <a:rect l="l" t="t" r="r" b="b"/>
              <a:pathLst>
                <a:path w="138" h="289" extrusionOk="0">
                  <a:moveTo>
                    <a:pt x="69" y="1"/>
                  </a:moveTo>
                  <a:cubicBezTo>
                    <a:pt x="35" y="1"/>
                    <a:pt x="1" y="24"/>
                    <a:pt x="1" y="69"/>
                  </a:cubicBezTo>
                  <a:lnTo>
                    <a:pt x="1" y="221"/>
                  </a:lnTo>
                  <a:cubicBezTo>
                    <a:pt x="1" y="266"/>
                    <a:pt x="35" y="289"/>
                    <a:pt x="69" y="289"/>
                  </a:cubicBezTo>
                  <a:cubicBezTo>
                    <a:pt x="103" y="289"/>
                    <a:pt x="137" y="266"/>
                    <a:pt x="137" y="221"/>
                  </a:cubicBezTo>
                  <a:lnTo>
                    <a:pt x="137" y="69"/>
                  </a:lnTo>
                  <a:cubicBezTo>
                    <a:pt x="137" y="24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4906426" y="3215641"/>
              <a:ext cx="24899" cy="46128"/>
            </a:xfrm>
            <a:custGeom>
              <a:avLst/>
              <a:gdLst/>
              <a:ahLst/>
              <a:cxnLst/>
              <a:rect l="l" t="t" r="r" b="b"/>
              <a:pathLst>
                <a:path w="224" h="415" extrusionOk="0">
                  <a:moveTo>
                    <a:pt x="140" y="1"/>
                  </a:moveTo>
                  <a:cubicBezTo>
                    <a:pt x="112" y="1"/>
                    <a:pt x="84" y="15"/>
                    <a:pt x="70" y="48"/>
                  </a:cubicBezTo>
                  <a:cubicBezTo>
                    <a:pt x="34" y="144"/>
                    <a:pt x="14" y="244"/>
                    <a:pt x="4" y="347"/>
                  </a:cubicBezTo>
                  <a:cubicBezTo>
                    <a:pt x="0" y="392"/>
                    <a:pt x="33" y="415"/>
                    <a:pt x="67" y="415"/>
                  </a:cubicBezTo>
                  <a:cubicBezTo>
                    <a:pt x="102" y="415"/>
                    <a:pt x="139" y="392"/>
                    <a:pt x="144" y="347"/>
                  </a:cubicBezTo>
                  <a:cubicBezTo>
                    <a:pt x="150" y="258"/>
                    <a:pt x="173" y="171"/>
                    <a:pt x="204" y="84"/>
                  </a:cubicBezTo>
                  <a:cubicBezTo>
                    <a:pt x="224" y="34"/>
                    <a:pt x="183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4913095" y="3120158"/>
              <a:ext cx="15673" cy="41015"/>
            </a:xfrm>
            <a:custGeom>
              <a:avLst/>
              <a:gdLst/>
              <a:ahLst/>
              <a:cxnLst/>
              <a:rect l="l" t="t" r="r" b="b"/>
              <a:pathLst>
                <a:path w="141" h="369" extrusionOk="0">
                  <a:moveTo>
                    <a:pt x="71" y="1"/>
                  </a:moveTo>
                  <a:cubicBezTo>
                    <a:pt x="36" y="1"/>
                    <a:pt x="1" y="23"/>
                    <a:pt x="1" y="68"/>
                  </a:cubicBezTo>
                  <a:lnTo>
                    <a:pt x="1" y="301"/>
                  </a:lnTo>
                  <a:cubicBezTo>
                    <a:pt x="1" y="346"/>
                    <a:pt x="36" y="368"/>
                    <a:pt x="71" y="368"/>
                  </a:cubicBezTo>
                  <a:cubicBezTo>
                    <a:pt x="106" y="368"/>
                    <a:pt x="141" y="346"/>
                    <a:pt x="141" y="301"/>
                  </a:cubicBezTo>
                  <a:lnTo>
                    <a:pt x="141" y="68"/>
                  </a:lnTo>
                  <a:cubicBezTo>
                    <a:pt x="141" y="23"/>
                    <a:pt x="106" y="1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3479960" y="2856386"/>
              <a:ext cx="194521" cy="255540"/>
            </a:xfrm>
            <a:custGeom>
              <a:avLst/>
              <a:gdLst/>
              <a:ahLst/>
              <a:cxnLst/>
              <a:rect l="l" t="t" r="r" b="b"/>
              <a:pathLst>
                <a:path w="1750" h="2299" extrusionOk="0">
                  <a:moveTo>
                    <a:pt x="1402" y="0"/>
                  </a:moveTo>
                  <a:cubicBezTo>
                    <a:pt x="1166" y="0"/>
                    <a:pt x="828" y="311"/>
                    <a:pt x="828" y="311"/>
                  </a:cubicBezTo>
                  <a:cubicBezTo>
                    <a:pt x="0" y="1126"/>
                    <a:pt x="226" y="1982"/>
                    <a:pt x="569" y="2228"/>
                  </a:cubicBezTo>
                  <a:cubicBezTo>
                    <a:pt x="636" y="2277"/>
                    <a:pt x="714" y="2299"/>
                    <a:pt x="798" y="2299"/>
                  </a:cubicBezTo>
                  <a:cubicBezTo>
                    <a:pt x="1143" y="2299"/>
                    <a:pt x="1574" y="1930"/>
                    <a:pt x="1627" y="1565"/>
                  </a:cubicBezTo>
                  <a:cubicBezTo>
                    <a:pt x="1667" y="1287"/>
                    <a:pt x="1129" y="1273"/>
                    <a:pt x="1023" y="1273"/>
                  </a:cubicBezTo>
                  <a:cubicBezTo>
                    <a:pt x="1017" y="1273"/>
                    <a:pt x="1012" y="1273"/>
                    <a:pt x="1009" y="1273"/>
                  </a:cubicBezTo>
                  <a:lnTo>
                    <a:pt x="1009" y="1273"/>
                  </a:lnTo>
                  <a:cubicBezTo>
                    <a:pt x="1066" y="1272"/>
                    <a:pt x="1712" y="1250"/>
                    <a:pt x="1594" y="894"/>
                  </a:cubicBezTo>
                  <a:cubicBezTo>
                    <a:pt x="1542" y="734"/>
                    <a:pt x="1432" y="689"/>
                    <a:pt x="1324" y="689"/>
                  </a:cubicBezTo>
                  <a:cubicBezTo>
                    <a:pt x="1181" y="689"/>
                    <a:pt x="1041" y="768"/>
                    <a:pt x="1035" y="771"/>
                  </a:cubicBezTo>
                  <a:lnTo>
                    <a:pt x="1035" y="771"/>
                  </a:lnTo>
                  <a:cubicBezTo>
                    <a:pt x="1047" y="764"/>
                    <a:pt x="1749" y="362"/>
                    <a:pt x="1564" y="85"/>
                  </a:cubicBezTo>
                  <a:cubicBezTo>
                    <a:pt x="1524" y="24"/>
                    <a:pt x="1467" y="0"/>
                    <a:pt x="1402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4774039" y="2663754"/>
              <a:ext cx="49575" cy="49685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7"/>
                    <a:pt x="100" y="447"/>
                    <a:pt x="223" y="447"/>
                  </a:cubicBezTo>
                  <a:cubicBezTo>
                    <a:pt x="346" y="447"/>
                    <a:pt x="446" y="347"/>
                    <a:pt x="446" y="223"/>
                  </a:cubicBezTo>
                  <a:cubicBezTo>
                    <a:pt x="446" y="100"/>
                    <a:pt x="346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4158012" y="2402983"/>
              <a:ext cx="49353" cy="49685"/>
            </a:xfrm>
            <a:custGeom>
              <a:avLst/>
              <a:gdLst/>
              <a:ahLst/>
              <a:cxnLst/>
              <a:rect l="l" t="t" r="r" b="b"/>
              <a:pathLst>
                <a:path w="444" h="447" extrusionOk="0">
                  <a:moveTo>
                    <a:pt x="224" y="0"/>
                  </a:moveTo>
                  <a:cubicBezTo>
                    <a:pt x="100" y="0"/>
                    <a:pt x="0" y="100"/>
                    <a:pt x="0" y="223"/>
                  </a:cubicBezTo>
                  <a:cubicBezTo>
                    <a:pt x="0" y="346"/>
                    <a:pt x="100" y="446"/>
                    <a:pt x="224" y="446"/>
                  </a:cubicBezTo>
                  <a:cubicBezTo>
                    <a:pt x="344" y="446"/>
                    <a:pt x="444" y="346"/>
                    <a:pt x="444" y="223"/>
                  </a:cubicBezTo>
                  <a:cubicBezTo>
                    <a:pt x="444" y="100"/>
                    <a:pt x="34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1"/>
          <p:cNvSpPr/>
          <p:nvPr/>
        </p:nvSpPr>
        <p:spPr>
          <a:xfrm>
            <a:off x="4769223" y="3174624"/>
            <a:ext cx="2067655" cy="1067070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1"/>
          <p:cNvSpPr txBox="1">
            <a:spLocks noGrp="1"/>
          </p:cNvSpPr>
          <p:nvPr>
            <p:ph type="title" idx="8"/>
          </p:nvPr>
        </p:nvSpPr>
        <p:spPr>
          <a:xfrm>
            <a:off x="708025" y="321350"/>
            <a:ext cx="76845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What is constructed response?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685" name="Google Shape;685;p31"/>
          <p:cNvSpPr/>
          <p:nvPr/>
        </p:nvSpPr>
        <p:spPr>
          <a:xfrm>
            <a:off x="2299248" y="649920"/>
            <a:ext cx="482423" cy="248979"/>
          </a:xfrm>
          <a:custGeom>
            <a:avLst/>
            <a:gdLst/>
            <a:ahLst/>
            <a:cxnLst/>
            <a:rect l="l" t="t" r="r" b="b"/>
            <a:pathLst>
              <a:path w="12918" h="6667" extrusionOk="0">
                <a:moveTo>
                  <a:pt x="3008" y="1"/>
                </a:moveTo>
                <a:cubicBezTo>
                  <a:pt x="2923" y="1"/>
                  <a:pt x="2834" y="14"/>
                  <a:pt x="2740" y="43"/>
                </a:cubicBezTo>
                <a:cubicBezTo>
                  <a:pt x="1263" y="497"/>
                  <a:pt x="2426" y="4763"/>
                  <a:pt x="2426" y="4763"/>
                </a:cubicBezTo>
                <a:cubicBezTo>
                  <a:pt x="2193" y="4713"/>
                  <a:pt x="1982" y="4691"/>
                  <a:pt x="1792" y="4691"/>
                </a:cubicBezTo>
                <a:cubicBezTo>
                  <a:pt x="3" y="4691"/>
                  <a:pt x="1" y="6667"/>
                  <a:pt x="1" y="6667"/>
                </a:cubicBezTo>
                <a:lnTo>
                  <a:pt x="12530" y="6409"/>
                </a:lnTo>
                <a:cubicBezTo>
                  <a:pt x="12530" y="6409"/>
                  <a:pt x="12918" y="4820"/>
                  <a:pt x="11418" y="4078"/>
                </a:cubicBezTo>
                <a:cubicBezTo>
                  <a:pt x="11110" y="3926"/>
                  <a:pt x="10784" y="3866"/>
                  <a:pt x="10462" y="3866"/>
                </a:cubicBezTo>
                <a:cubicBezTo>
                  <a:pt x="9221" y="3866"/>
                  <a:pt x="8028" y="4763"/>
                  <a:pt x="8028" y="4763"/>
                </a:cubicBezTo>
                <a:cubicBezTo>
                  <a:pt x="8028" y="4763"/>
                  <a:pt x="8425" y="2090"/>
                  <a:pt x="6898" y="1482"/>
                </a:cubicBezTo>
                <a:cubicBezTo>
                  <a:pt x="6704" y="1406"/>
                  <a:pt x="6522" y="1372"/>
                  <a:pt x="6353" y="1372"/>
                </a:cubicBezTo>
                <a:cubicBezTo>
                  <a:pt x="5192" y="1372"/>
                  <a:pt x="4627" y="2952"/>
                  <a:pt x="4627" y="2952"/>
                </a:cubicBezTo>
                <a:cubicBezTo>
                  <a:pt x="4627" y="2952"/>
                  <a:pt x="4270" y="1"/>
                  <a:pt x="30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6" name="Google Shape;686;p31"/>
          <p:cNvGrpSpPr/>
          <p:nvPr/>
        </p:nvGrpSpPr>
        <p:grpSpPr>
          <a:xfrm>
            <a:off x="5698480" y="729649"/>
            <a:ext cx="3194949" cy="2291139"/>
            <a:chOff x="2981705" y="1619574"/>
            <a:chExt cx="3194949" cy="2291139"/>
          </a:xfrm>
        </p:grpSpPr>
        <p:grpSp>
          <p:nvGrpSpPr>
            <p:cNvPr id="687" name="Google Shape;687;p31"/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688" name="Google Shape;688;p31"/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9" name="Google Shape;689;p31"/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690" name="Google Shape;690;p31"/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1"/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1"/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1"/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1"/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1"/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1"/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1"/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31"/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31"/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1"/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31"/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31"/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1"/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1"/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1"/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1"/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07" name="Google Shape;707;p31"/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708" name="Google Shape;708;p31"/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3" name="Google Shape;7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75" y="925325"/>
            <a:ext cx="3638500" cy="348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31"/>
          <p:cNvSpPr txBox="1"/>
          <p:nvPr/>
        </p:nvSpPr>
        <p:spPr>
          <a:xfrm>
            <a:off x="4178475" y="2286825"/>
            <a:ext cx="2067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"/>
                <a:ea typeface="Catamaran"/>
                <a:cs typeface="Catamaran"/>
                <a:sym typeface="Catamaran"/>
              </a:rPr>
              <a:t>The response should give sufficient evidence to support the answer using both texts.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2"/>
          <p:cNvSpPr txBox="1">
            <a:spLocks noGrp="1"/>
          </p:cNvSpPr>
          <p:nvPr>
            <p:ph type="title"/>
          </p:nvPr>
        </p:nvSpPr>
        <p:spPr>
          <a:xfrm>
            <a:off x="608550" y="233425"/>
            <a:ext cx="68316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What is extended response?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20" name="Google Shape;720;p32"/>
          <p:cNvSpPr/>
          <p:nvPr/>
        </p:nvSpPr>
        <p:spPr>
          <a:xfrm>
            <a:off x="1106050" y="1679875"/>
            <a:ext cx="162900" cy="162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32"/>
          <p:cNvSpPr/>
          <p:nvPr/>
        </p:nvSpPr>
        <p:spPr>
          <a:xfrm>
            <a:off x="1106050" y="2080225"/>
            <a:ext cx="162900" cy="162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32"/>
          <p:cNvSpPr/>
          <p:nvPr/>
        </p:nvSpPr>
        <p:spPr>
          <a:xfrm>
            <a:off x="1106050" y="2480575"/>
            <a:ext cx="162900" cy="162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32"/>
          <p:cNvSpPr/>
          <p:nvPr/>
        </p:nvSpPr>
        <p:spPr>
          <a:xfrm>
            <a:off x="1106050" y="2880925"/>
            <a:ext cx="162900" cy="162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2"/>
          <p:cNvSpPr/>
          <p:nvPr/>
        </p:nvSpPr>
        <p:spPr>
          <a:xfrm>
            <a:off x="1106050" y="3281275"/>
            <a:ext cx="162900" cy="162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2"/>
          <p:cNvSpPr/>
          <p:nvPr/>
        </p:nvSpPr>
        <p:spPr>
          <a:xfrm>
            <a:off x="1106050" y="3681625"/>
            <a:ext cx="162900" cy="162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2"/>
          <p:cNvSpPr/>
          <p:nvPr/>
        </p:nvSpPr>
        <p:spPr>
          <a:xfrm>
            <a:off x="1106050" y="4081975"/>
            <a:ext cx="162900" cy="162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2"/>
          <p:cNvSpPr/>
          <p:nvPr/>
        </p:nvSpPr>
        <p:spPr>
          <a:xfrm>
            <a:off x="1106050" y="4482325"/>
            <a:ext cx="162900" cy="1629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2"/>
          <p:cNvSpPr txBox="1"/>
          <p:nvPr/>
        </p:nvSpPr>
        <p:spPr>
          <a:xfrm>
            <a:off x="4425625" y="769675"/>
            <a:ext cx="99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tamaran"/>
                <a:ea typeface="Catamaran"/>
                <a:cs typeface="Catamaran"/>
                <a:sym typeface="Catamaran"/>
              </a:rPr>
              <a:t>Essay</a:t>
            </a: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729" name="Google Shape;7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75" y="1169875"/>
            <a:ext cx="3104874" cy="376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5600" y="1169875"/>
            <a:ext cx="2977725" cy="3789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1" name="Google Shape;731;p32"/>
          <p:cNvGrpSpPr/>
          <p:nvPr/>
        </p:nvGrpSpPr>
        <p:grpSpPr>
          <a:xfrm>
            <a:off x="7676387" y="641735"/>
            <a:ext cx="981473" cy="1380820"/>
            <a:chOff x="6647200" y="1245500"/>
            <a:chExt cx="1060250" cy="1491650"/>
          </a:xfrm>
        </p:grpSpPr>
        <p:sp>
          <p:nvSpPr>
            <p:cNvPr id="732" name="Google Shape;732;p32"/>
            <p:cNvSpPr/>
            <p:nvPr/>
          </p:nvSpPr>
          <p:spPr>
            <a:xfrm>
              <a:off x="6647200" y="2225525"/>
              <a:ext cx="1060250" cy="511625"/>
            </a:xfrm>
            <a:custGeom>
              <a:avLst/>
              <a:gdLst/>
              <a:ahLst/>
              <a:cxnLst/>
              <a:rect l="l" t="t" r="r" b="b"/>
              <a:pathLst>
                <a:path w="42410" h="20465" extrusionOk="0">
                  <a:moveTo>
                    <a:pt x="22121" y="1"/>
                  </a:moveTo>
                  <a:cubicBezTo>
                    <a:pt x="4172" y="1"/>
                    <a:pt x="0" y="20465"/>
                    <a:pt x="0" y="20465"/>
                  </a:cubicBezTo>
                  <a:lnTo>
                    <a:pt x="42410" y="20465"/>
                  </a:lnTo>
                  <a:cubicBezTo>
                    <a:pt x="42410" y="20465"/>
                    <a:pt x="40066" y="1"/>
                    <a:pt x="221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746150" y="1345650"/>
              <a:ext cx="905550" cy="865300"/>
            </a:xfrm>
            <a:custGeom>
              <a:avLst/>
              <a:gdLst/>
              <a:ahLst/>
              <a:cxnLst/>
              <a:rect l="l" t="t" r="r" b="b"/>
              <a:pathLst>
                <a:path w="36222" h="34612" extrusionOk="0">
                  <a:moveTo>
                    <a:pt x="18361" y="0"/>
                  </a:moveTo>
                  <a:cubicBezTo>
                    <a:pt x="1" y="0"/>
                    <a:pt x="3083" y="30290"/>
                    <a:pt x="4784" y="34612"/>
                  </a:cubicBezTo>
                  <a:cubicBezTo>
                    <a:pt x="4784" y="34612"/>
                    <a:pt x="12189" y="33255"/>
                    <a:pt x="19585" y="33255"/>
                  </a:cubicBezTo>
                  <a:cubicBezTo>
                    <a:pt x="23074" y="33255"/>
                    <a:pt x="26561" y="33557"/>
                    <a:pt x="29269" y="34445"/>
                  </a:cubicBezTo>
                  <a:cubicBezTo>
                    <a:pt x="31537" y="28614"/>
                    <a:pt x="36222" y="408"/>
                    <a:pt x="18751" y="5"/>
                  </a:cubicBezTo>
                  <a:cubicBezTo>
                    <a:pt x="18620" y="2"/>
                    <a:pt x="18490" y="0"/>
                    <a:pt x="18361" y="0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791350" y="1691250"/>
              <a:ext cx="166475" cy="166500"/>
            </a:xfrm>
            <a:custGeom>
              <a:avLst/>
              <a:gdLst/>
              <a:ahLst/>
              <a:cxnLst/>
              <a:rect l="l" t="t" r="r" b="b"/>
              <a:pathLst>
                <a:path w="6659" h="6660" extrusionOk="0">
                  <a:moveTo>
                    <a:pt x="3332" y="1"/>
                  </a:moveTo>
                  <a:cubicBezTo>
                    <a:pt x="1491" y="1"/>
                    <a:pt x="0" y="1491"/>
                    <a:pt x="0" y="3328"/>
                  </a:cubicBezTo>
                  <a:cubicBezTo>
                    <a:pt x="0" y="5169"/>
                    <a:pt x="1491" y="6659"/>
                    <a:pt x="3332" y="6659"/>
                  </a:cubicBezTo>
                  <a:cubicBezTo>
                    <a:pt x="5169" y="6659"/>
                    <a:pt x="6659" y="5169"/>
                    <a:pt x="6659" y="3328"/>
                  </a:cubicBezTo>
                  <a:cubicBezTo>
                    <a:pt x="6659" y="1491"/>
                    <a:pt x="5169" y="1"/>
                    <a:pt x="3332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409525" y="1691250"/>
              <a:ext cx="166500" cy="166500"/>
            </a:xfrm>
            <a:custGeom>
              <a:avLst/>
              <a:gdLst/>
              <a:ahLst/>
              <a:cxnLst/>
              <a:rect l="l" t="t" r="r" b="b"/>
              <a:pathLst>
                <a:path w="6660" h="6660" extrusionOk="0">
                  <a:moveTo>
                    <a:pt x="3332" y="1"/>
                  </a:moveTo>
                  <a:cubicBezTo>
                    <a:pt x="1490" y="1"/>
                    <a:pt x="0" y="1491"/>
                    <a:pt x="0" y="3328"/>
                  </a:cubicBezTo>
                  <a:cubicBezTo>
                    <a:pt x="0" y="5169"/>
                    <a:pt x="1490" y="6659"/>
                    <a:pt x="3332" y="6659"/>
                  </a:cubicBezTo>
                  <a:cubicBezTo>
                    <a:pt x="5168" y="6659"/>
                    <a:pt x="6659" y="5169"/>
                    <a:pt x="6659" y="3328"/>
                  </a:cubicBezTo>
                  <a:cubicBezTo>
                    <a:pt x="6659" y="1491"/>
                    <a:pt x="5168" y="1"/>
                    <a:pt x="3332" y="1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7109100" y="1865425"/>
              <a:ext cx="182150" cy="290250"/>
            </a:xfrm>
            <a:custGeom>
              <a:avLst/>
              <a:gdLst/>
              <a:ahLst/>
              <a:cxnLst/>
              <a:rect l="l" t="t" r="r" b="b"/>
              <a:pathLst>
                <a:path w="7286" h="11610" extrusionOk="0">
                  <a:moveTo>
                    <a:pt x="6721" y="1"/>
                  </a:moveTo>
                  <a:lnTo>
                    <a:pt x="945" y="794"/>
                  </a:lnTo>
                  <a:lnTo>
                    <a:pt x="1" y="11610"/>
                  </a:lnTo>
                  <a:cubicBezTo>
                    <a:pt x="1908" y="11382"/>
                    <a:pt x="5012" y="10504"/>
                    <a:pt x="7286" y="7400"/>
                  </a:cubicBezTo>
                  <a:lnTo>
                    <a:pt x="6721" y="1"/>
                  </a:lnTo>
                  <a:close/>
                </a:path>
              </a:pathLst>
            </a:custGeom>
            <a:solidFill>
              <a:srgbClr val="E495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6896950" y="1345975"/>
              <a:ext cx="580225" cy="698550"/>
            </a:xfrm>
            <a:custGeom>
              <a:avLst/>
              <a:gdLst/>
              <a:ahLst/>
              <a:cxnLst/>
              <a:rect l="l" t="t" r="r" b="b"/>
              <a:pathLst>
                <a:path w="23209" h="27942" extrusionOk="0">
                  <a:moveTo>
                    <a:pt x="12857" y="1"/>
                  </a:moveTo>
                  <a:cubicBezTo>
                    <a:pt x="12841" y="1"/>
                    <a:pt x="12833" y="1"/>
                    <a:pt x="12833" y="1"/>
                  </a:cubicBezTo>
                  <a:cubicBezTo>
                    <a:pt x="12833" y="1"/>
                    <a:pt x="3968" y="1183"/>
                    <a:pt x="423" y="10048"/>
                  </a:cubicBezTo>
                  <a:cubicBezTo>
                    <a:pt x="115" y="10826"/>
                    <a:pt x="157" y="11895"/>
                    <a:pt x="110" y="12716"/>
                  </a:cubicBezTo>
                  <a:cubicBezTo>
                    <a:pt x="1" y="14486"/>
                    <a:pt x="15" y="16271"/>
                    <a:pt x="209" y="18036"/>
                  </a:cubicBezTo>
                  <a:cubicBezTo>
                    <a:pt x="594" y="21528"/>
                    <a:pt x="2264" y="24571"/>
                    <a:pt x="5435" y="26260"/>
                  </a:cubicBezTo>
                  <a:cubicBezTo>
                    <a:pt x="7399" y="27310"/>
                    <a:pt x="9804" y="27941"/>
                    <a:pt x="12153" y="27941"/>
                  </a:cubicBezTo>
                  <a:cubicBezTo>
                    <a:pt x="13606" y="27941"/>
                    <a:pt x="15038" y="27700"/>
                    <a:pt x="16331" y="27167"/>
                  </a:cubicBezTo>
                  <a:cubicBezTo>
                    <a:pt x="18951" y="26089"/>
                    <a:pt x="20977" y="24163"/>
                    <a:pt x="22017" y="21572"/>
                  </a:cubicBezTo>
                  <a:cubicBezTo>
                    <a:pt x="23198" y="18615"/>
                    <a:pt x="23209" y="14837"/>
                    <a:pt x="23051" y="11647"/>
                  </a:cubicBezTo>
                  <a:cubicBezTo>
                    <a:pt x="22475" y="166"/>
                    <a:pt x="13380" y="1"/>
                    <a:pt x="12857" y="1"/>
                  </a:cubicBezTo>
                  <a:close/>
                </a:path>
              </a:pathLst>
            </a:custGeom>
            <a:solidFill>
              <a:srgbClr val="F4B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7098775" y="2050400"/>
              <a:ext cx="208150" cy="295875"/>
            </a:xfrm>
            <a:custGeom>
              <a:avLst/>
              <a:gdLst/>
              <a:ahLst/>
              <a:cxnLst/>
              <a:rect l="l" t="t" r="r" b="b"/>
              <a:pathLst>
                <a:path w="8326" h="11835" extrusionOk="0">
                  <a:moveTo>
                    <a:pt x="7699" y="1"/>
                  </a:moveTo>
                  <a:cubicBezTo>
                    <a:pt x="5425" y="3105"/>
                    <a:pt x="2321" y="3983"/>
                    <a:pt x="414" y="4211"/>
                  </a:cubicBezTo>
                  <a:lnTo>
                    <a:pt x="0" y="8971"/>
                  </a:lnTo>
                  <a:cubicBezTo>
                    <a:pt x="0" y="8971"/>
                    <a:pt x="171" y="11348"/>
                    <a:pt x="4020" y="11799"/>
                  </a:cubicBezTo>
                  <a:cubicBezTo>
                    <a:pt x="4226" y="11823"/>
                    <a:pt x="4423" y="11835"/>
                    <a:pt x="4610" y="11835"/>
                  </a:cubicBezTo>
                  <a:cubicBezTo>
                    <a:pt x="7917" y="11835"/>
                    <a:pt x="8325" y="8230"/>
                    <a:pt x="8325" y="8230"/>
                  </a:cubicBezTo>
                  <a:lnTo>
                    <a:pt x="7699" y="1"/>
                  </a:lnTo>
                  <a:close/>
                </a:path>
              </a:pathLst>
            </a:custGeom>
            <a:solidFill>
              <a:srgbClr val="F4B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7010975" y="1730175"/>
              <a:ext cx="29550" cy="59125"/>
            </a:xfrm>
            <a:custGeom>
              <a:avLst/>
              <a:gdLst/>
              <a:ahLst/>
              <a:cxnLst/>
              <a:rect l="l" t="t" r="r" b="b"/>
              <a:pathLst>
                <a:path w="1182" h="2365" extrusionOk="0">
                  <a:moveTo>
                    <a:pt x="589" y="1"/>
                  </a:moveTo>
                  <a:cubicBezTo>
                    <a:pt x="266" y="1"/>
                    <a:pt x="1" y="527"/>
                    <a:pt x="1" y="1182"/>
                  </a:cubicBezTo>
                  <a:cubicBezTo>
                    <a:pt x="1" y="1832"/>
                    <a:pt x="266" y="2364"/>
                    <a:pt x="589" y="2364"/>
                  </a:cubicBezTo>
                  <a:cubicBezTo>
                    <a:pt x="916" y="2364"/>
                    <a:pt x="1182" y="1832"/>
                    <a:pt x="1182" y="1182"/>
                  </a:cubicBezTo>
                  <a:cubicBezTo>
                    <a:pt x="1182" y="527"/>
                    <a:pt x="916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7328600" y="1742050"/>
              <a:ext cx="29575" cy="59100"/>
            </a:xfrm>
            <a:custGeom>
              <a:avLst/>
              <a:gdLst/>
              <a:ahLst/>
              <a:cxnLst/>
              <a:rect l="l" t="t" r="r" b="b"/>
              <a:pathLst>
                <a:path w="1183" h="2364" extrusionOk="0">
                  <a:moveTo>
                    <a:pt x="594" y="1"/>
                  </a:moveTo>
                  <a:cubicBezTo>
                    <a:pt x="266" y="1"/>
                    <a:pt x="0" y="527"/>
                    <a:pt x="0" y="1182"/>
                  </a:cubicBezTo>
                  <a:cubicBezTo>
                    <a:pt x="0" y="1832"/>
                    <a:pt x="266" y="2364"/>
                    <a:pt x="594" y="2364"/>
                  </a:cubicBezTo>
                  <a:cubicBezTo>
                    <a:pt x="916" y="2364"/>
                    <a:pt x="1183" y="1832"/>
                    <a:pt x="1183" y="1182"/>
                  </a:cubicBezTo>
                  <a:cubicBezTo>
                    <a:pt x="1183" y="527"/>
                    <a:pt x="916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7151325" y="1774425"/>
              <a:ext cx="36925" cy="39025"/>
            </a:xfrm>
            <a:custGeom>
              <a:avLst/>
              <a:gdLst/>
              <a:ahLst/>
              <a:cxnLst/>
              <a:rect l="l" t="t" r="r" b="b"/>
              <a:pathLst>
                <a:path w="1477" h="1561" extrusionOk="0">
                  <a:moveTo>
                    <a:pt x="1477" y="1"/>
                  </a:moveTo>
                  <a:lnTo>
                    <a:pt x="1477" y="1"/>
                  </a:lnTo>
                  <a:cubicBezTo>
                    <a:pt x="1197" y="34"/>
                    <a:pt x="927" y="105"/>
                    <a:pt x="671" y="228"/>
                  </a:cubicBezTo>
                  <a:cubicBezTo>
                    <a:pt x="537" y="281"/>
                    <a:pt x="414" y="362"/>
                    <a:pt x="295" y="452"/>
                  </a:cubicBezTo>
                  <a:cubicBezTo>
                    <a:pt x="181" y="546"/>
                    <a:pt x="53" y="679"/>
                    <a:pt x="25" y="888"/>
                  </a:cubicBezTo>
                  <a:cubicBezTo>
                    <a:pt x="1" y="1107"/>
                    <a:pt x="158" y="1287"/>
                    <a:pt x="272" y="1363"/>
                  </a:cubicBezTo>
                  <a:cubicBezTo>
                    <a:pt x="395" y="1453"/>
                    <a:pt x="542" y="1538"/>
                    <a:pt x="704" y="1553"/>
                  </a:cubicBezTo>
                  <a:cubicBezTo>
                    <a:pt x="738" y="1558"/>
                    <a:pt x="772" y="1560"/>
                    <a:pt x="805" y="1560"/>
                  </a:cubicBezTo>
                  <a:cubicBezTo>
                    <a:pt x="1093" y="1560"/>
                    <a:pt x="1336" y="1387"/>
                    <a:pt x="1477" y="1183"/>
                  </a:cubicBezTo>
                  <a:lnTo>
                    <a:pt x="1477" y="1183"/>
                  </a:lnTo>
                  <a:cubicBezTo>
                    <a:pt x="1303" y="1281"/>
                    <a:pt x="1115" y="1338"/>
                    <a:pt x="943" y="1338"/>
                  </a:cubicBezTo>
                  <a:cubicBezTo>
                    <a:pt x="876" y="1338"/>
                    <a:pt x="811" y="1329"/>
                    <a:pt x="750" y="1310"/>
                  </a:cubicBezTo>
                  <a:cubicBezTo>
                    <a:pt x="647" y="1273"/>
                    <a:pt x="551" y="1211"/>
                    <a:pt x="466" y="1130"/>
                  </a:cubicBezTo>
                  <a:cubicBezTo>
                    <a:pt x="366" y="1045"/>
                    <a:pt x="333" y="978"/>
                    <a:pt x="338" y="916"/>
                  </a:cubicBezTo>
                  <a:cubicBezTo>
                    <a:pt x="347" y="779"/>
                    <a:pt x="585" y="585"/>
                    <a:pt x="794" y="443"/>
                  </a:cubicBezTo>
                  <a:cubicBezTo>
                    <a:pt x="1007" y="294"/>
                    <a:pt x="1240" y="148"/>
                    <a:pt x="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7147175" y="1843700"/>
              <a:ext cx="81550" cy="24050"/>
            </a:xfrm>
            <a:custGeom>
              <a:avLst/>
              <a:gdLst/>
              <a:ahLst/>
              <a:cxnLst/>
              <a:rect l="l" t="t" r="r" b="b"/>
              <a:pathLst>
                <a:path w="3262" h="962" extrusionOk="0">
                  <a:moveTo>
                    <a:pt x="0" y="1"/>
                  </a:moveTo>
                  <a:lnTo>
                    <a:pt x="0" y="1"/>
                  </a:lnTo>
                  <a:cubicBezTo>
                    <a:pt x="357" y="524"/>
                    <a:pt x="955" y="918"/>
                    <a:pt x="1638" y="960"/>
                  </a:cubicBezTo>
                  <a:cubicBezTo>
                    <a:pt x="1663" y="961"/>
                    <a:pt x="1688" y="962"/>
                    <a:pt x="1713" y="962"/>
                  </a:cubicBezTo>
                  <a:cubicBezTo>
                    <a:pt x="2027" y="962"/>
                    <a:pt x="2347" y="875"/>
                    <a:pt x="2602" y="699"/>
                  </a:cubicBezTo>
                  <a:cubicBezTo>
                    <a:pt x="2749" y="623"/>
                    <a:pt x="2858" y="500"/>
                    <a:pt x="2977" y="390"/>
                  </a:cubicBezTo>
                  <a:cubicBezTo>
                    <a:pt x="3086" y="267"/>
                    <a:pt x="3176" y="134"/>
                    <a:pt x="3262" y="1"/>
                  </a:cubicBezTo>
                  <a:lnTo>
                    <a:pt x="3262" y="1"/>
                  </a:lnTo>
                  <a:cubicBezTo>
                    <a:pt x="3001" y="186"/>
                    <a:pt x="2754" y="371"/>
                    <a:pt x="2482" y="480"/>
                  </a:cubicBezTo>
                  <a:cubicBezTo>
                    <a:pt x="2252" y="588"/>
                    <a:pt x="2006" y="641"/>
                    <a:pt x="1762" y="641"/>
                  </a:cubicBezTo>
                  <a:cubicBezTo>
                    <a:pt x="1725" y="641"/>
                    <a:pt x="1689" y="640"/>
                    <a:pt x="1652" y="638"/>
                  </a:cubicBezTo>
                  <a:cubicBezTo>
                    <a:pt x="1367" y="627"/>
                    <a:pt x="1087" y="552"/>
                    <a:pt x="813" y="438"/>
                  </a:cubicBezTo>
                  <a:cubicBezTo>
                    <a:pt x="537" y="320"/>
                    <a:pt x="267" y="17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6874625" y="1344225"/>
              <a:ext cx="634475" cy="296050"/>
            </a:xfrm>
            <a:custGeom>
              <a:avLst/>
              <a:gdLst/>
              <a:ahLst/>
              <a:cxnLst/>
              <a:rect l="l" t="t" r="r" b="b"/>
              <a:pathLst>
                <a:path w="25379" h="11842" extrusionOk="0">
                  <a:moveTo>
                    <a:pt x="13641" y="0"/>
                  </a:moveTo>
                  <a:cubicBezTo>
                    <a:pt x="13237" y="0"/>
                    <a:pt x="12819" y="19"/>
                    <a:pt x="12388" y="57"/>
                  </a:cubicBezTo>
                  <a:cubicBezTo>
                    <a:pt x="10015" y="270"/>
                    <a:pt x="7946" y="1652"/>
                    <a:pt x="6176" y="3047"/>
                  </a:cubicBezTo>
                  <a:cubicBezTo>
                    <a:pt x="2175" y="6208"/>
                    <a:pt x="410" y="10892"/>
                    <a:pt x="1" y="11842"/>
                  </a:cubicBezTo>
                  <a:cubicBezTo>
                    <a:pt x="1" y="11842"/>
                    <a:pt x="12911" y="10640"/>
                    <a:pt x="13128" y="3336"/>
                  </a:cubicBezTo>
                  <a:cubicBezTo>
                    <a:pt x="14164" y="9501"/>
                    <a:pt x="19692" y="10228"/>
                    <a:pt x="25378" y="11480"/>
                  </a:cubicBezTo>
                  <a:cubicBezTo>
                    <a:pt x="25378" y="11480"/>
                    <a:pt x="23715" y="0"/>
                    <a:pt x="13641" y="0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7116925" y="1245500"/>
              <a:ext cx="124725" cy="113325"/>
            </a:xfrm>
            <a:custGeom>
              <a:avLst/>
              <a:gdLst/>
              <a:ahLst/>
              <a:cxnLst/>
              <a:rect l="l" t="t" r="r" b="b"/>
              <a:pathLst>
                <a:path w="4989" h="4533" extrusionOk="0">
                  <a:moveTo>
                    <a:pt x="3864" y="0"/>
                  </a:moveTo>
                  <a:cubicBezTo>
                    <a:pt x="2929" y="0"/>
                    <a:pt x="3436" y="4020"/>
                    <a:pt x="3436" y="4020"/>
                  </a:cubicBezTo>
                  <a:cubicBezTo>
                    <a:pt x="3436" y="4020"/>
                    <a:pt x="3107" y="1456"/>
                    <a:pt x="1602" y="1456"/>
                  </a:cubicBezTo>
                  <a:cubicBezTo>
                    <a:pt x="1585" y="1456"/>
                    <a:pt x="1569" y="1456"/>
                    <a:pt x="1552" y="1457"/>
                  </a:cubicBezTo>
                  <a:cubicBezTo>
                    <a:pt x="1" y="1514"/>
                    <a:pt x="3076" y="4476"/>
                    <a:pt x="4233" y="4532"/>
                  </a:cubicBezTo>
                  <a:cubicBezTo>
                    <a:pt x="4233" y="4532"/>
                    <a:pt x="4989" y="237"/>
                    <a:pt x="3944" y="9"/>
                  </a:cubicBezTo>
                  <a:cubicBezTo>
                    <a:pt x="3916" y="3"/>
                    <a:pt x="3890" y="0"/>
                    <a:pt x="3864" y="0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976575" y="1832700"/>
              <a:ext cx="62200" cy="62175"/>
            </a:xfrm>
            <a:custGeom>
              <a:avLst/>
              <a:gdLst/>
              <a:ahLst/>
              <a:cxnLst/>
              <a:rect l="l" t="t" r="r" b="b"/>
              <a:pathLst>
                <a:path w="2488" h="2487" extrusionOk="0">
                  <a:moveTo>
                    <a:pt x="1243" y="0"/>
                  </a:moveTo>
                  <a:cubicBezTo>
                    <a:pt x="560" y="0"/>
                    <a:pt x="1" y="560"/>
                    <a:pt x="1" y="1244"/>
                  </a:cubicBezTo>
                  <a:cubicBezTo>
                    <a:pt x="1" y="1932"/>
                    <a:pt x="560" y="2487"/>
                    <a:pt x="1243" y="2487"/>
                  </a:cubicBezTo>
                  <a:cubicBezTo>
                    <a:pt x="1931" y="2487"/>
                    <a:pt x="2487" y="1932"/>
                    <a:pt x="2487" y="1244"/>
                  </a:cubicBezTo>
                  <a:cubicBezTo>
                    <a:pt x="2487" y="560"/>
                    <a:pt x="1931" y="0"/>
                    <a:pt x="1243" y="0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7327050" y="1832700"/>
              <a:ext cx="62200" cy="62175"/>
            </a:xfrm>
            <a:custGeom>
              <a:avLst/>
              <a:gdLst/>
              <a:ahLst/>
              <a:cxnLst/>
              <a:rect l="l" t="t" r="r" b="b"/>
              <a:pathLst>
                <a:path w="2488" h="2487" extrusionOk="0">
                  <a:moveTo>
                    <a:pt x="1245" y="0"/>
                  </a:moveTo>
                  <a:cubicBezTo>
                    <a:pt x="555" y="0"/>
                    <a:pt x="1" y="560"/>
                    <a:pt x="1" y="1244"/>
                  </a:cubicBezTo>
                  <a:cubicBezTo>
                    <a:pt x="1" y="1932"/>
                    <a:pt x="555" y="2487"/>
                    <a:pt x="1245" y="2487"/>
                  </a:cubicBezTo>
                  <a:cubicBezTo>
                    <a:pt x="1933" y="2487"/>
                    <a:pt x="2487" y="1932"/>
                    <a:pt x="2487" y="1244"/>
                  </a:cubicBezTo>
                  <a:cubicBezTo>
                    <a:pt x="2487" y="560"/>
                    <a:pt x="1933" y="0"/>
                    <a:pt x="1245" y="0"/>
                  </a:cubicBezTo>
                  <a:close/>
                </a:path>
              </a:pathLst>
            </a:custGeom>
            <a:solidFill>
              <a:srgbClr val="E4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6876200" y="1651650"/>
              <a:ext cx="240050" cy="239925"/>
            </a:xfrm>
            <a:custGeom>
              <a:avLst/>
              <a:gdLst/>
              <a:ahLst/>
              <a:cxnLst/>
              <a:rect l="l" t="t" r="r" b="b"/>
              <a:pathLst>
                <a:path w="9602" h="9597" extrusionOk="0">
                  <a:moveTo>
                    <a:pt x="4798" y="422"/>
                  </a:moveTo>
                  <a:cubicBezTo>
                    <a:pt x="7209" y="422"/>
                    <a:pt x="9174" y="2386"/>
                    <a:pt x="9174" y="4798"/>
                  </a:cubicBezTo>
                  <a:cubicBezTo>
                    <a:pt x="9174" y="7209"/>
                    <a:pt x="7209" y="9169"/>
                    <a:pt x="4798" y="9169"/>
                  </a:cubicBezTo>
                  <a:cubicBezTo>
                    <a:pt x="2387" y="9169"/>
                    <a:pt x="428" y="7209"/>
                    <a:pt x="428" y="4798"/>
                  </a:cubicBezTo>
                  <a:cubicBezTo>
                    <a:pt x="428" y="2386"/>
                    <a:pt x="2387" y="422"/>
                    <a:pt x="4798" y="422"/>
                  </a:cubicBezTo>
                  <a:close/>
                  <a:moveTo>
                    <a:pt x="4798" y="0"/>
                  </a:moveTo>
                  <a:cubicBezTo>
                    <a:pt x="2154" y="0"/>
                    <a:pt x="1" y="2149"/>
                    <a:pt x="1" y="4798"/>
                  </a:cubicBezTo>
                  <a:cubicBezTo>
                    <a:pt x="1" y="7441"/>
                    <a:pt x="2154" y="9596"/>
                    <a:pt x="4798" y="9596"/>
                  </a:cubicBezTo>
                  <a:cubicBezTo>
                    <a:pt x="7446" y="9596"/>
                    <a:pt x="9601" y="7441"/>
                    <a:pt x="9601" y="4798"/>
                  </a:cubicBezTo>
                  <a:cubicBezTo>
                    <a:pt x="9601" y="2149"/>
                    <a:pt x="7446" y="0"/>
                    <a:pt x="4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7245200" y="1651650"/>
              <a:ext cx="240025" cy="239925"/>
            </a:xfrm>
            <a:custGeom>
              <a:avLst/>
              <a:gdLst/>
              <a:ahLst/>
              <a:cxnLst/>
              <a:rect l="l" t="t" r="r" b="b"/>
              <a:pathLst>
                <a:path w="9601" h="9597" extrusionOk="0">
                  <a:moveTo>
                    <a:pt x="4803" y="422"/>
                  </a:moveTo>
                  <a:cubicBezTo>
                    <a:pt x="7213" y="422"/>
                    <a:pt x="9174" y="2386"/>
                    <a:pt x="9174" y="4798"/>
                  </a:cubicBezTo>
                  <a:cubicBezTo>
                    <a:pt x="9174" y="7209"/>
                    <a:pt x="7213" y="9169"/>
                    <a:pt x="4803" y="9169"/>
                  </a:cubicBezTo>
                  <a:cubicBezTo>
                    <a:pt x="2392" y="9169"/>
                    <a:pt x="427" y="7209"/>
                    <a:pt x="427" y="4798"/>
                  </a:cubicBezTo>
                  <a:cubicBezTo>
                    <a:pt x="427" y="2386"/>
                    <a:pt x="2392" y="422"/>
                    <a:pt x="4803" y="422"/>
                  </a:cubicBezTo>
                  <a:close/>
                  <a:moveTo>
                    <a:pt x="4803" y="0"/>
                  </a:moveTo>
                  <a:cubicBezTo>
                    <a:pt x="2155" y="0"/>
                    <a:pt x="0" y="2149"/>
                    <a:pt x="0" y="4798"/>
                  </a:cubicBezTo>
                  <a:cubicBezTo>
                    <a:pt x="0" y="7441"/>
                    <a:pt x="2155" y="9596"/>
                    <a:pt x="4803" y="9596"/>
                  </a:cubicBezTo>
                  <a:cubicBezTo>
                    <a:pt x="7446" y="9596"/>
                    <a:pt x="9601" y="7441"/>
                    <a:pt x="9601" y="4798"/>
                  </a:cubicBezTo>
                  <a:cubicBezTo>
                    <a:pt x="9601" y="2149"/>
                    <a:pt x="7446" y="0"/>
                    <a:pt x="4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7105775" y="1732600"/>
              <a:ext cx="148925" cy="42325"/>
            </a:xfrm>
            <a:custGeom>
              <a:avLst/>
              <a:gdLst/>
              <a:ahLst/>
              <a:cxnLst/>
              <a:rect l="l" t="t" r="r" b="b"/>
              <a:pathLst>
                <a:path w="5957" h="1693" extrusionOk="0">
                  <a:moveTo>
                    <a:pt x="3163" y="0"/>
                  </a:moveTo>
                  <a:cubicBezTo>
                    <a:pt x="1481" y="0"/>
                    <a:pt x="25" y="1138"/>
                    <a:pt x="0" y="1156"/>
                  </a:cubicBezTo>
                  <a:lnTo>
                    <a:pt x="266" y="1489"/>
                  </a:lnTo>
                  <a:cubicBezTo>
                    <a:pt x="351" y="1422"/>
                    <a:pt x="1645" y="414"/>
                    <a:pt x="3132" y="414"/>
                  </a:cubicBezTo>
                  <a:cubicBezTo>
                    <a:pt x="3962" y="414"/>
                    <a:pt x="4852" y="728"/>
                    <a:pt x="5625" y="1693"/>
                  </a:cubicBezTo>
                  <a:lnTo>
                    <a:pt x="5956" y="1426"/>
                  </a:lnTo>
                  <a:cubicBezTo>
                    <a:pt x="5093" y="348"/>
                    <a:pt x="4094" y="0"/>
                    <a:pt x="3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7305700" y="1663000"/>
              <a:ext cx="104900" cy="32800"/>
            </a:xfrm>
            <a:custGeom>
              <a:avLst/>
              <a:gdLst/>
              <a:ahLst/>
              <a:cxnLst/>
              <a:rect l="l" t="t" r="r" b="b"/>
              <a:pathLst>
                <a:path w="4196" h="1312" extrusionOk="0">
                  <a:moveTo>
                    <a:pt x="2280" y="1"/>
                  </a:moveTo>
                  <a:cubicBezTo>
                    <a:pt x="2192" y="1"/>
                    <a:pt x="2105" y="6"/>
                    <a:pt x="2018" y="15"/>
                  </a:cubicBezTo>
                  <a:cubicBezTo>
                    <a:pt x="1595" y="63"/>
                    <a:pt x="1187" y="215"/>
                    <a:pt x="846" y="443"/>
                  </a:cubicBezTo>
                  <a:cubicBezTo>
                    <a:pt x="504" y="670"/>
                    <a:pt x="204" y="960"/>
                    <a:pt x="0" y="1312"/>
                  </a:cubicBezTo>
                  <a:cubicBezTo>
                    <a:pt x="660" y="865"/>
                    <a:pt x="1339" y="509"/>
                    <a:pt x="2060" y="438"/>
                  </a:cubicBezTo>
                  <a:cubicBezTo>
                    <a:pt x="2161" y="426"/>
                    <a:pt x="2263" y="420"/>
                    <a:pt x="2364" y="420"/>
                  </a:cubicBezTo>
                  <a:cubicBezTo>
                    <a:pt x="2623" y="420"/>
                    <a:pt x="2882" y="459"/>
                    <a:pt x="3137" y="537"/>
                  </a:cubicBezTo>
                  <a:cubicBezTo>
                    <a:pt x="3317" y="576"/>
                    <a:pt x="3488" y="666"/>
                    <a:pt x="3669" y="732"/>
                  </a:cubicBezTo>
                  <a:cubicBezTo>
                    <a:pt x="3845" y="808"/>
                    <a:pt x="4006" y="913"/>
                    <a:pt x="4195" y="993"/>
                  </a:cubicBezTo>
                  <a:cubicBezTo>
                    <a:pt x="3949" y="685"/>
                    <a:pt x="3641" y="395"/>
                    <a:pt x="3256" y="230"/>
                  </a:cubicBezTo>
                  <a:cubicBezTo>
                    <a:pt x="2958" y="75"/>
                    <a:pt x="2619" y="1"/>
                    <a:pt x="2280" y="1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6945000" y="1663600"/>
              <a:ext cx="113100" cy="31500"/>
            </a:xfrm>
            <a:custGeom>
              <a:avLst/>
              <a:gdLst/>
              <a:ahLst/>
              <a:cxnLst/>
              <a:rect l="l" t="t" r="r" b="b"/>
              <a:pathLst>
                <a:path w="4524" h="1260" extrusionOk="0">
                  <a:moveTo>
                    <a:pt x="2350" y="1"/>
                  </a:moveTo>
                  <a:cubicBezTo>
                    <a:pt x="1908" y="1"/>
                    <a:pt x="1472" y="92"/>
                    <a:pt x="1073" y="257"/>
                  </a:cubicBezTo>
                  <a:cubicBezTo>
                    <a:pt x="874" y="338"/>
                    <a:pt x="688" y="452"/>
                    <a:pt x="504" y="556"/>
                  </a:cubicBezTo>
                  <a:cubicBezTo>
                    <a:pt x="328" y="679"/>
                    <a:pt x="162" y="808"/>
                    <a:pt x="0" y="950"/>
                  </a:cubicBezTo>
                  <a:cubicBezTo>
                    <a:pt x="210" y="889"/>
                    <a:pt x="399" y="813"/>
                    <a:pt x="594" y="741"/>
                  </a:cubicBezTo>
                  <a:cubicBezTo>
                    <a:pt x="793" y="690"/>
                    <a:pt x="983" y="618"/>
                    <a:pt x="1178" y="570"/>
                  </a:cubicBezTo>
                  <a:cubicBezTo>
                    <a:pt x="1553" y="483"/>
                    <a:pt x="1929" y="423"/>
                    <a:pt x="2305" y="423"/>
                  </a:cubicBezTo>
                  <a:cubicBezTo>
                    <a:pt x="2319" y="423"/>
                    <a:pt x="2332" y="423"/>
                    <a:pt x="2346" y="423"/>
                  </a:cubicBezTo>
                  <a:cubicBezTo>
                    <a:pt x="3114" y="442"/>
                    <a:pt x="3869" y="727"/>
                    <a:pt x="4523" y="1259"/>
                  </a:cubicBezTo>
                  <a:cubicBezTo>
                    <a:pt x="4329" y="879"/>
                    <a:pt x="4002" y="565"/>
                    <a:pt x="3621" y="352"/>
                  </a:cubicBezTo>
                  <a:cubicBezTo>
                    <a:pt x="3242" y="129"/>
                    <a:pt x="2796" y="15"/>
                    <a:pt x="2350" y="1"/>
                  </a:cubicBezTo>
                  <a:close/>
                </a:path>
              </a:pathLst>
            </a:custGeom>
            <a:solidFill>
              <a:srgbClr val="6D5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On-screen Show (16:9)</PresentationFormat>
  <Paragraphs>55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Titan One</vt:lpstr>
      <vt:lpstr>Staatliches</vt:lpstr>
      <vt:lpstr>Josefin Slab Thin</vt:lpstr>
      <vt:lpstr>Catamaran</vt:lpstr>
      <vt:lpstr>Catamaran Thin</vt:lpstr>
      <vt:lpstr>Pedagogical Education by Slidesgo</vt:lpstr>
      <vt:lpstr>Georgia Milestones</vt:lpstr>
      <vt:lpstr>Thank you for joining us! Please make sure you are ready by:</vt:lpstr>
      <vt:lpstr>Agenda   Welcome What Is Milestones? What Does Milestones Look Like? How Can I Help? Survey</vt:lpstr>
      <vt:lpstr>Sign in</vt:lpstr>
      <vt:lpstr>What is the Georgia Milestones?</vt:lpstr>
      <vt:lpstr>PowerPoint Presentation</vt:lpstr>
      <vt:lpstr>What is selected response?</vt:lpstr>
      <vt:lpstr>What is constructed response?</vt:lpstr>
      <vt:lpstr>What is extended response?</vt:lpstr>
      <vt:lpstr>What is technology enhanced?</vt:lpstr>
      <vt:lpstr>What is technology enhanced?</vt:lpstr>
      <vt:lpstr>What is technology enhanced?</vt:lpstr>
      <vt:lpstr>What can I do?</vt:lpstr>
      <vt:lpstr>Where can I find more information and/or practice for my child?</vt:lpstr>
      <vt:lpstr>When will I know my child’s results?  We will let you know as soon as we are notified!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Milestones</dc:title>
  <dc:creator>Bowen, Heather</dc:creator>
  <cp:lastModifiedBy>Bowen, Heather</cp:lastModifiedBy>
  <cp:revision>1</cp:revision>
  <dcterms:modified xsi:type="dcterms:W3CDTF">2021-03-22T16:59:37Z</dcterms:modified>
</cp:coreProperties>
</file>