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Pacifico" charset="0"/>
      <p:regular r:id="rId20"/>
    </p:embeddedFont>
    <p:embeddedFont>
      <p:font typeface="Kalam"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02" y="-198"/>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24cf795a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24cf795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8dd16d4219_0_4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8dd16d4219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8dd16d4219_0_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8dd16d4219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8dd16d4219_0_5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8dd16d4219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8dd16d4219_0_6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8dd16d421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8dd16d4219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8dd16d421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8dd16d4219_0_9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8dd16d4219_0_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8d0f4faa0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8d0f4faa0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8dd16d4219_0_7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8dd16d4219_0_7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8dd16d4219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8dd16d4219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8dd16d421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8dd16d421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8dd16d4219_0_7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8dd16d4219_0_7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d0f4faa00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d0f4faa00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8dd16d4219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8dd16d4219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8dd16d4219_0_8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8dd16d4219_0_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8dd16d4219_0_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8dd16d4219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8dd16d4219_0_3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8dd16d4219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2" Type="http://schemas.openxmlformats.org/officeDocument/2006/relationships/notesSlide" Target="../notesSlides/notesSlide10.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8" Type="http://schemas.openxmlformats.org/officeDocument/2006/relationships/image" Target="../media/image6.png"/><Relationship Id="rId51" Type="http://schemas.openxmlformats.org/officeDocument/2006/relationships/image" Target="../media/image49.png"/></Relationships>
</file>

<file path=ppt/slides/_rels/slide1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8" Type="http://schemas.openxmlformats.org/officeDocument/2006/relationships/image" Target="../media/image6.png"/><Relationship Id="rId51" Type="http://schemas.openxmlformats.org/officeDocument/2006/relationships/image" Target="../media/image49.png"/></Relationships>
</file>

<file path=ppt/slides/_rels/slide12.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2" Type="http://schemas.openxmlformats.org/officeDocument/2006/relationships/notesSlide" Target="../notesSlides/notesSlide12.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8" Type="http://schemas.openxmlformats.org/officeDocument/2006/relationships/image" Target="../media/image6.png"/><Relationship Id="rId51" Type="http://schemas.openxmlformats.org/officeDocument/2006/relationships/image" Target="../media/image49.png"/></Relationships>
</file>

<file path=ppt/slides/_rels/slide13.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2" Type="http://schemas.openxmlformats.org/officeDocument/2006/relationships/notesSlide" Target="../notesSlides/notesSlide13.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8" Type="http://schemas.openxmlformats.org/officeDocument/2006/relationships/image" Target="../media/image6.png"/><Relationship Id="rId51" Type="http://schemas.openxmlformats.org/officeDocument/2006/relationships/image" Target="../media/image49.png"/></Relationships>
</file>

<file path=ppt/slides/_rels/slide14.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2" Type="http://schemas.openxmlformats.org/officeDocument/2006/relationships/notesSlide" Target="../notesSlides/notesSlide14.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8" Type="http://schemas.openxmlformats.org/officeDocument/2006/relationships/image" Target="../media/image6.png"/><Relationship Id="rId51" Type="http://schemas.openxmlformats.org/officeDocument/2006/relationships/image" Target="../media/image49.png"/></Relationships>
</file>

<file path=ppt/slides/_rels/slide15.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2" Type="http://schemas.openxmlformats.org/officeDocument/2006/relationships/notesSlide" Target="../notesSlides/notesSlide15.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8" Type="http://schemas.openxmlformats.org/officeDocument/2006/relationships/image" Target="../media/image6.png"/><Relationship Id="rId51" Type="http://schemas.openxmlformats.org/officeDocument/2006/relationships/image" Target="../media/image49.png"/></Relationships>
</file>

<file path=ppt/slides/_rels/slide16.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2" Type="http://schemas.openxmlformats.org/officeDocument/2006/relationships/notesSlide" Target="../notesSlides/notesSlide16.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8" Type="http://schemas.openxmlformats.org/officeDocument/2006/relationships/image" Target="../media/image6.png"/><Relationship Id="rId51" Type="http://schemas.openxmlformats.org/officeDocument/2006/relationships/image" Target="../media/image49.png"/></Relationships>
</file>

<file path=ppt/slides/_rels/slide17.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2" Type="http://schemas.openxmlformats.org/officeDocument/2006/relationships/notesSlide" Target="../notesSlides/notesSlide17.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8" Type="http://schemas.openxmlformats.org/officeDocument/2006/relationships/image" Target="../media/image6.png"/><Relationship Id="rId51" Type="http://schemas.openxmlformats.org/officeDocument/2006/relationships/image" Target="../media/image49.png"/></Relationships>
</file>

<file path=ppt/slides/_rels/slide2.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9" Type="http://schemas.openxmlformats.org/officeDocument/2006/relationships/image" Target="../media/image35.png"/><Relationship Id="rId3" Type="http://schemas.openxmlformats.org/officeDocument/2006/relationships/image" Target="../media/image1.jpeg"/><Relationship Id="rId21" Type="http://schemas.openxmlformats.org/officeDocument/2006/relationships/image" Target="../media/image17.png"/><Relationship Id="rId34" Type="http://schemas.openxmlformats.org/officeDocument/2006/relationships/image" Target="../media/image30.png"/><Relationship Id="rId42" Type="http://schemas.openxmlformats.org/officeDocument/2006/relationships/image" Target="../media/image38.png"/><Relationship Id="rId47" Type="http://schemas.openxmlformats.org/officeDocument/2006/relationships/image" Target="../media/image43.png"/><Relationship Id="rId50" Type="http://schemas.openxmlformats.org/officeDocument/2006/relationships/image" Target="../media/image46.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1.png"/><Relationship Id="rId33" Type="http://schemas.openxmlformats.org/officeDocument/2006/relationships/image" Target="../media/image29.png"/><Relationship Id="rId38" Type="http://schemas.openxmlformats.org/officeDocument/2006/relationships/image" Target="../media/image34.png"/><Relationship Id="rId46" Type="http://schemas.openxmlformats.org/officeDocument/2006/relationships/image" Target="../media/image42.png"/><Relationship Id="rId2" Type="http://schemas.openxmlformats.org/officeDocument/2006/relationships/notesSlide" Target="../notesSlides/notesSlide2.xml"/><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image" Target="../media/image25.png"/><Relationship Id="rId41"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hyperlink" Target="mailto:amanda.skelton@carrollcountyschools.com" TargetMode="External"/><Relationship Id="rId11" Type="http://schemas.openxmlformats.org/officeDocument/2006/relationships/image" Target="../media/image7.png"/><Relationship Id="rId24" Type="http://schemas.openxmlformats.org/officeDocument/2006/relationships/image" Target="../media/image20.png"/><Relationship Id="rId32" Type="http://schemas.openxmlformats.org/officeDocument/2006/relationships/image" Target="../media/image28.png"/><Relationship Id="rId37" Type="http://schemas.openxmlformats.org/officeDocument/2006/relationships/image" Target="../media/image33.png"/><Relationship Id="rId40" Type="http://schemas.openxmlformats.org/officeDocument/2006/relationships/image" Target="../media/image36.png"/><Relationship Id="rId45" Type="http://schemas.openxmlformats.org/officeDocument/2006/relationships/image" Target="../media/image41.png"/><Relationship Id="rId53" Type="http://schemas.openxmlformats.org/officeDocument/2006/relationships/image" Target="../media/image49.png"/><Relationship Id="rId5" Type="http://schemas.openxmlformats.org/officeDocument/2006/relationships/hyperlink" Target="mailto:jan.morris@carrollcountyschools.com" TargetMode="External"/><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png"/><Relationship Id="rId36" Type="http://schemas.openxmlformats.org/officeDocument/2006/relationships/image" Target="../media/image32.png"/><Relationship Id="rId49" Type="http://schemas.openxmlformats.org/officeDocument/2006/relationships/image" Target="../media/image45.png"/><Relationship Id="rId10" Type="http://schemas.openxmlformats.org/officeDocument/2006/relationships/image" Target="../media/image6.png"/><Relationship Id="rId19" Type="http://schemas.openxmlformats.org/officeDocument/2006/relationships/image" Target="../media/image15.png"/><Relationship Id="rId31" Type="http://schemas.openxmlformats.org/officeDocument/2006/relationships/image" Target="../media/image27.png"/><Relationship Id="rId44" Type="http://schemas.openxmlformats.org/officeDocument/2006/relationships/image" Target="../media/image40.png"/><Relationship Id="rId52" Type="http://schemas.openxmlformats.org/officeDocument/2006/relationships/image" Target="../media/image48.png"/><Relationship Id="rId4" Type="http://schemas.openxmlformats.org/officeDocument/2006/relationships/image" Target="../media/image2.png"/><Relationship Id="rId9" Type="http://schemas.openxmlformats.org/officeDocument/2006/relationships/image" Target="../media/image5.jpe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png"/><Relationship Id="rId35" Type="http://schemas.openxmlformats.org/officeDocument/2006/relationships/image" Target="../media/image31.png"/><Relationship Id="rId43" Type="http://schemas.openxmlformats.org/officeDocument/2006/relationships/image" Target="../media/image39.png"/><Relationship Id="rId48" Type="http://schemas.openxmlformats.org/officeDocument/2006/relationships/image" Target="../media/image44.png"/><Relationship Id="rId8" Type="http://schemas.openxmlformats.org/officeDocument/2006/relationships/image" Target="../media/image4.png"/><Relationship Id="rId51" Type="http://schemas.openxmlformats.org/officeDocument/2006/relationships/image" Target="../media/image47.png"/></Relationships>
</file>

<file path=ppt/slides/_rels/slide3.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2" Type="http://schemas.openxmlformats.org/officeDocument/2006/relationships/notesSlide" Target="../notesSlides/notesSlide3.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8" Type="http://schemas.openxmlformats.org/officeDocument/2006/relationships/image" Target="../media/image6.png"/><Relationship Id="rId51" Type="http://schemas.openxmlformats.org/officeDocument/2006/relationships/image" Target="../media/image49.png"/></Relationships>
</file>

<file path=ppt/slides/_rels/slide4.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2" Type="http://schemas.openxmlformats.org/officeDocument/2006/relationships/notesSlide" Target="../notesSlides/notesSlide4.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8" Type="http://schemas.openxmlformats.org/officeDocument/2006/relationships/image" Target="../media/image6.png"/><Relationship Id="rId51" Type="http://schemas.openxmlformats.org/officeDocument/2006/relationships/image" Target="../media/image49.png"/></Relationships>
</file>

<file path=ppt/slides/_rels/slide5.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image" Target="../media/image13.png"/><Relationship Id="rId26" Type="http://schemas.openxmlformats.org/officeDocument/2006/relationships/image" Target="../media/image21.png"/><Relationship Id="rId39" Type="http://schemas.openxmlformats.org/officeDocument/2006/relationships/image" Target="../media/image34.png"/><Relationship Id="rId21" Type="http://schemas.openxmlformats.org/officeDocument/2006/relationships/image" Target="../media/image16.png"/><Relationship Id="rId34" Type="http://schemas.openxmlformats.org/officeDocument/2006/relationships/image" Target="../media/image29.png"/><Relationship Id="rId42" Type="http://schemas.openxmlformats.org/officeDocument/2006/relationships/image" Target="../media/image37.png"/><Relationship Id="rId47" Type="http://schemas.openxmlformats.org/officeDocument/2006/relationships/image" Target="../media/image42.png"/><Relationship Id="rId50" Type="http://schemas.openxmlformats.org/officeDocument/2006/relationships/image" Target="../media/image45.png"/><Relationship Id="rId55" Type="http://schemas.openxmlformats.org/officeDocument/2006/relationships/image" Target="../media/image50.jpeg"/><Relationship Id="rId7" Type="http://schemas.openxmlformats.org/officeDocument/2006/relationships/hyperlink" Target="https://docs.google.com/presentation/d/1fk9UPQq80KimOI6ln8bz4-HzpP7mSoRtsb8T3NgMGv4/edit#slide=id.g713d75fc20_0_0" TargetMode="External"/><Relationship Id="rId12" Type="http://schemas.openxmlformats.org/officeDocument/2006/relationships/image" Target="../media/image7.pn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8.png"/><Relationship Id="rId38" Type="http://schemas.openxmlformats.org/officeDocument/2006/relationships/image" Target="../media/image33.png"/><Relationship Id="rId46" Type="http://schemas.openxmlformats.org/officeDocument/2006/relationships/image" Target="../media/image41.png"/><Relationship Id="rId2" Type="http://schemas.openxmlformats.org/officeDocument/2006/relationships/notesSlide" Target="../notesSlides/notesSlide5.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image" Target="../media/image24.png"/><Relationship Id="rId41" Type="http://schemas.openxmlformats.org/officeDocument/2006/relationships/image" Target="../media/image36.png"/><Relationship Id="rId54"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hyperlink" Target="https://drive.google.com/file/d/1XrmVk4hIzERnsa8vdCT_ZoGT5IEwRmCf/view" TargetMode="External"/><Relationship Id="rId11" Type="http://schemas.openxmlformats.org/officeDocument/2006/relationships/image" Target="../media/image6.png"/><Relationship Id="rId24" Type="http://schemas.openxmlformats.org/officeDocument/2006/relationships/image" Target="../media/image19.png"/><Relationship Id="rId32" Type="http://schemas.openxmlformats.org/officeDocument/2006/relationships/image" Target="../media/image27.png"/><Relationship Id="rId37" Type="http://schemas.openxmlformats.org/officeDocument/2006/relationships/image" Target="../media/image32.png"/><Relationship Id="rId40" Type="http://schemas.openxmlformats.org/officeDocument/2006/relationships/image" Target="../media/image35.png"/><Relationship Id="rId45" Type="http://schemas.openxmlformats.org/officeDocument/2006/relationships/image" Target="../media/image40.png"/><Relationship Id="rId53" Type="http://schemas.openxmlformats.org/officeDocument/2006/relationships/image" Target="../media/image48.png"/><Relationship Id="rId5" Type="http://schemas.openxmlformats.org/officeDocument/2006/relationships/hyperlink" Target="http://www.google.com" TargetMode="External"/><Relationship Id="rId15" Type="http://schemas.openxmlformats.org/officeDocument/2006/relationships/image" Target="../media/image10.png"/><Relationship Id="rId23" Type="http://schemas.openxmlformats.org/officeDocument/2006/relationships/image" Target="../media/image18.png"/><Relationship Id="rId28" Type="http://schemas.openxmlformats.org/officeDocument/2006/relationships/image" Target="../media/image23.png"/><Relationship Id="rId36" Type="http://schemas.openxmlformats.org/officeDocument/2006/relationships/image" Target="../media/image31.png"/><Relationship Id="rId49" Type="http://schemas.openxmlformats.org/officeDocument/2006/relationships/image" Target="../media/image44.png"/><Relationship Id="rId10" Type="http://schemas.openxmlformats.org/officeDocument/2006/relationships/image" Target="../media/image5.jpeg"/><Relationship Id="rId19" Type="http://schemas.openxmlformats.org/officeDocument/2006/relationships/image" Target="../media/image14.png"/><Relationship Id="rId31" Type="http://schemas.openxmlformats.org/officeDocument/2006/relationships/image" Target="../media/image26.png"/><Relationship Id="rId44" Type="http://schemas.openxmlformats.org/officeDocument/2006/relationships/image" Target="../media/image39.png"/><Relationship Id="rId52" Type="http://schemas.openxmlformats.org/officeDocument/2006/relationships/image" Target="../media/image47.png"/><Relationship Id="rId4" Type="http://schemas.openxmlformats.org/officeDocument/2006/relationships/image" Target="../media/image2.png"/><Relationship Id="rId9" Type="http://schemas.openxmlformats.org/officeDocument/2006/relationships/image" Target="../media/image4.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5.png"/><Relationship Id="rId35" Type="http://schemas.openxmlformats.org/officeDocument/2006/relationships/image" Target="../media/image30.png"/><Relationship Id="rId43" Type="http://schemas.openxmlformats.org/officeDocument/2006/relationships/image" Target="../media/image38.png"/><Relationship Id="rId48" Type="http://schemas.openxmlformats.org/officeDocument/2006/relationships/image" Target="../media/image43.png"/><Relationship Id="rId8" Type="http://schemas.openxmlformats.org/officeDocument/2006/relationships/image" Target="../media/image3.png"/><Relationship Id="rId51" Type="http://schemas.openxmlformats.org/officeDocument/2006/relationships/image" Target="../media/image46.png"/><Relationship Id="rId3" Type="http://schemas.openxmlformats.org/officeDocument/2006/relationships/image" Target="../media/image1.jpeg"/></Relationships>
</file>

<file path=ppt/slides/_rels/slide6.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2" Type="http://schemas.openxmlformats.org/officeDocument/2006/relationships/notesSlide" Target="../notesSlides/notesSlide6.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3" Type="http://schemas.openxmlformats.org/officeDocument/2006/relationships/image" Target="../media/image51.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png"/><Relationship Id="rId52" Type="http://schemas.openxmlformats.org/officeDocument/2006/relationships/hyperlink" Target="http://www.classdojo.com" TargetMode="External"/><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8" Type="http://schemas.openxmlformats.org/officeDocument/2006/relationships/image" Target="../media/image6.png"/><Relationship Id="rId51" Type="http://schemas.openxmlformats.org/officeDocument/2006/relationships/image" Target="../media/image49.png"/></Relationships>
</file>

<file path=ppt/slides/_rels/slide7.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8.png"/><Relationship Id="rId3" Type="http://schemas.openxmlformats.org/officeDocument/2006/relationships/image" Target="../media/image1.jpeg"/><Relationship Id="rId21" Type="http://schemas.openxmlformats.org/officeDocument/2006/relationships/image" Target="../media/image19.png"/><Relationship Id="rId34" Type="http://schemas.openxmlformats.org/officeDocument/2006/relationships/image" Target="../media/image33.png"/><Relationship Id="rId42" Type="http://schemas.openxmlformats.org/officeDocument/2006/relationships/image" Target="../media/image41.png"/><Relationship Id="rId47" Type="http://schemas.openxmlformats.org/officeDocument/2006/relationships/image" Target="../media/image46.png"/><Relationship Id="rId50" Type="http://schemas.openxmlformats.org/officeDocument/2006/relationships/image" Target="../media/image49.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2.png"/><Relationship Id="rId38" Type="http://schemas.openxmlformats.org/officeDocument/2006/relationships/image" Target="../media/image37.png"/><Relationship Id="rId46" Type="http://schemas.openxmlformats.org/officeDocument/2006/relationships/image" Target="../media/image45.png"/><Relationship Id="rId2" Type="http://schemas.openxmlformats.org/officeDocument/2006/relationships/notesSlide" Target="../notesSlides/notesSlide7.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41"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6.png"/><Relationship Id="rId40" Type="http://schemas.openxmlformats.org/officeDocument/2006/relationships/image" Target="../media/image39.png"/><Relationship Id="rId45" Type="http://schemas.openxmlformats.org/officeDocument/2006/relationships/image" Target="../media/image44.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5.png"/><Relationship Id="rId49" Type="http://schemas.openxmlformats.org/officeDocument/2006/relationships/image" Target="../media/image48.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4.png"/><Relationship Id="rId43" Type="http://schemas.openxmlformats.org/officeDocument/2006/relationships/image" Target="../media/image42.png"/><Relationship Id="rId48" Type="http://schemas.openxmlformats.org/officeDocument/2006/relationships/image" Target="../media/image47.png"/><Relationship Id="rId8" Type="http://schemas.openxmlformats.org/officeDocument/2006/relationships/image" Target="../media/image6.png"/></Relationships>
</file>

<file path=ppt/slides/_rels/slide8.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2" Type="http://schemas.openxmlformats.org/officeDocument/2006/relationships/notesSlide" Target="../notesSlides/notesSlide8.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8" Type="http://schemas.openxmlformats.org/officeDocument/2006/relationships/image" Target="../media/image6.png"/><Relationship Id="rId51" Type="http://schemas.openxmlformats.org/officeDocument/2006/relationships/image" Target="../media/image49.png"/></Relationships>
</file>

<file path=ppt/slides/_rels/slide9.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2" Type="http://schemas.openxmlformats.org/officeDocument/2006/relationships/notesSlide" Target="../notesSlides/notesSlide9.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8" Type="http://schemas.openxmlformats.org/officeDocument/2006/relationships/image" Target="../media/image6.png"/><Relationship Id="rId51"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4">
            <a:alphaModFix/>
          </a:blip>
          <a:srcRect l="680" t="12217" r="661" b="9215"/>
          <a:stretch/>
        </p:blipFill>
        <p:spPr>
          <a:xfrm>
            <a:off x="2187413" y="804125"/>
            <a:ext cx="4769175" cy="3050050"/>
          </a:xfrm>
          <a:prstGeom prst="rect">
            <a:avLst/>
          </a:prstGeom>
          <a:noFill/>
          <a:ln>
            <a:noFill/>
          </a:ln>
        </p:spPr>
      </p:pic>
      <p:sp>
        <p:nvSpPr>
          <p:cNvPr id="55" name="Google Shape;55;p13"/>
          <p:cNvSpPr/>
          <p:nvPr/>
        </p:nvSpPr>
        <p:spPr>
          <a:xfrm>
            <a:off x="2237407" y="1031131"/>
            <a:ext cx="4669200" cy="24165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400">
                <a:latin typeface="Pacifico"/>
                <a:ea typeface="Pacifico"/>
                <a:cs typeface="Pacifico"/>
                <a:sym typeface="Pacifico"/>
              </a:rPr>
              <a:t>Welcome Back!!</a:t>
            </a:r>
            <a:endParaRPr sz="4400">
              <a:latin typeface="Pacifico"/>
              <a:ea typeface="Pacifico"/>
              <a:cs typeface="Pacifico"/>
              <a:sym typeface="Pacifico"/>
            </a:endParaRPr>
          </a:p>
          <a:p>
            <a:pPr marL="0" lvl="0" indent="0" algn="ctr" rtl="0">
              <a:spcBef>
                <a:spcPts val="0"/>
              </a:spcBef>
              <a:spcAft>
                <a:spcPts val="0"/>
              </a:spcAft>
              <a:buNone/>
            </a:pPr>
            <a:r>
              <a:rPr lang="en" sz="3000">
                <a:latin typeface="Pacifico"/>
                <a:ea typeface="Pacifico"/>
                <a:cs typeface="Pacifico"/>
                <a:sym typeface="Pacifico"/>
              </a:rPr>
              <a:t>We have missed YOU!!</a:t>
            </a:r>
            <a:endParaRPr sz="3000">
              <a:latin typeface="Pacifico"/>
              <a:ea typeface="Pacifico"/>
              <a:cs typeface="Pacifico"/>
              <a:sym typeface="Pacifico"/>
            </a:endParaRPr>
          </a:p>
        </p:txBody>
      </p:sp>
      <p:pic>
        <p:nvPicPr>
          <p:cNvPr id="56" name="Google Shape;56;p13"/>
          <p:cNvPicPr preferRelativeResize="0"/>
          <p:nvPr/>
        </p:nvPicPr>
        <p:blipFill rotWithShape="1">
          <a:blip r:embed="rId5">
            <a:alphaModFix/>
          </a:blip>
          <a:srcRect l="1209" t="1136" r="1277" b="90071"/>
          <a:stretch/>
        </p:blipFill>
        <p:spPr>
          <a:xfrm rot="-5400000">
            <a:off x="5623688" y="2150449"/>
            <a:ext cx="2435799" cy="144076"/>
          </a:xfrm>
          <a:prstGeom prst="rect">
            <a:avLst/>
          </a:prstGeom>
          <a:noFill/>
          <a:ln>
            <a:noFill/>
          </a:ln>
        </p:spPr>
      </p:pic>
      <p:pic>
        <p:nvPicPr>
          <p:cNvPr id="57" name="Google Shape;57;p13"/>
          <p:cNvPicPr preferRelativeResize="0"/>
          <p:nvPr/>
        </p:nvPicPr>
        <p:blipFill rotWithShape="1">
          <a:blip r:embed="rId5">
            <a:alphaModFix/>
          </a:blip>
          <a:srcRect l="1209" t="1136" r="1277" b="90071"/>
          <a:stretch/>
        </p:blipFill>
        <p:spPr>
          <a:xfrm rot="-5400000">
            <a:off x="1084513" y="2150436"/>
            <a:ext cx="2435799" cy="144076"/>
          </a:xfrm>
          <a:prstGeom prst="rect">
            <a:avLst/>
          </a:prstGeom>
          <a:noFill/>
          <a:ln>
            <a:noFill/>
          </a:ln>
        </p:spPr>
      </p:pic>
      <p:pic>
        <p:nvPicPr>
          <p:cNvPr id="58" name="Google Shape;58;p13"/>
          <p:cNvPicPr preferRelativeResize="0"/>
          <p:nvPr/>
        </p:nvPicPr>
        <p:blipFill rotWithShape="1">
          <a:blip r:embed="rId5">
            <a:alphaModFix/>
          </a:blip>
          <a:srcRect l="1209" t="1136" r="1277" b="90071"/>
          <a:stretch/>
        </p:blipFill>
        <p:spPr>
          <a:xfrm>
            <a:off x="2230375" y="1004575"/>
            <a:ext cx="4683251" cy="144076"/>
          </a:xfrm>
          <a:prstGeom prst="rect">
            <a:avLst/>
          </a:prstGeom>
          <a:noFill/>
          <a:ln>
            <a:noFill/>
          </a:ln>
        </p:spPr>
      </p:pic>
      <p:pic>
        <p:nvPicPr>
          <p:cNvPr id="59" name="Google Shape;59;p13"/>
          <p:cNvPicPr preferRelativeResize="0"/>
          <p:nvPr/>
        </p:nvPicPr>
        <p:blipFill rotWithShape="1">
          <a:blip r:embed="rId6">
            <a:alphaModFix/>
          </a:blip>
          <a:srcRect l="20477" t="3749" r="19784" b="2984"/>
          <a:stretch/>
        </p:blipFill>
        <p:spPr>
          <a:xfrm>
            <a:off x="7900350" y="903588"/>
            <a:ext cx="1153125" cy="1440125"/>
          </a:xfrm>
          <a:prstGeom prst="rect">
            <a:avLst/>
          </a:prstGeom>
          <a:noFill/>
          <a:ln w="19050" cap="flat" cmpd="sng">
            <a:solidFill>
              <a:srgbClr val="783F04"/>
            </a:solidFill>
            <a:prstDash val="solid"/>
            <a:round/>
            <a:headEnd type="none" w="sm" len="sm"/>
            <a:tailEnd type="none" w="sm" len="sm"/>
          </a:ln>
        </p:spPr>
      </p:pic>
      <p:pic>
        <p:nvPicPr>
          <p:cNvPr id="60" name="Google Shape;60;p13"/>
          <p:cNvPicPr preferRelativeResize="0"/>
          <p:nvPr/>
        </p:nvPicPr>
        <p:blipFill>
          <a:blip r:embed="rId7">
            <a:alphaModFix/>
          </a:blip>
          <a:stretch>
            <a:fillRect/>
          </a:stretch>
        </p:blipFill>
        <p:spPr>
          <a:xfrm>
            <a:off x="0" y="3777975"/>
            <a:ext cx="9144000" cy="1365525"/>
          </a:xfrm>
          <a:prstGeom prst="rect">
            <a:avLst/>
          </a:prstGeom>
          <a:noFill/>
          <a:ln>
            <a:noFill/>
          </a:ln>
        </p:spPr>
      </p:pic>
      <p:pic>
        <p:nvPicPr>
          <p:cNvPr id="61" name="Google Shape;61;p13"/>
          <p:cNvPicPr preferRelativeResize="0"/>
          <p:nvPr/>
        </p:nvPicPr>
        <p:blipFill rotWithShape="1">
          <a:blip r:embed="rId8">
            <a:alphaModFix/>
          </a:blip>
          <a:srcRect l="66237" t="16552" b="17182"/>
          <a:stretch/>
        </p:blipFill>
        <p:spPr>
          <a:xfrm rot="5400000">
            <a:off x="3916600" y="614500"/>
            <a:ext cx="1274500" cy="7662150"/>
          </a:xfrm>
          <a:prstGeom prst="rect">
            <a:avLst/>
          </a:prstGeom>
          <a:noFill/>
          <a:ln>
            <a:noFill/>
          </a:ln>
        </p:spPr>
      </p:pic>
      <p:pic>
        <p:nvPicPr>
          <p:cNvPr id="62" name="Google Shape;62;p13"/>
          <p:cNvPicPr preferRelativeResize="0"/>
          <p:nvPr/>
        </p:nvPicPr>
        <p:blipFill>
          <a:blip r:embed="rId9">
            <a:alphaModFix/>
          </a:blip>
          <a:stretch>
            <a:fillRect/>
          </a:stretch>
        </p:blipFill>
        <p:spPr>
          <a:xfrm>
            <a:off x="-168300" y="804125"/>
            <a:ext cx="2405700" cy="3614700"/>
          </a:xfrm>
          <a:prstGeom prst="rect">
            <a:avLst/>
          </a:prstGeom>
          <a:noFill/>
          <a:ln>
            <a:noFill/>
          </a:ln>
        </p:spPr>
      </p:pic>
      <p:pic>
        <p:nvPicPr>
          <p:cNvPr id="63" name="Google Shape;63;p13"/>
          <p:cNvPicPr preferRelativeResize="0"/>
          <p:nvPr/>
        </p:nvPicPr>
        <p:blipFill rotWithShape="1">
          <a:blip r:embed="rId10">
            <a:alphaModFix/>
          </a:blip>
          <a:srcRect t="68893" b="9699"/>
          <a:stretch/>
        </p:blipFill>
        <p:spPr>
          <a:xfrm>
            <a:off x="4915900" y="227550"/>
            <a:ext cx="4322776" cy="694399"/>
          </a:xfrm>
          <a:prstGeom prst="rect">
            <a:avLst/>
          </a:prstGeom>
          <a:noFill/>
          <a:ln>
            <a:noFill/>
          </a:ln>
        </p:spPr>
      </p:pic>
      <p:pic>
        <p:nvPicPr>
          <p:cNvPr id="64" name="Google Shape;64;p13"/>
          <p:cNvPicPr preferRelativeResize="0"/>
          <p:nvPr/>
        </p:nvPicPr>
        <p:blipFill rotWithShape="1">
          <a:blip r:embed="rId11">
            <a:alphaModFix/>
          </a:blip>
          <a:srcRect t="18154" r="51011" b="19543"/>
          <a:stretch/>
        </p:blipFill>
        <p:spPr>
          <a:xfrm>
            <a:off x="533467" y="1531862"/>
            <a:ext cx="1002170" cy="1274500"/>
          </a:xfrm>
          <a:prstGeom prst="rect">
            <a:avLst/>
          </a:prstGeom>
          <a:noFill/>
          <a:ln>
            <a:noFill/>
          </a:ln>
        </p:spPr>
      </p:pic>
      <p:pic>
        <p:nvPicPr>
          <p:cNvPr id="65" name="Google Shape;65;p13"/>
          <p:cNvPicPr preferRelativeResize="0"/>
          <p:nvPr/>
        </p:nvPicPr>
        <p:blipFill rotWithShape="1">
          <a:blip r:embed="rId12">
            <a:alphaModFix/>
          </a:blip>
          <a:srcRect r="37655"/>
          <a:stretch/>
        </p:blipFill>
        <p:spPr>
          <a:xfrm flipH="1">
            <a:off x="1239367" y="2571750"/>
            <a:ext cx="386071" cy="872250"/>
          </a:xfrm>
          <a:prstGeom prst="rect">
            <a:avLst/>
          </a:prstGeom>
          <a:noFill/>
          <a:ln>
            <a:noFill/>
          </a:ln>
        </p:spPr>
      </p:pic>
      <p:pic>
        <p:nvPicPr>
          <p:cNvPr id="66" name="Google Shape;66;p13"/>
          <p:cNvPicPr preferRelativeResize="0"/>
          <p:nvPr/>
        </p:nvPicPr>
        <p:blipFill>
          <a:blip r:embed="rId13">
            <a:alphaModFix/>
          </a:blip>
          <a:stretch>
            <a:fillRect/>
          </a:stretch>
        </p:blipFill>
        <p:spPr>
          <a:xfrm>
            <a:off x="3967511" y="13090"/>
            <a:ext cx="1172699" cy="1213310"/>
          </a:xfrm>
          <a:prstGeom prst="rect">
            <a:avLst/>
          </a:prstGeom>
          <a:noFill/>
          <a:ln>
            <a:noFill/>
          </a:ln>
        </p:spPr>
      </p:pic>
      <p:pic>
        <p:nvPicPr>
          <p:cNvPr id="67" name="Google Shape;67;p13"/>
          <p:cNvPicPr preferRelativeResize="0"/>
          <p:nvPr/>
        </p:nvPicPr>
        <p:blipFill>
          <a:blip r:embed="rId14">
            <a:alphaModFix/>
          </a:blip>
          <a:stretch>
            <a:fillRect/>
          </a:stretch>
        </p:blipFill>
        <p:spPr>
          <a:xfrm rot="-9195710">
            <a:off x="312575" y="2184049"/>
            <a:ext cx="1103925" cy="1191150"/>
          </a:xfrm>
          <a:prstGeom prst="rect">
            <a:avLst/>
          </a:prstGeom>
          <a:noFill/>
          <a:ln>
            <a:noFill/>
          </a:ln>
        </p:spPr>
      </p:pic>
      <p:pic>
        <p:nvPicPr>
          <p:cNvPr id="68" name="Google Shape;68;p13"/>
          <p:cNvPicPr preferRelativeResize="0"/>
          <p:nvPr/>
        </p:nvPicPr>
        <p:blipFill>
          <a:blip r:embed="rId15">
            <a:alphaModFix/>
          </a:blip>
          <a:stretch>
            <a:fillRect/>
          </a:stretch>
        </p:blipFill>
        <p:spPr>
          <a:xfrm rot="-5400000" flipH="1">
            <a:off x="490975" y="2307749"/>
            <a:ext cx="1661449" cy="607450"/>
          </a:xfrm>
          <a:prstGeom prst="rect">
            <a:avLst/>
          </a:prstGeom>
          <a:noFill/>
          <a:ln>
            <a:noFill/>
          </a:ln>
        </p:spPr>
      </p:pic>
      <p:pic>
        <p:nvPicPr>
          <p:cNvPr id="69" name="Google Shape;69;p13"/>
          <p:cNvPicPr preferRelativeResize="0"/>
          <p:nvPr/>
        </p:nvPicPr>
        <p:blipFill rotWithShape="1">
          <a:blip r:embed="rId10">
            <a:alphaModFix/>
          </a:blip>
          <a:srcRect t="68894" b="10882"/>
          <a:stretch/>
        </p:blipFill>
        <p:spPr>
          <a:xfrm>
            <a:off x="-107600" y="227550"/>
            <a:ext cx="4322776" cy="656000"/>
          </a:xfrm>
          <a:prstGeom prst="rect">
            <a:avLst/>
          </a:prstGeom>
          <a:noFill/>
          <a:ln>
            <a:noFill/>
          </a:ln>
        </p:spPr>
      </p:pic>
      <p:pic>
        <p:nvPicPr>
          <p:cNvPr id="70" name="Google Shape;70;p13"/>
          <p:cNvPicPr preferRelativeResize="0"/>
          <p:nvPr/>
        </p:nvPicPr>
        <p:blipFill>
          <a:blip r:embed="rId16">
            <a:alphaModFix/>
          </a:blip>
          <a:stretch>
            <a:fillRect/>
          </a:stretch>
        </p:blipFill>
        <p:spPr>
          <a:xfrm>
            <a:off x="2313224" y="285625"/>
            <a:ext cx="452200" cy="452200"/>
          </a:xfrm>
          <a:prstGeom prst="rect">
            <a:avLst/>
          </a:prstGeom>
          <a:noFill/>
          <a:ln>
            <a:noFill/>
          </a:ln>
        </p:spPr>
      </p:pic>
      <p:pic>
        <p:nvPicPr>
          <p:cNvPr id="71" name="Google Shape;71;p13"/>
          <p:cNvPicPr preferRelativeResize="0"/>
          <p:nvPr/>
        </p:nvPicPr>
        <p:blipFill>
          <a:blip r:embed="rId17">
            <a:alphaModFix/>
          </a:blip>
          <a:stretch>
            <a:fillRect/>
          </a:stretch>
        </p:blipFill>
        <p:spPr>
          <a:xfrm>
            <a:off x="2961662" y="213675"/>
            <a:ext cx="551799" cy="551799"/>
          </a:xfrm>
          <a:prstGeom prst="rect">
            <a:avLst/>
          </a:prstGeom>
          <a:noFill/>
          <a:ln>
            <a:noFill/>
          </a:ln>
        </p:spPr>
      </p:pic>
      <p:pic>
        <p:nvPicPr>
          <p:cNvPr id="72" name="Google Shape;72;p13"/>
          <p:cNvPicPr preferRelativeResize="0"/>
          <p:nvPr/>
        </p:nvPicPr>
        <p:blipFill>
          <a:blip r:embed="rId18">
            <a:alphaModFix/>
          </a:blip>
          <a:stretch>
            <a:fillRect/>
          </a:stretch>
        </p:blipFill>
        <p:spPr>
          <a:xfrm rot="-2048440">
            <a:off x="2602837" y="270209"/>
            <a:ext cx="499999" cy="499983"/>
          </a:xfrm>
          <a:prstGeom prst="rect">
            <a:avLst/>
          </a:prstGeom>
          <a:noFill/>
          <a:ln>
            <a:noFill/>
          </a:ln>
        </p:spPr>
      </p:pic>
      <p:pic>
        <p:nvPicPr>
          <p:cNvPr id="73" name="Google Shape;73;p13"/>
          <p:cNvPicPr preferRelativeResize="0"/>
          <p:nvPr/>
        </p:nvPicPr>
        <p:blipFill rotWithShape="1">
          <a:blip r:embed="rId19">
            <a:alphaModFix/>
          </a:blip>
          <a:srcRect t="30089" b="19169"/>
          <a:stretch/>
        </p:blipFill>
        <p:spPr>
          <a:xfrm rot="881457">
            <a:off x="1909638" y="465633"/>
            <a:ext cx="607450" cy="308217"/>
          </a:xfrm>
          <a:prstGeom prst="rect">
            <a:avLst/>
          </a:prstGeom>
          <a:noFill/>
          <a:ln>
            <a:noFill/>
          </a:ln>
        </p:spPr>
      </p:pic>
      <p:pic>
        <p:nvPicPr>
          <p:cNvPr id="74" name="Google Shape;74;p13"/>
          <p:cNvPicPr preferRelativeResize="0"/>
          <p:nvPr/>
        </p:nvPicPr>
        <p:blipFill rotWithShape="1">
          <a:blip r:embed="rId20">
            <a:alphaModFix/>
          </a:blip>
          <a:srcRect l="34551" r="34766"/>
          <a:stretch/>
        </p:blipFill>
        <p:spPr>
          <a:xfrm>
            <a:off x="617375" y="106150"/>
            <a:ext cx="201274" cy="656000"/>
          </a:xfrm>
          <a:prstGeom prst="rect">
            <a:avLst/>
          </a:prstGeom>
          <a:noFill/>
          <a:ln>
            <a:noFill/>
          </a:ln>
        </p:spPr>
      </p:pic>
      <p:pic>
        <p:nvPicPr>
          <p:cNvPr id="75" name="Google Shape;75;p13"/>
          <p:cNvPicPr preferRelativeResize="0"/>
          <p:nvPr/>
        </p:nvPicPr>
        <p:blipFill rotWithShape="1">
          <a:blip r:embed="rId20">
            <a:alphaModFix/>
          </a:blip>
          <a:srcRect l="34551" r="34766"/>
          <a:stretch/>
        </p:blipFill>
        <p:spPr>
          <a:xfrm>
            <a:off x="849675" y="106150"/>
            <a:ext cx="201274" cy="656000"/>
          </a:xfrm>
          <a:prstGeom prst="rect">
            <a:avLst/>
          </a:prstGeom>
          <a:noFill/>
          <a:ln>
            <a:noFill/>
          </a:ln>
        </p:spPr>
      </p:pic>
      <p:pic>
        <p:nvPicPr>
          <p:cNvPr id="76" name="Google Shape;76;p13"/>
          <p:cNvPicPr preferRelativeResize="0"/>
          <p:nvPr/>
        </p:nvPicPr>
        <p:blipFill rotWithShape="1">
          <a:blip r:embed="rId20">
            <a:alphaModFix/>
          </a:blip>
          <a:srcRect l="34551" r="34766"/>
          <a:stretch/>
        </p:blipFill>
        <p:spPr>
          <a:xfrm>
            <a:off x="1081975" y="106150"/>
            <a:ext cx="201274" cy="656000"/>
          </a:xfrm>
          <a:prstGeom prst="rect">
            <a:avLst/>
          </a:prstGeom>
          <a:noFill/>
          <a:ln>
            <a:noFill/>
          </a:ln>
        </p:spPr>
      </p:pic>
      <p:pic>
        <p:nvPicPr>
          <p:cNvPr id="77" name="Google Shape;77;p13"/>
          <p:cNvPicPr preferRelativeResize="0"/>
          <p:nvPr/>
        </p:nvPicPr>
        <p:blipFill rotWithShape="1">
          <a:blip r:embed="rId21">
            <a:alphaModFix/>
          </a:blip>
          <a:srcRect l="17265" r="14516" b="17749"/>
          <a:stretch/>
        </p:blipFill>
        <p:spPr>
          <a:xfrm rot="3233758">
            <a:off x="457163" y="2835989"/>
            <a:ext cx="656000" cy="675585"/>
          </a:xfrm>
          <a:prstGeom prst="rect">
            <a:avLst/>
          </a:prstGeom>
          <a:noFill/>
          <a:ln>
            <a:noFill/>
          </a:ln>
        </p:spPr>
      </p:pic>
      <p:pic>
        <p:nvPicPr>
          <p:cNvPr id="78" name="Google Shape;78;p13"/>
          <p:cNvPicPr preferRelativeResize="0"/>
          <p:nvPr/>
        </p:nvPicPr>
        <p:blipFill>
          <a:blip r:embed="rId22">
            <a:alphaModFix/>
          </a:blip>
          <a:stretch>
            <a:fillRect/>
          </a:stretch>
        </p:blipFill>
        <p:spPr>
          <a:xfrm>
            <a:off x="7758775" y="-86525"/>
            <a:ext cx="932375" cy="932375"/>
          </a:xfrm>
          <a:prstGeom prst="rect">
            <a:avLst/>
          </a:prstGeom>
          <a:noFill/>
          <a:ln>
            <a:noFill/>
          </a:ln>
        </p:spPr>
      </p:pic>
      <p:pic>
        <p:nvPicPr>
          <p:cNvPr id="79" name="Google Shape;79;p13"/>
          <p:cNvPicPr preferRelativeResize="0"/>
          <p:nvPr/>
        </p:nvPicPr>
        <p:blipFill rotWithShape="1">
          <a:blip r:embed="rId23">
            <a:alphaModFix/>
          </a:blip>
          <a:srcRect t="14056" b="51506"/>
          <a:stretch/>
        </p:blipFill>
        <p:spPr>
          <a:xfrm>
            <a:off x="6378575" y="227550"/>
            <a:ext cx="1521776" cy="524050"/>
          </a:xfrm>
          <a:prstGeom prst="rect">
            <a:avLst/>
          </a:prstGeom>
          <a:noFill/>
          <a:ln>
            <a:noFill/>
          </a:ln>
        </p:spPr>
      </p:pic>
      <p:pic>
        <p:nvPicPr>
          <p:cNvPr id="80" name="Google Shape;80;p13"/>
          <p:cNvPicPr preferRelativeResize="0"/>
          <p:nvPr/>
        </p:nvPicPr>
        <p:blipFill rotWithShape="1">
          <a:blip r:embed="rId23">
            <a:alphaModFix/>
          </a:blip>
          <a:srcRect t="48057" b="19642"/>
          <a:stretch/>
        </p:blipFill>
        <p:spPr>
          <a:xfrm>
            <a:off x="6378576" y="299188"/>
            <a:ext cx="1521776" cy="491562"/>
          </a:xfrm>
          <a:prstGeom prst="rect">
            <a:avLst/>
          </a:prstGeom>
          <a:noFill/>
          <a:ln>
            <a:noFill/>
          </a:ln>
        </p:spPr>
      </p:pic>
      <p:pic>
        <p:nvPicPr>
          <p:cNvPr id="81" name="Google Shape;81;p13"/>
          <p:cNvPicPr preferRelativeResize="0"/>
          <p:nvPr/>
        </p:nvPicPr>
        <p:blipFill>
          <a:blip r:embed="rId22">
            <a:alphaModFix/>
          </a:blip>
          <a:stretch>
            <a:fillRect/>
          </a:stretch>
        </p:blipFill>
        <p:spPr>
          <a:xfrm flipH="1">
            <a:off x="5484875" y="-86537"/>
            <a:ext cx="932375" cy="932375"/>
          </a:xfrm>
          <a:prstGeom prst="rect">
            <a:avLst/>
          </a:prstGeom>
          <a:noFill/>
          <a:ln>
            <a:noFill/>
          </a:ln>
        </p:spPr>
      </p:pic>
      <p:pic>
        <p:nvPicPr>
          <p:cNvPr id="82" name="Google Shape;82;p13"/>
          <p:cNvPicPr preferRelativeResize="0"/>
          <p:nvPr/>
        </p:nvPicPr>
        <p:blipFill rotWithShape="1">
          <a:blip r:embed="rId24">
            <a:alphaModFix/>
          </a:blip>
          <a:srcRect l="4611" t="9268" r="4620" b="8851"/>
          <a:stretch/>
        </p:blipFill>
        <p:spPr>
          <a:xfrm>
            <a:off x="2395734" y="534228"/>
            <a:ext cx="287175" cy="259025"/>
          </a:xfrm>
          <a:prstGeom prst="rect">
            <a:avLst/>
          </a:prstGeom>
          <a:noFill/>
          <a:ln>
            <a:noFill/>
          </a:ln>
        </p:spPr>
      </p:pic>
      <p:pic>
        <p:nvPicPr>
          <p:cNvPr id="83" name="Google Shape;83;p13"/>
          <p:cNvPicPr preferRelativeResize="0"/>
          <p:nvPr/>
        </p:nvPicPr>
        <p:blipFill>
          <a:blip r:embed="rId25">
            <a:alphaModFix/>
          </a:blip>
          <a:stretch>
            <a:fillRect/>
          </a:stretch>
        </p:blipFill>
        <p:spPr>
          <a:xfrm>
            <a:off x="3312175" y="595431"/>
            <a:ext cx="201275" cy="195319"/>
          </a:xfrm>
          <a:prstGeom prst="rect">
            <a:avLst/>
          </a:prstGeom>
          <a:noFill/>
          <a:ln>
            <a:noFill/>
          </a:ln>
        </p:spPr>
      </p:pic>
      <p:pic>
        <p:nvPicPr>
          <p:cNvPr id="84" name="Google Shape;84;p13"/>
          <p:cNvPicPr preferRelativeResize="0"/>
          <p:nvPr/>
        </p:nvPicPr>
        <p:blipFill rotWithShape="1">
          <a:blip r:embed="rId20">
            <a:alphaModFix/>
          </a:blip>
          <a:srcRect l="34551" r="34766"/>
          <a:stretch/>
        </p:blipFill>
        <p:spPr>
          <a:xfrm>
            <a:off x="1314275" y="106150"/>
            <a:ext cx="201274" cy="656000"/>
          </a:xfrm>
          <a:prstGeom prst="rect">
            <a:avLst/>
          </a:prstGeom>
          <a:noFill/>
          <a:ln>
            <a:noFill/>
          </a:ln>
        </p:spPr>
      </p:pic>
      <p:pic>
        <p:nvPicPr>
          <p:cNvPr id="85" name="Google Shape;85;p13"/>
          <p:cNvPicPr preferRelativeResize="0"/>
          <p:nvPr/>
        </p:nvPicPr>
        <p:blipFill>
          <a:blip r:embed="rId26">
            <a:alphaModFix/>
          </a:blip>
          <a:stretch>
            <a:fillRect/>
          </a:stretch>
        </p:blipFill>
        <p:spPr>
          <a:xfrm flipH="1">
            <a:off x="972576" y="3725040"/>
            <a:ext cx="607450" cy="297110"/>
          </a:xfrm>
          <a:prstGeom prst="rect">
            <a:avLst/>
          </a:prstGeom>
          <a:noFill/>
          <a:ln>
            <a:noFill/>
          </a:ln>
        </p:spPr>
      </p:pic>
      <p:pic>
        <p:nvPicPr>
          <p:cNvPr id="86" name="Google Shape;86;p13"/>
          <p:cNvPicPr preferRelativeResize="0"/>
          <p:nvPr/>
        </p:nvPicPr>
        <p:blipFill rotWithShape="1">
          <a:blip r:embed="rId20">
            <a:alphaModFix/>
          </a:blip>
          <a:srcRect l="34551" r="34766"/>
          <a:stretch/>
        </p:blipFill>
        <p:spPr>
          <a:xfrm>
            <a:off x="1536900" y="106150"/>
            <a:ext cx="201274" cy="656000"/>
          </a:xfrm>
          <a:prstGeom prst="rect">
            <a:avLst/>
          </a:prstGeom>
          <a:noFill/>
          <a:ln>
            <a:noFill/>
          </a:ln>
        </p:spPr>
      </p:pic>
      <p:pic>
        <p:nvPicPr>
          <p:cNvPr id="87" name="Google Shape;87;p13"/>
          <p:cNvPicPr preferRelativeResize="0"/>
          <p:nvPr/>
        </p:nvPicPr>
        <p:blipFill rotWithShape="1">
          <a:blip r:embed="rId27">
            <a:alphaModFix/>
          </a:blip>
          <a:srcRect l="6241" t="16235" r="6460" b="18297"/>
          <a:stretch/>
        </p:blipFill>
        <p:spPr>
          <a:xfrm>
            <a:off x="509260" y="3637825"/>
            <a:ext cx="551815" cy="413850"/>
          </a:xfrm>
          <a:prstGeom prst="rect">
            <a:avLst/>
          </a:prstGeom>
          <a:noFill/>
          <a:ln>
            <a:noFill/>
          </a:ln>
        </p:spPr>
      </p:pic>
      <p:pic>
        <p:nvPicPr>
          <p:cNvPr id="88" name="Google Shape;88;p13"/>
          <p:cNvPicPr preferRelativeResize="0"/>
          <p:nvPr/>
        </p:nvPicPr>
        <p:blipFill rotWithShape="1">
          <a:blip r:embed="rId5">
            <a:alphaModFix/>
          </a:blip>
          <a:srcRect l="1209" t="1136" r="1277" b="90071"/>
          <a:stretch/>
        </p:blipFill>
        <p:spPr>
          <a:xfrm>
            <a:off x="2230375" y="3303550"/>
            <a:ext cx="4683251" cy="144076"/>
          </a:xfrm>
          <a:prstGeom prst="rect">
            <a:avLst/>
          </a:prstGeom>
          <a:noFill/>
          <a:ln>
            <a:noFill/>
          </a:ln>
        </p:spPr>
      </p:pic>
      <p:pic>
        <p:nvPicPr>
          <p:cNvPr id="89" name="Google Shape;89;p13"/>
          <p:cNvPicPr preferRelativeResize="0"/>
          <p:nvPr/>
        </p:nvPicPr>
        <p:blipFill>
          <a:blip r:embed="rId28">
            <a:alphaModFix/>
          </a:blip>
          <a:stretch>
            <a:fillRect/>
          </a:stretch>
        </p:blipFill>
        <p:spPr>
          <a:xfrm>
            <a:off x="517325" y="1000775"/>
            <a:ext cx="638950" cy="413850"/>
          </a:xfrm>
          <a:prstGeom prst="rect">
            <a:avLst/>
          </a:prstGeom>
          <a:noFill/>
          <a:ln>
            <a:noFill/>
          </a:ln>
        </p:spPr>
      </p:pic>
      <p:pic>
        <p:nvPicPr>
          <p:cNvPr id="90" name="Google Shape;90;p13"/>
          <p:cNvPicPr preferRelativeResize="0"/>
          <p:nvPr/>
        </p:nvPicPr>
        <p:blipFill rotWithShape="1">
          <a:blip r:embed="rId29">
            <a:alphaModFix/>
          </a:blip>
          <a:srcRect l="14491" t="17334" r="13592" b="23744"/>
          <a:stretch/>
        </p:blipFill>
        <p:spPr>
          <a:xfrm>
            <a:off x="1104478" y="1092450"/>
            <a:ext cx="520950" cy="322174"/>
          </a:xfrm>
          <a:prstGeom prst="rect">
            <a:avLst/>
          </a:prstGeom>
          <a:noFill/>
          <a:ln>
            <a:noFill/>
          </a:ln>
        </p:spPr>
      </p:pic>
      <p:pic>
        <p:nvPicPr>
          <p:cNvPr id="91" name="Google Shape;91;p13"/>
          <p:cNvPicPr preferRelativeResize="0"/>
          <p:nvPr/>
        </p:nvPicPr>
        <p:blipFill rotWithShape="1">
          <a:blip r:embed="rId30">
            <a:alphaModFix/>
          </a:blip>
          <a:srcRect l="18208" t="3180" r="18937" b="4080"/>
          <a:stretch/>
        </p:blipFill>
        <p:spPr>
          <a:xfrm>
            <a:off x="7017355" y="1055049"/>
            <a:ext cx="822225" cy="1213300"/>
          </a:xfrm>
          <a:prstGeom prst="rect">
            <a:avLst/>
          </a:prstGeom>
          <a:noFill/>
          <a:ln>
            <a:noFill/>
          </a:ln>
        </p:spPr>
      </p:pic>
      <p:pic>
        <p:nvPicPr>
          <p:cNvPr id="92" name="Google Shape;92;p13"/>
          <p:cNvPicPr preferRelativeResize="0"/>
          <p:nvPr/>
        </p:nvPicPr>
        <p:blipFill rotWithShape="1">
          <a:blip r:embed="rId31">
            <a:alphaModFix/>
          </a:blip>
          <a:srcRect l="14562" t="35954" r="11253" b="27616"/>
          <a:stretch/>
        </p:blipFill>
        <p:spPr>
          <a:xfrm>
            <a:off x="5733900" y="3556806"/>
            <a:ext cx="1172700" cy="575819"/>
          </a:xfrm>
          <a:prstGeom prst="rect">
            <a:avLst/>
          </a:prstGeom>
          <a:noFill/>
          <a:ln>
            <a:noFill/>
          </a:ln>
        </p:spPr>
      </p:pic>
      <p:pic>
        <p:nvPicPr>
          <p:cNvPr id="93" name="Google Shape;93;p13"/>
          <p:cNvPicPr preferRelativeResize="0"/>
          <p:nvPr/>
        </p:nvPicPr>
        <p:blipFill>
          <a:blip r:embed="rId32">
            <a:alphaModFix/>
          </a:blip>
          <a:stretch>
            <a:fillRect/>
          </a:stretch>
        </p:blipFill>
        <p:spPr>
          <a:xfrm rot="4357007">
            <a:off x="8734911" y="2722113"/>
            <a:ext cx="330255" cy="534522"/>
          </a:xfrm>
          <a:prstGeom prst="rect">
            <a:avLst/>
          </a:prstGeom>
          <a:noFill/>
          <a:ln>
            <a:noFill/>
          </a:ln>
        </p:spPr>
      </p:pic>
      <p:pic>
        <p:nvPicPr>
          <p:cNvPr id="94" name="Google Shape;94;p13"/>
          <p:cNvPicPr preferRelativeResize="0"/>
          <p:nvPr/>
        </p:nvPicPr>
        <p:blipFill rotWithShape="1">
          <a:blip r:embed="rId33">
            <a:alphaModFix/>
          </a:blip>
          <a:srcRect t="18052" b="19653"/>
          <a:stretch/>
        </p:blipFill>
        <p:spPr>
          <a:xfrm>
            <a:off x="6906591" y="2456575"/>
            <a:ext cx="2311835" cy="1440125"/>
          </a:xfrm>
          <a:prstGeom prst="rect">
            <a:avLst/>
          </a:prstGeom>
          <a:noFill/>
          <a:ln>
            <a:noFill/>
          </a:ln>
        </p:spPr>
      </p:pic>
      <p:pic>
        <p:nvPicPr>
          <p:cNvPr id="95" name="Google Shape;95;p13"/>
          <p:cNvPicPr preferRelativeResize="0"/>
          <p:nvPr/>
        </p:nvPicPr>
        <p:blipFill rotWithShape="1">
          <a:blip r:embed="rId34">
            <a:alphaModFix/>
          </a:blip>
          <a:srcRect/>
          <a:stretch/>
        </p:blipFill>
        <p:spPr>
          <a:xfrm>
            <a:off x="8038096" y="2743500"/>
            <a:ext cx="551825" cy="491713"/>
          </a:xfrm>
          <a:prstGeom prst="rect">
            <a:avLst/>
          </a:prstGeom>
          <a:noFill/>
          <a:ln>
            <a:noFill/>
          </a:ln>
        </p:spPr>
      </p:pic>
      <p:pic>
        <p:nvPicPr>
          <p:cNvPr id="96" name="Google Shape;96;p13"/>
          <p:cNvPicPr preferRelativeResize="0"/>
          <p:nvPr/>
        </p:nvPicPr>
        <p:blipFill>
          <a:blip r:embed="rId35">
            <a:alphaModFix/>
          </a:blip>
          <a:stretch>
            <a:fillRect/>
          </a:stretch>
        </p:blipFill>
        <p:spPr>
          <a:xfrm>
            <a:off x="7166782" y="2709723"/>
            <a:ext cx="386050" cy="424434"/>
          </a:xfrm>
          <a:prstGeom prst="rect">
            <a:avLst/>
          </a:prstGeom>
          <a:noFill/>
          <a:ln>
            <a:noFill/>
          </a:ln>
        </p:spPr>
      </p:pic>
      <p:pic>
        <p:nvPicPr>
          <p:cNvPr id="97" name="Google Shape;97;p13"/>
          <p:cNvPicPr preferRelativeResize="0"/>
          <p:nvPr/>
        </p:nvPicPr>
        <p:blipFill rotWithShape="1">
          <a:blip r:embed="rId36">
            <a:alphaModFix/>
          </a:blip>
          <a:srcRect b="10297"/>
          <a:stretch/>
        </p:blipFill>
        <p:spPr>
          <a:xfrm flipH="1">
            <a:off x="6956610" y="2719434"/>
            <a:ext cx="452200" cy="405004"/>
          </a:xfrm>
          <a:prstGeom prst="rect">
            <a:avLst/>
          </a:prstGeom>
          <a:noFill/>
          <a:ln>
            <a:noFill/>
          </a:ln>
        </p:spPr>
      </p:pic>
      <p:pic>
        <p:nvPicPr>
          <p:cNvPr id="98" name="Google Shape;98;p13"/>
          <p:cNvPicPr preferRelativeResize="0"/>
          <p:nvPr/>
        </p:nvPicPr>
        <p:blipFill>
          <a:blip r:embed="rId37">
            <a:alphaModFix/>
          </a:blip>
          <a:stretch>
            <a:fillRect/>
          </a:stretch>
        </p:blipFill>
        <p:spPr>
          <a:xfrm>
            <a:off x="7035874" y="3266725"/>
            <a:ext cx="461475" cy="409013"/>
          </a:xfrm>
          <a:prstGeom prst="rect">
            <a:avLst/>
          </a:prstGeom>
          <a:noFill/>
          <a:ln>
            <a:noFill/>
          </a:ln>
        </p:spPr>
      </p:pic>
      <p:pic>
        <p:nvPicPr>
          <p:cNvPr id="99" name="Google Shape;99;p13"/>
          <p:cNvPicPr preferRelativeResize="0"/>
          <p:nvPr/>
        </p:nvPicPr>
        <p:blipFill rotWithShape="1">
          <a:blip r:embed="rId38">
            <a:alphaModFix/>
          </a:blip>
          <a:srcRect t="11441"/>
          <a:stretch/>
        </p:blipFill>
        <p:spPr>
          <a:xfrm rot="-692912">
            <a:off x="8116698" y="3240830"/>
            <a:ext cx="462829" cy="442272"/>
          </a:xfrm>
          <a:prstGeom prst="rect">
            <a:avLst/>
          </a:prstGeom>
          <a:noFill/>
          <a:ln>
            <a:noFill/>
          </a:ln>
        </p:spPr>
      </p:pic>
      <p:pic>
        <p:nvPicPr>
          <p:cNvPr id="100" name="Google Shape;100;p13"/>
          <p:cNvPicPr preferRelativeResize="0"/>
          <p:nvPr/>
        </p:nvPicPr>
        <p:blipFill rotWithShape="1">
          <a:blip r:embed="rId39">
            <a:alphaModFix/>
          </a:blip>
          <a:srcRect l="13342" t="5737" r="13670" b="6265"/>
          <a:stretch/>
        </p:blipFill>
        <p:spPr>
          <a:xfrm flipH="1">
            <a:off x="6276000" y="105500"/>
            <a:ext cx="841675" cy="693805"/>
          </a:xfrm>
          <a:prstGeom prst="rect">
            <a:avLst/>
          </a:prstGeom>
          <a:noFill/>
          <a:ln>
            <a:noFill/>
          </a:ln>
        </p:spPr>
      </p:pic>
      <p:pic>
        <p:nvPicPr>
          <p:cNvPr id="101" name="Google Shape;101;p13"/>
          <p:cNvPicPr preferRelativeResize="0"/>
          <p:nvPr/>
        </p:nvPicPr>
        <p:blipFill>
          <a:blip r:embed="rId40">
            <a:alphaModFix/>
          </a:blip>
          <a:stretch>
            <a:fillRect/>
          </a:stretch>
        </p:blipFill>
        <p:spPr>
          <a:xfrm rot="-315440" flipH="1">
            <a:off x="7595586" y="3245291"/>
            <a:ext cx="423553" cy="433338"/>
          </a:xfrm>
          <a:prstGeom prst="rect">
            <a:avLst/>
          </a:prstGeom>
          <a:noFill/>
          <a:ln>
            <a:noFill/>
          </a:ln>
        </p:spPr>
      </p:pic>
      <p:pic>
        <p:nvPicPr>
          <p:cNvPr id="102" name="Google Shape;102;p13"/>
          <p:cNvPicPr preferRelativeResize="0"/>
          <p:nvPr/>
        </p:nvPicPr>
        <p:blipFill>
          <a:blip r:embed="rId40">
            <a:alphaModFix/>
          </a:blip>
          <a:stretch>
            <a:fillRect/>
          </a:stretch>
        </p:blipFill>
        <p:spPr>
          <a:xfrm rot="-315440" flipH="1">
            <a:off x="8614611" y="2772704"/>
            <a:ext cx="423553" cy="433338"/>
          </a:xfrm>
          <a:prstGeom prst="rect">
            <a:avLst/>
          </a:prstGeom>
          <a:noFill/>
          <a:ln>
            <a:noFill/>
          </a:ln>
        </p:spPr>
      </p:pic>
      <p:pic>
        <p:nvPicPr>
          <p:cNvPr id="103" name="Google Shape;103;p13"/>
          <p:cNvPicPr preferRelativeResize="0"/>
          <p:nvPr/>
        </p:nvPicPr>
        <p:blipFill rotWithShape="1">
          <a:blip r:embed="rId20">
            <a:alphaModFix/>
          </a:blip>
          <a:srcRect l="34551" r="34766"/>
          <a:stretch/>
        </p:blipFill>
        <p:spPr>
          <a:xfrm>
            <a:off x="7327838" y="2021962"/>
            <a:ext cx="201274" cy="656000"/>
          </a:xfrm>
          <a:prstGeom prst="rect">
            <a:avLst/>
          </a:prstGeom>
          <a:noFill/>
          <a:ln>
            <a:noFill/>
          </a:ln>
        </p:spPr>
      </p:pic>
      <p:pic>
        <p:nvPicPr>
          <p:cNvPr id="104" name="Google Shape;104;p13"/>
          <p:cNvPicPr preferRelativeResize="0"/>
          <p:nvPr/>
        </p:nvPicPr>
        <p:blipFill rotWithShape="1">
          <a:blip r:embed="rId41">
            <a:alphaModFix/>
          </a:blip>
          <a:srcRect l="23549" r="22966"/>
          <a:stretch/>
        </p:blipFill>
        <p:spPr>
          <a:xfrm rot="1120906">
            <a:off x="7581265" y="1799732"/>
            <a:ext cx="452200" cy="845481"/>
          </a:xfrm>
          <a:prstGeom prst="rect">
            <a:avLst/>
          </a:prstGeom>
          <a:noFill/>
          <a:ln>
            <a:noFill/>
          </a:ln>
        </p:spPr>
      </p:pic>
      <p:pic>
        <p:nvPicPr>
          <p:cNvPr id="105" name="Google Shape;105;p13"/>
          <p:cNvPicPr preferRelativeResize="0"/>
          <p:nvPr/>
        </p:nvPicPr>
        <p:blipFill rotWithShape="1">
          <a:blip r:embed="rId42">
            <a:alphaModFix/>
          </a:blip>
          <a:srcRect l="31222" r="25965"/>
          <a:stretch/>
        </p:blipFill>
        <p:spPr>
          <a:xfrm>
            <a:off x="8658123" y="3199938"/>
            <a:ext cx="299502" cy="524050"/>
          </a:xfrm>
          <a:prstGeom prst="rect">
            <a:avLst/>
          </a:prstGeom>
          <a:noFill/>
          <a:ln>
            <a:noFill/>
          </a:ln>
        </p:spPr>
      </p:pic>
      <p:pic>
        <p:nvPicPr>
          <p:cNvPr id="106" name="Google Shape;106;p13"/>
          <p:cNvPicPr preferRelativeResize="0"/>
          <p:nvPr/>
        </p:nvPicPr>
        <p:blipFill>
          <a:blip r:embed="rId43">
            <a:alphaModFix/>
          </a:blip>
          <a:stretch>
            <a:fillRect/>
          </a:stretch>
        </p:blipFill>
        <p:spPr>
          <a:xfrm>
            <a:off x="3479188" y="3266725"/>
            <a:ext cx="872250" cy="872250"/>
          </a:xfrm>
          <a:prstGeom prst="rect">
            <a:avLst/>
          </a:prstGeom>
          <a:noFill/>
          <a:ln>
            <a:noFill/>
          </a:ln>
        </p:spPr>
      </p:pic>
      <p:pic>
        <p:nvPicPr>
          <p:cNvPr id="107" name="Google Shape;107;p13"/>
          <p:cNvPicPr preferRelativeResize="0"/>
          <p:nvPr/>
        </p:nvPicPr>
        <p:blipFill rotWithShape="1">
          <a:blip r:embed="rId44">
            <a:alphaModFix/>
          </a:blip>
          <a:srcRect l="6508" t="4176" r="7970" b="6776"/>
          <a:stretch/>
        </p:blipFill>
        <p:spPr>
          <a:xfrm>
            <a:off x="8000900" y="2219202"/>
            <a:ext cx="694426" cy="476171"/>
          </a:xfrm>
          <a:prstGeom prst="rect">
            <a:avLst/>
          </a:prstGeom>
          <a:noFill/>
          <a:ln>
            <a:noFill/>
          </a:ln>
        </p:spPr>
      </p:pic>
      <p:pic>
        <p:nvPicPr>
          <p:cNvPr id="108" name="Google Shape;108;p13"/>
          <p:cNvPicPr preferRelativeResize="0"/>
          <p:nvPr/>
        </p:nvPicPr>
        <p:blipFill>
          <a:blip r:embed="rId45">
            <a:alphaModFix/>
          </a:blip>
          <a:stretch>
            <a:fillRect/>
          </a:stretch>
        </p:blipFill>
        <p:spPr>
          <a:xfrm>
            <a:off x="8580563" y="1943859"/>
            <a:ext cx="638950" cy="736116"/>
          </a:xfrm>
          <a:prstGeom prst="rect">
            <a:avLst/>
          </a:prstGeom>
          <a:noFill/>
          <a:ln>
            <a:noFill/>
          </a:ln>
        </p:spPr>
      </p:pic>
      <p:pic>
        <p:nvPicPr>
          <p:cNvPr id="109" name="Google Shape;109;p13"/>
          <p:cNvPicPr preferRelativeResize="0"/>
          <p:nvPr/>
        </p:nvPicPr>
        <p:blipFill rotWithShape="1">
          <a:blip r:embed="rId46">
            <a:alphaModFix/>
          </a:blip>
          <a:srcRect l="7955" t="11079" r="8306" b="10617"/>
          <a:stretch/>
        </p:blipFill>
        <p:spPr>
          <a:xfrm rot="319751">
            <a:off x="4372102" y="3324504"/>
            <a:ext cx="768349" cy="718392"/>
          </a:xfrm>
          <a:prstGeom prst="rect">
            <a:avLst/>
          </a:prstGeom>
          <a:noFill/>
          <a:ln>
            <a:noFill/>
          </a:ln>
        </p:spPr>
      </p:pic>
      <p:pic>
        <p:nvPicPr>
          <p:cNvPr id="110" name="Google Shape;110;p13"/>
          <p:cNvPicPr preferRelativeResize="0"/>
          <p:nvPr/>
        </p:nvPicPr>
        <p:blipFill rotWithShape="1">
          <a:blip r:embed="rId47">
            <a:alphaModFix/>
          </a:blip>
          <a:srcRect t="14068" b="10737"/>
          <a:stretch/>
        </p:blipFill>
        <p:spPr>
          <a:xfrm>
            <a:off x="3914775" y="3531990"/>
            <a:ext cx="831750" cy="625434"/>
          </a:xfrm>
          <a:prstGeom prst="rect">
            <a:avLst/>
          </a:prstGeom>
          <a:noFill/>
          <a:ln>
            <a:noFill/>
          </a:ln>
        </p:spPr>
      </p:pic>
      <p:pic>
        <p:nvPicPr>
          <p:cNvPr id="111" name="Google Shape;111;p13"/>
          <p:cNvPicPr preferRelativeResize="0"/>
          <p:nvPr/>
        </p:nvPicPr>
        <p:blipFill>
          <a:blip r:embed="rId48">
            <a:alphaModFix/>
          </a:blip>
          <a:stretch>
            <a:fillRect/>
          </a:stretch>
        </p:blipFill>
        <p:spPr>
          <a:xfrm>
            <a:off x="7515638" y="2734975"/>
            <a:ext cx="520950" cy="452201"/>
          </a:xfrm>
          <a:prstGeom prst="rect">
            <a:avLst/>
          </a:prstGeom>
          <a:noFill/>
          <a:ln>
            <a:noFill/>
          </a:ln>
        </p:spPr>
      </p:pic>
      <p:pic>
        <p:nvPicPr>
          <p:cNvPr id="112" name="Google Shape;112;p13"/>
          <p:cNvPicPr preferRelativeResize="0"/>
          <p:nvPr/>
        </p:nvPicPr>
        <p:blipFill rotWithShape="1">
          <a:blip r:embed="rId49">
            <a:alphaModFix/>
          </a:blip>
          <a:srcRect l="17493" t="32893" r="14572" b="10908"/>
          <a:stretch/>
        </p:blipFill>
        <p:spPr>
          <a:xfrm flipH="1">
            <a:off x="1464020" y="3064489"/>
            <a:ext cx="1886390" cy="1560450"/>
          </a:xfrm>
          <a:prstGeom prst="rect">
            <a:avLst/>
          </a:prstGeom>
          <a:noFill/>
          <a:ln>
            <a:noFill/>
          </a:ln>
        </p:spPr>
      </p:pic>
      <p:pic>
        <p:nvPicPr>
          <p:cNvPr id="113" name="Google Shape;113;p13"/>
          <p:cNvPicPr preferRelativeResize="0"/>
          <p:nvPr/>
        </p:nvPicPr>
        <p:blipFill rotWithShape="1">
          <a:blip r:embed="rId50">
            <a:alphaModFix/>
          </a:blip>
          <a:srcRect l="10442" t="12328" r="9659" b="13449"/>
          <a:stretch/>
        </p:blipFill>
        <p:spPr>
          <a:xfrm rot="-711342">
            <a:off x="1666464" y="3028697"/>
            <a:ext cx="746899" cy="693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9"/>
        <p:cNvGrpSpPr/>
        <p:nvPr/>
      </p:nvGrpSpPr>
      <p:grpSpPr>
        <a:xfrm>
          <a:off x="0" y="0"/>
          <a:ext cx="0" cy="0"/>
          <a:chOff x="0" y="0"/>
          <a:chExt cx="0" cy="0"/>
        </a:xfrm>
      </p:grpSpPr>
      <p:pic>
        <p:nvPicPr>
          <p:cNvPr id="640" name="Google Shape;640;p22"/>
          <p:cNvPicPr preferRelativeResize="0"/>
          <p:nvPr/>
        </p:nvPicPr>
        <p:blipFill rotWithShape="1">
          <a:blip r:embed="rId4">
            <a:alphaModFix/>
          </a:blip>
          <a:srcRect l="680" t="12217" r="661" b="9215"/>
          <a:stretch/>
        </p:blipFill>
        <p:spPr>
          <a:xfrm>
            <a:off x="2187413" y="804125"/>
            <a:ext cx="4769175" cy="3050050"/>
          </a:xfrm>
          <a:prstGeom prst="rect">
            <a:avLst/>
          </a:prstGeom>
          <a:noFill/>
          <a:ln>
            <a:noFill/>
          </a:ln>
        </p:spPr>
      </p:pic>
      <p:sp>
        <p:nvSpPr>
          <p:cNvPr id="641" name="Google Shape;641;p22"/>
          <p:cNvSpPr/>
          <p:nvPr/>
        </p:nvSpPr>
        <p:spPr>
          <a:xfrm>
            <a:off x="2237400" y="1031122"/>
            <a:ext cx="4669200" cy="37458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300">
                <a:latin typeface="Pacifico"/>
                <a:ea typeface="Pacifico"/>
                <a:cs typeface="Pacifico"/>
                <a:sym typeface="Pacifico"/>
              </a:rPr>
              <a:t>Breakfast and Lunch</a:t>
            </a:r>
            <a:endParaRPr sz="2300">
              <a:latin typeface="Pacifico"/>
              <a:ea typeface="Pacifico"/>
              <a:cs typeface="Pacifico"/>
              <a:sym typeface="Pacifico"/>
            </a:endParaRPr>
          </a:p>
          <a:p>
            <a:pPr marL="457200" lvl="0" indent="-330200" algn="ctr" rtl="0">
              <a:spcBef>
                <a:spcPts val="0"/>
              </a:spcBef>
              <a:spcAft>
                <a:spcPts val="0"/>
              </a:spcAft>
              <a:buSzPts val="1600"/>
              <a:buFont typeface="Pacifico"/>
              <a:buChar char="●"/>
            </a:pPr>
            <a:r>
              <a:rPr lang="en" sz="1600">
                <a:latin typeface="Pacifico"/>
                <a:ea typeface="Pacifico"/>
                <a:cs typeface="Pacifico"/>
                <a:sym typeface="Pacifico"/>
              </a:rPr>
              <a:t>Breakfast and lunch will be eaten in the room to reduce the contact with large groups. </a:t>
            </a:r>
            <a:endParaRPr sz="1600">
              <a:latin typeface="Pacifico"/>
              <a:ea typeface="Pacifico"/>
              <a:cs typeface="Pacifico"/>
              <a:sym typeface="Pacifico"/>
            </a:endParaRPr>
          </a:p>
          <a:p>
            <a:pPr marL="457200" lvl="0" indent="-330200" algn="ctr" rtl="0">
              <a:spcBef>
                <a:spcPts val="0"/>
              </a:spcBef>
              <a:spcAft>
                <a:spcPts val="0"/>
              </a:spcAft>
              <a:buSzPts val="1600"/>
              <a:buFont typeface="Pacifico"/>
              <a:buChar char="●"/>
            </a:pPr>
            <a:r>
              <a:rPr lang="en" sz="1600">
                <a:latin typeface="Pacifico"/>
                <a:ea typeface="Pacifico"/>
                <a:cs typeface="Pacifico"/>
                <a:sym typeface="Pacifico"/>
              </a:rPr>
              <a:t>Lunchroom staff/school staff will deliver meals to each classroom.</a:t>
            </a:r>
            <a:endParaRPr sz="1600">
              <a:latin typeface="Pacifico"/>
              <a:ea typeface="Pacifico"/>
              <a:cs typeface="Pacifico"/>
              <a:sym typeface="Pacifico"/>
            </a:endParaRPr>
          </a:p>
          <a:p>
            <a:pPr marL="457200" lvl="0" indent="0" algn="l" rtl="0">
              <a:spcBef>
                <a:spcPts val="0"/>
              </a:spcBef>
              <a:spcAft>
                <a:spcPts val="0"/>
              </a:spcAft>
              <a:buNone/>
            </a:pPr>
            <a:r>
              <a:rPr lang="en" sz="1100" b="1">
                <a:solidFill>
                  <a:schemeClr val="dk1"/>
                </a:solidFill>
              </a:rPr>
              <a:t>                Breakfast:                                  Lunch</a:t>
            </a:r>
            <a:endParaRPr sz="1100" b="1">
              <a:solidFill>
                <a:schemeClr val="dk1"/>
              </a:solidFill>
            </a:endParaRPr>
          </a:p>
          <a:p>
            <a:pPr marL="457200" lvl="0" indent="0" algn="l" rtl="0">
              <a:spcBef>
                <a:spcPts val="0"/>
              </a:spcBef>
              <a:spcAft>
                <a:spcPts val="0"/>
              </a:spcAft>
              <a:buNone/>
            </a:pPr>
            <a:r>
              <a:rPr lang="en" sz="1100" b="1">
                <a:solidFill>
                  <a:schemeClr val="dk1"/>
                </a:solidFill>
              </a:rPr>
              <a:t>        Student       $1.35                       Student      $2.25</a:t>
            </a:r>
            <a:endParaRPr sz="1100" b="1">
              <a:solidFill>
                <a:schemeClr val="dk1"/>
              </a:solidFill>
            </a:endParaRPr>
          </a:p>
          <a:p>
            <a:pPr marL="457200" lvl="0" indent="0" algn="l" rtl="0">
              <a:spcBef>
                <a:spcPts val="0"/>
              </a:spcBef>
              <a:spcAft>
                <a:spcPts val="0"/>
              </a:spcAft>
              <a:buNone/>
            </a:pPr>
            <a:r>
              <a:rPr lang="en" sz="1100" b="1">
                <a:solidFill>
                  <a:schemeClr val="dk1"/>
                </a:solidFill>
              </a:rPr>
              <a:t>       Reduced      $0.30                       Reduced    $0.40</a:t>
            </a:r>
            <a:endParaRPr sz="1100" b="1">
              <a:solidFill>
                <a:schemeClr val="dk1"/>
              </a:solidFill>
            </a:endParaRPr>
          </a:p>
          <a:p>
            <a:pPr marL="457200" lvl="0" indent="0" algn="l" rtl="0">
              <a:spcBef>
                <a:spcPts val="0"/>
              </a:spcBef>
              <a:spcAft>
                <a:spcPts val="0"/>
              </a:spcAft>
              <a:buNone/>
            </a:pPr>
            <a:r>
              <a:rPr lang="en" sz="1100" b="1">
                <a:solidFill>
                  <a:schemeClr val="dk1"/>
                </a:solidFill>
              </a:rPr>
              <a:t>          Adult         $1.75                          Adult       $3.50</a:t>
            </a:r>
            <a:endParaRPr sz="1100" b="1">
              <a:solidFill>
                <a:schemeClr val="dk1"/>
              </a:solidFill>
            </a:endParaRPr>
          </a:p>
          <a:p>
            <a:pPr marL="457200" lvl="0" indent="0" algn="l" rtl="0">
              <a:spcBef>
                <a:spcPts val="0"/>
              </a:spcBef>
              <a:spcAft>
                <a:spcPts val="0"/>
              </a:spcAft>
              <a:buNone/>
            </a:pPr>
            <a:r>
              <a:rPr lang="en" sz="1100" b="1">
                <a:solidFill>
                  <a:schemeClr val="dk1"/>
                </a:solidFill>
              </a:rPr>
              <a:t>                                    Extra Milk $0.50</a:t>
            </a:r>
            <a:endParaRPr sz="1100" b="1">
              <a:solidFill>
                <a:schemeClr val="dk1"/>
              </a:solidFill>
            </a:endParaRPr>
          </a:p>
          <a:p>
            <a:pPr marL="457200" lvl="0" indent="0" algn="l" rtl="0">
              <a:spcBef>
                <a:spcPts val="0"/>
              </a:spcBef>
              <a:spcAft>
                <a:spcPts val="0"/>
              </a:spcAft>
              <a:buNone/>
            </a:pPr>
            <a:r>
              <a:rPr lang="en" sz="1100">
                <a:solidFill>
                  <a:schemeClr val="dk1"/>
                </a:solidFill>
              </a:rPr>
              <a:t>          </a:t>
            </a:r>
            <a:endParaRPr sz="1600">
              <a:latin typeface="Pacifico"/>
              <a:ea typeface="Pacifico"/>
              <a:cs typeface="Pacifico"/>
              <a:sym typeface="Pacifico"/>
            </a:endParaRPr>
          </a:p>
          <a:p>
            <a:pPr marL="457200" lvl="0" indent="0" algn="ctr" rtl="0">
              <a:spcBef>
                <a:spcPts val="0"/>
              </a:spcBef>
              <a:spcAft>
                <a:spcPts val="0"/>
              </a:spcAft>
              <a:buNone/>
            </a:pPr>
            <a:endParaRPr sz="1600">
              <a:latin typeface="Pacifico"/>
              <a:ea typeface="Pacifico"/>
              <a:cs typeface="Pacifico"/>
              <a:sym typeface="Pacifico"/>
            </a:endParaRPr>
          </a:p>
          <a:p>
            <a:pPr marL="0" lvl="0" indent="0" algn="ctr" rtl="0">
              <a:spcBef>
                <a:spcPts val="0"/>
              </a:spcBef>
              <a:spcAft>
                <a:spcPts val="0"/>
              </a:spcAft>
              <a:buNone/>
            </a:pPr>
            <a:endParaRPr sz="3000">
              <a:latin typeface="Pacifico"/>
              <a:ea typeface="Pacifico"/>
              <a:cs typeface="Pacifico"/>
              <a:sym typeface="Pacifico"/>
            </a:endParaRPr>
          </a:p>
        </p:txBody>
      </p:sp>
      <p:pic>
        <p:nvPicPr>
          <p:cNvPr id="642" name="Google Shape;642;p22"/>
          <p:cNvPicPr preferRelativeResize="0"/>
          <p:nvPr/>
        </p:nvPicPr>
        <p:blipFill rotWithShape="1">
          <a:blip r:embed="rId5">
            <a:alphaModFix/>
          </a:blip>
          <a:srcRect l="1209" t="1136" r="1277" b="90071"/>
          <a:stretch/>
        </p:blipFill>
        <p:spPr>
          <a:xfrm rot="-5400000">
            <a:off x="5623688" y="2150449"/>
            <a:ext cx="2435799" cy="144076"/>
          </a:xfrm>
          <a:prstGeom prst="rect">
            <a:avLst/>
          </a:prstGeom>
          <a:noFill/>
          <a:ln>
            <a:noFill/>
          </a:ln>
        </p:spPr>
      </p:pic>
      <p:pic>
        <p:nvPicPr>
          <p:cNvPr id="643" name="Google Shape;643;p22"/>
          <p:cNvPicPr preferRelativeResize="0"/>
          <p:nvPr/>
        </p:nvPicPr>
        <p:blipFill rotWithShape="1">
          <a:blip r:embed="rId5">
            <a:alphaModFix/>
          </a:blip>
          <a:srcRect l="1209" t="1136" r="1277" b="90071"/>
          <a:stretch/>
        </p:blipFill>
        <p:spPr>
          <a:xfrm rot="-5400000">
            <a:off x="1084513" y="2150436"/>
            <a:ext cx="2435799" cy="144076"/>
          </a:xfrm>
          <a:prstGeom prst="rect">
            <a:avLst/>
          </a:prstGeom>
          <a:noFill/>
          <a:ln>
            <a:noFill/>
          </a:ln>
        </p:spPr>
      </p:pic>
      <p:pic>
        <p:nvPicPr>
          <p:cNvPr id="644" name="Google Shape;644;p22"/>
          <p:cNvPicPr preferRelativeResize="0"/>
          <p:nvPr/>
        </p:nvPicPr>
        <p:blipFill rotWithShape="1">
          <a:blip r:embed="rId5">
            <a:alphaModFix/>
          </a:blip>
          <a:srcRect l="1209" t="1136" r="1277" b="90071"/>
          <a:stretch/>
        </p:blipFill>
        <p:spPr>
          <a:xfrm>
            <a:off x="2230375" y="1004575"/>
            <a:ext cx="4683251" cy="144076"/>
          </a:xfrm>
          <a:prstGeom prst="rect">
            <a:avLst/>
          </a:prstGeom>
          <a:noFill/>
          <a:ln>
            <a:noFill/>
          </a:ln>
        </p:spPr>
      </p:pic>
      <p:pic>
        <p:nvPicPr>
          <p:cNvPr id="645" name="Google Shape;645;p22"/>
          <p:cNvPicPr preferRelativeResize="0"/>
          <p:nvPr/>
        </p:nvPicPr>
        <p:blipFill rotWithShape="1">
          <a:blip r:embed="rId6">
            <a:alphaModFix/>
          </a:blip>
          <a:srcRect l="20477" t="3749" r="19784" b="2984"/>
          <a:stretch/>
        </p:blipFill>
        <p:spPr>
          <a:xfrm>
            <a:off x="7900350" y="903588"/>
            <a:ext cx="1153125" cy="1440125"/>
          </a:xfrm>
          <a:prstGeom prst="rect">
            <a:avLst/>
          </a:prstGeom>
          <a:noFill/>
          <a:ln w="19050" cap="flat" cmpd="sng">
            <a:solidFill>
              <a:srgbClr val="783F04"/>
            </a:solidFill>
            <a:prstDash val="solid"/>
            <a:round/>
            <a:headEnd type="none" w="sm" len="sm"/>
            <a:tailEnd type="none" w="sm" len="sm"/>
          </a:ln>
        </p:spPr>
      </p:pic>
      <p:pic>
        <p:nvPicPr>
          <p:cNvPr id="646" name="Google Shape;646;p22"/>
          <p:cNvPicPr preferRelativeResize="0"/>
          <p:nvPr/>
        </p:nvPicPr>
        <p:blipFill>
          <a:blip r:embed="rId7">
            <a:alphaModFix/>
          </a:blip>
          <a:stretch>
            <a:fillRect/>
          </a:stretch>
        </p:blipFill>
        <p:spPr>
          <a:xfrm>
            <a:off x="0" y="3777975"/>
            <a:ext cx="9144000" cy="1365525"/>
          </a:xfrm>
          <a:prstGeom prst="rect">
            <a:avLst/>
          </a:prstGeom>
          <a:noFill/>
          <a:ln>
            <a:noFill/>
          </a:ln>
        </p:spPr>
      </p:pic>
      <p:pic>
        <p:nvPicPr>
          <p:cNvPr id="647" name="Google Shape;647;p22"/>
          <p:cNvPicPr preferRelativeResize="0"/>
          <p:nvPr/>
        </p:nvPicPr>
        <p:blipFill rotWithShape="1">
          <a:blip r:embed="rId8">
            <a:alphaModFix/>
          </a:blip>
          <a:srcRect l="66237" t="16552" b="17182"/>
          <a:stretch/>
        </p:blipFill>
        <p:spPr>
          <a:xfrm rot="5400000">
            <a:off x="3916600" y="614500"/>
            <a:ext cx="1274500" cy="7662150"/>
          </a:xfrm>
          <a:prstGeom prst="rect">
            <a:avLst/>
          </a:prstGeom>
          <a:noFill/>
          <a:ln>
            <a:noFill/>
          </a:ln>
        </p:spPr>
      </p:pic>
      <p:pic>
        <p:nvPicPr>
          <p:cNvPr id="648" name="Google Shape;648;p22"/>
          <p:cNvPicPr preferRelativeResize="0"/>
          <p:nvPr/>
        </p:nvPicPr>
        <p:blipFill>
          <a:blip r:embed="rId9">
            <a:alphaModFix/>
          </a:blip>
          <a:stretch>
            <a:fillRect/>
          </a:stretch>
        </p:blipFill>
        <p:spPr>
          <a:xfrm>
            <a:off x="-168300" y="804125"/>
            <a:ext cx="2405700" cy="3614700"/>
          </a:xfrm>
          <a:prstGeom prst="rect">
            <a:avLst/>
          </a:prstGeom>
          <a:noFill/>
          <a:ln>
            <a:noFill/>
          </a:ln>
        </p:spPr>
      </p:pic>
      <p:pic>
        <p:nvPicPr>
          <p:cNvPr id="649" name="Google Shape;649;p22"/>
          <p:cNvPicPr preferRelativeResize="0"/>
          <p:nvPr/>
        </p:nvPicPr>
        <p:blipFill rotWithShape="1">
          <a:blip r:embed="rId10">
            <a:alphaModFix/>
          </a:blip>
          <a:srcRect t="68893" b="9699"/>
          <a:stretch/>
        </p:blipFill>
        <p:spPr>
          <a:xfrm>
            <a:off x="4915900" y="227550"/>
            <a:ext cx="4322776" cy="694399"/>
          </a:xfrm>
          <a:prstGeom prst="rect">
            <a:avLst/>
          </a:prstGeom>
          <a:noFill/>
          <a:ln>
            <a:noFill/>
          </a:ln>
        </p:spPr>
      </p:pic>
      <p:pic>
        <p:nvPicPr>
          <p:cNvPr id="650" name="Google Shape;650;p22"/>
          <p:cNvPicPr preferRelativeResize="0"/>
          <p:nvPr/>
        </p:nvPicPr>
        <p:blipFill rotWithShape="1">
          <a:blip r:embed="rId11">
            <a:alphaModFix/>
          </a:blip>
          <a:srcRect t="18154" r="51011" b="19543"/>
          <a:stretch/>
        </p:blipFill>
        <p:spPr>
          <a:xfrm>
            <a:off x="533467" y="1531862"/>
            <a:ext cx="1002170" cy="1274500"/>
          </a:xfrm>
          <a:prstGeom prst="rect">
            <a:avLst/>
          </a:prstGeom>
          <a:noFill/>
          <a:ln>
            <a:noFill/>
          </a:ln>
        </p:spPr>
      </p:pic>
      <p:pic>
        <p:nvPicPr>
          <p:cNvPr id="651" name="Google Shape;651;p22"/>
          <p:cNvPicPr preferRelativeResize="0"/>
          <p:nvPr/>
        </p:nvPicPr>
        <p:blipFill rotWithShape="1">
          <a:blip r:embed="rId12">
            <a:alphaModFix/>
          </a:blip>
          <a:srcRect r="37655"/>
          <a:stretch/>
        </p:blipFill>
        <p:spPr>
          <a:xfrm flipH="1">
            <a:off x="1239367" y="2571750"/>
            <a:ext cx="386071" cy="872250"/>
          </a:xfrm>
          <a:prstGeom prst="rect">
            <a:avLst/>
          </a:prstGeom>
          <a:noFill/>
          <a:ln>
            <a:noFill/>
          </a:ln>
        </p:spPr>
      </p:pic>
      <p:pic>
        <p:nvPicPr>
          <p:cNvPr id="652" name="Google Shape;652;p22"/>
          <p:cNvPicPr preferRelativeResize="0"/>
          <p:nvPr/>
        </p:nvPicPr>
        <p:blipFill>
          <a:blip r:embed="rId13">
            <a:alphaModFix/>
          </a:blip>
          <a:stretch>
            <a:fillRect/>
          </a:stretch>
        </p:blipFill>
        <p:spPr>
          <a:xfrm>
            <a:off x="3967511" y="13090"/>
            <a:ext cx="1172699" cy="1213310"/>
          </a:xfrm>
          <a:prstGeom prst="rect">
            <a:avLst/>
          </a:prstGeom>
          <a:noFill/>
          <a:ln>
            <a:noFill/>
          </a:ln>
        </p:spPr>
      </p:pic>
      <p:pic>
        <p:nvPicPr>
          <p:cNvPr id="653" name="Google Shape;653;p22"/>
          <p:cNvPicPr preferRelativeResize="0"/>
          <p:nvPr/>
        </p:nvPicPr>
        <p:blipFill>
          <a:blip r:embed="rId14">
            <a:alphaModFix/>
          </a:blip>
          <a:stretch>
            <a:fillRect/>
          </a:stretch>
        </p:blipFill>
        <p:spPr>
          <a:xfrm rot="-9195710">
            <a:off x="312575" y="2184049"/>
            <a:ext cx="1103925" cy="1191150"/>
          </a:xfrm>
          <a:prstGeom prst="rect">
            <a:avLst/>
          </a:prstGeom>
          <a:noFill/>
          <a:ln>
            <a:noFill/>
          </a:ln>
        </p:spPr>
      </p:pic>
      <p:pic>
        <p:nvPicPr>
          <p:cNvPr id="654" name="Google Shape;654;p22"/>
          <p:cNvPicPr preferRelativeResize="0"/>
          <p:nvPr/>
        </p:nvPicPr>
        <p:blipFill>
          <a:blip r:embed="rId15">
            <a:alphaModFix/>
          </a:blip>
          <a:stretch>
            <a:fillRect/>
          </a:stretch>
        </p:blipFill>
        <p:spPr>
          <a:xfrm rot="-5400000" flipH="1">
            <a:off x="490975" y="2307749"/>
            <a:ext cx="1661449" cy="607450"/>
          </a:xfrm>
          <a:prstGeom prst="rect">
            <a:avLst/>
          </a:prstGeom>
          <a:noFill/>
          <a:ln>
            <a:noFill/>
          </a:ln>
        </p:spPr>
      </p:pic>
      <p:pic>
        <p:nvPicPr>
          <p:cNvPr id="655" name="Google Shape;655;p22"/>
          <p:cNvPicPr preferRelativeResize="0"/>
          <p:nvPr/>
        </p:nvPicPr>
        <p:blipFill rotWithShape="1">
          <a:blip r:embed="rId10">
            <a:alphaModFix/>
          </a:blip>
          <a:srcRect t="68894" b="10882"/>
          <a:stretch/>
        </p:blipFill>
        <p:spPr>
          <a:xfrm>
            <a:off x="-107600" y="227550"/>
            <a:ext cx="4322776" cy="656000"/>
          </a:xfrm>
          <a:prstGeom prst="rect">
            <a:avLst/>
          </a:prstGeom>
          <a:noFill/>
          <a:ln>
            <a:noFill/>
          </a:ln>
        </p:spPr>
      </p:pic>
      <p:pic>
        <p:nvPicPr>
          <p:cNvPr id="656" name="Google Shape;656;p22"/>
          <p:cNvPicPr preferRelativeResize="0"/>
          <p:nvPr/>
        </p:nvPicPr>
        <p:blipFill>
          <a:blip r:embed="rId16">
            <a:alphaModFix/>
          </a:blip>
          <a:stretch>
            <a:fillRect/>
          </a:stretch>
        </p:blipFill>
        <p:spPr>
          <a:xfrm>
            <a:off x="2313224" y="285625"/>
            <a:ext cx="452200" cy="452200"/>
          </a:xfrm>
          <a:prstGeom prst="rect">
            <a:avLst/>
          </a:prstGeom>
          <a:noFill/>
          <a:ln>
            <a:noFill/>
          </a:ln>
        </p:spPr>
      </p:pic>
      <p:pic>
        <p:nvPicPr>
          <p:cNvPr id="657" name="Google Shape;657;p22"/>
          <p:cNvPicPr preferRelativeResize="0"/>
          <p:nvPr/>
        </p:nvPicPr>
        <p:blipFill>
          <a:blip r:embed="rId17">
            <a:alphaModFix/>
          </a:blip>
          <a:stretch>
            <a:fillRect/>
          </a:stretch>
        </p:blipFill>
        <p:spPr>
          <a:xfrm>
            <a:off x="2961662" y="213675"/>
            <a:ext cx="551799" cy="551799"/>
          </a:xfrm>
          <a:prstGeom prst="rect">
            <a:avLst/>
          </a:prstGeom>
          <a:noFill/>
          <a:ln>
            <a:noFill/>
          </a:ln>
        </p:spPr>
      </p:pic>
      <p:pic>
        <p:nvPicPr>
          <p:cNvPr id="658" name="Google Shape;658;p22"/>
          <p:cNvPicPr preferRelativeResize="0"/>
          <p:nvPr/>
        </p:nvPicPr>
        <p:blipFill>
          <a:blip r:embed="rId18">
            <a:alphaModFix/>
          </a:blip>
          <a:stretch>
            <a:fillRect/>
          </a:stretch>
        </p:blipFill>
        <p:spPr>
          <a:xfrm rot="-2048440">
            <a:off x="2602837" y="270209"/>
            <a:ext cx="499999" cy="499983"/>
          </a:xfrm>
          <a:prstGeom prst="rect">
            <a:avLst/>
          </a:prstGeom>
          <a:noFill/>
          <a:ln>
            <a:noFill/>
          </a:ln>
        </p:spPr>
      </p:pic>
      <p:pic>
        <p:nvPicPr>
          <p:cNvPr id="659" name="Google Shape;659;p22"/>
          <p:cNvPicPr preferRelativeResize="0"/>
          <p:nvPr/>
        </p:nvPicPr>
        <p:blipFill rotWithShape="1">
          <a:blip r:embed="rId19">
            <a:alphaModFix/>
          </a:blip>
          <a:srcRect t="30089" b="19169"/>
          <a:stretch/>
        </p:blipFill>
        <p:spPr>
          <a:xfrm rot="881457">
            <a:off x="1909638" y="465633"/>
            <a:ext cx="607450" cy="308217"/>
          </a:xfrm>
          <a:prstGeom prst="rect">
            <a:avLst/>
          </a:prstGeom>
          <a:noFill/>
          <a:ln>
            <a:noFill/>
          </a:ln>
        </p:spPr>
      </p:pic>
      <p:pic>
        <p:nvPicPr>
          <p:cNvPr id="660" name="Google Shape;660;p22"/>
          <p:cNvPicPr preferRelativeResize="0"/>
          <p:nvPr/>
        </p:nvPicPr>
        <p:blipFill rotWithShape="1">
          <a:blip r:embed="rId20">
            <a:alphaModFix/>
          </a:blip>
          <a:srcRect l="34551" r="34766"/>
          <a:stretch/>
        </p:blipFill>
        <p:spPr>
          <a:xfrm>
            <a:off x="617375" y="106150"/>
            <a:ext cx="201274" cy="656000"/>
          </a:xfrm>
          <a:prstGeom prst="rect">
            <a:avLst/>
          </a:prstGeom>
          <a:noFill/>
          <a:ln>
            <a:noFill/>
          </a:ln>
        </p:spPr>
      </p:pic>
      <p:pic>
        <p:nvPicPr>
          <p:cNvPr id="661" name="Google Shape;661;p22"/>
          <p:cNvPicPr preferRelativeResize="0"/>
          <p:nvPr/>
        </p:nvPicPr>
        <p:blipFill rotWithShape="1">
          <a:blip r:embed="rId20">
            <a:alphaModFix/>
          </a:blip>
          <a:srcRect l="34551" r="34766"/>
          <a:stretch/>
        </p:blipFill>
        <p:spPr>
          <a:xfrm>
            <a:off x="849675" y="106150"/>
            <a:ext cx="201274" cy="656000"/>
          </a:xfrm>
          <a:prstGeom prst="rect">
            <a:avLst/>
          </a:prstGeom>
          <a:noFill/>
          <a:ln>
            <a:noFill/>
          </a:ln>
        </p:spPr>
      </p:pic>
      <p:pic>
        <p:nvPicPr>
          <p:cNvPr id="662" name="Google Shape;662;p22"/>
          <p:cNvPicPr preferRelativeResize="0"/>
          <p:nvPr/>
        </p:nvPicPr>
        <p:blipFill rotWithShape="1">
          <a:blip r:embed="rId20">
            <a:alphaModFix/>
          </a:blip>
          <a:srcRect l="34551" r="34766"/>
          <a:stretch/>
        </p:blipFill>
        <p:spPr>
          <a:xfrm>
            <a:off x="1081975" y="106150"/>
            <a:ext cx="201274" cy="656000"/>
          </a:xfrm>
          <a:prstGeom prst="rect">
            <a:avLst/>
          </a:prstGeom>
          <a:noFill/>
          <a:ln>
            <a:noFill/>
          </a:ln>
        </p:spPr>
      </p:pic>
      <p:pic>
        <p:nvPicPr>
          <p:cNvPr id="663" name="Google Shape;663;p22"/>
          <p:cNvPicPr preferRelativeResize="0"/>
          <p:nvPr/>
        </p:nvPicPr>
        <p:blipFill rotWithShape="1">
          <a:blip r:embed="rId21">
            <a:alphaModFix/>
          </a:blip>
          <a:srcRect l="17265" r="14516" b="17749"/>
          <a:stretch/>
        </p:blipFill>
        <p:spPr>
          <a:xfrm rot="3233758">
            <a:off x="457163" y="2835989"/>
            <a:ext cx="656000" cy="675585"/>
          </a:xfrm>
          <a:prstGeom prst="rect">
            <a:avLst/>
          </a:prstGeom>
          <a:noFill/>
          <a:ln>
            <a:noFill/>
          </a:ln>
        </p:spPr>
      </p:pic>
      <p:pic>
        <p:nvPicPr>
          <p:cNvPr id="664" name="Google Shape;664;p22"/>
          <p:cNvPicPr preferRelativeResize="0"/>
          <p:nvPr/>
        </p:nvPicPr>
        <p:blipFill>
          <a:blip r:embed="rId22">
            <a:alphaModFix/>
          </a:blip>
          <a:stretch>
            <a:fillRect/>
          </a:stretch>
        </p:blipFill>
        <p:spPr>
          <a:xfrm>
            <a:off x="7758775" y="-86525"/>
            <a:ext cx="932375" cy="932375"/>
          </a:xfrm>
          <a:prstGeom prst="rect">
            <a:avLst/>
          </a:prstGeom>
          <a:noFill/>
          <a:ln>
            <a:noFill/>
          </a:ln>
        </p:spPr>
      </p:pic>
      <p:pic>
        <p:nvPicPr>
          <p:cNvPr id="665" name="Google Shape;665;p22"/>
          <p:cNvPicPr preferRelativeResize="0"/>
          <p:nvPr/>
        </p:nvPicPr>
        <p:blipFill rotWithShape="1">
          <a:blip r:embed="rId23">
            <a:alphaModFix/>
          </a:blip>
          <a:srcRect t="14056" b="51506"/>
          <a:stretch/>
        </p:blipFill>
        <p:spPr>
          <a:xfrm>
            <a:off x="6378575" y="227550"/>
            <a:ext cx="1521776" cy="524050"/>
          </a:xfrm>
          <a:prstGeom prst="rect">
            <a:avLst/>
          </a:prstGeom>
          <a:noFill/>
          <a:ln>
            <a:noFill/>
          </a:ln>
        </p:spPr>
      </p:pic>
      <p:pic>
        <p:nvPicPr>
          <p:cNvPr id="666" name="Google Shape;666;p22"/>
          <p:cNvPicPr preferRelativeResize="0"/>
          <p:nvPr/>
        </p:nvPicPr>
        <p:blipFill rotWithShape="1">
          <a:blip r:embed="rId23">
            <a:alphaModFix/>
          </a:blip>
          <a:srcRect t="48057" b="19642"/>
          <a:stretch/>
        </p:blipFill>
        <p:spPr>
          <a:xfrm>
            <a:off x="6378576" y="299188"/>
            <a:ext cx="1521776" cy="491562"/>
          </a:xfrm>
          <a:prstGeom prst="rect">
            <a:avLst/>
          </a:prstGeom>
          <a:noFill/>
          <a:ln>
            <a:noFill/>
          </a:ln>
        </p:spPr>
      </p:pic>
      <p:pic>
        <p:nvPicPr>
          <p:cNvPr id="667" name="Google Shape;667;p22"/>
          <p:cNvPicPr preferRelativeResize="0"/>
          <p:nvPr/>
        </p:nvPicPr>
        <p:blipFill>
          <a:blip r:embed="rId22">
            <a:alphaModFix/>
          </a:blip>
          <a:stretch>
            <a:fillRect/>
          </a:stretch>
        </p:blipFill>
        <p:spPr>
          <a:xfrm flipH="1">
            <a:off x="5484875" y="-86537"/>
            <a:ext cx="932375" cy="932375"/>
          </a:xfrm>
          <a:prstGeom prst="rect">
            <a:avLst/>
          </a:prstGeom>
          <a:noFill/>
          <a:ln>
            <a:noFill/>
          </a:ln>
        </p:spPr>
      </p:pic>
      <p:pic>
        <p:nvPicPr>
          <p:cNvPr id="668" name="Google Shape;668;p22"/>
          <p:cNvPicPr preferRelativeResize="0"/>
          <p:nvPr/>
        </p:nvPicPr>
        <p:blipFill rotWithShape="1">
          <a:blip r:embed="rId24">
            <a:alphaModFix/>
          </a:blip>
          <a:srcRect l="4611" t="9268" r="4620" b="8851"/>
          <a:stretch/>
        </p:blipFill>
        <p:spPr>
          <a:xfrm>
            <a:off x="2395734" y="534228"/>
            <a:ext cx="287175" cy="259025"/>
          </a:xfrm>
          <a:prstGeom prst="rect">
            <a:avLst/>
          </a:prstGeom>
          <a:noFill/>
          <a:ln>
            <a:noFill/>
          </a:ln>
        </p:spPr>
      </p:pic>
      <p:pic>
        <p:nvPicPr>
          <p:cNvPr id="669" name="Google Shape;669;p22"/>
          <p:cNvPicPr preferRelativeResize="0"/>
          <p:nvPr/>
        </p:nvPicPr>
        <p:blipFill>
          <a:blip r:embed="rId25">
            <a:alphaModFix/>
          </a:blip>
          <a:stretch>
            <a:fillRect/>
          </a:stretch>
        </p:blipFill>
        <p:spPr>
          <a:xfrm>
            <a:off x="3312175" y="595431"/>
            <a:ext cx="201275" cy="195319"/>
          </a:xfrm>
          <a:prstGeom prst="rect">
            <a:avLst/>
          </a:prstGeom>
          <a:noFill/>
          <a:ln>
            <a:noFill/>
          </a:ln>
        </p:spPr>
      </p:pic>
      <p:pic>
        <p:nvPicPr>
          <p:cNvPr id="670" name="Google Shape;670;p22"/>
          <p:cNvPicPr preferRelativeResize="0"/>
          <p:nvPr/>
        </p:nvPicPr>
        <p:blipFill rotWithShape="1">
          <a:blip r:embed="rId20">
            <a:alphaModFix/>
          </a:blip>
          <a:srcRect l="34551" r="34766"/>
          <a:stretch/>
        </p:blipFill>
        <p:spPr>
          <a:xfrm>
            <a:off x="1314275" y="106150"/>
            <a:ext cx="201274" cy="656000"/>
          </a:xfrm>
          <a:prstGeom prst="rect">
            <a:avLst/>
          </a:prstGeom>
          <a:noFill/>
          <a:ln>
            <a:noFill/>
          </a:ln>
        </p:spPr>
      </p:pic>
      <p:pic>
        <p:nvPicPr>
          <p:cNvPr id="671" name="Google Shape;671;p22"/>
          <p:cNvPicPr preferRelativeResize="0"/>
          <p:nvPr/>
        </p:nvPicPr>
        <p:blipFill>
          <a:blip r:embed="rId26">
            <a:alphaModFix/>
          </a:blip>
          <a:stretch>
            <a:fillRect/>
          </a:stretch>
        </p:blipFill>
        <p:spPr>
          <a:xfrm flipH="1">
            <a:off x="972576" y="3725040"/>
            <a:ext cx="607450" cy="297110"/>
          </a:xfrm>
          <a:prstGeom prst="rect">
            <a:avLst/>
          </a:prstGeom>
          <a:noFill/>
          <a:ln>
            <a:noFill/>
          </a:ln>
        </p:spPr>
      </p:pic>
      <p:pic>
        <p:nvPicPr>
          <p:cNvPr id="672" name="Google Shape;672;p22"/>
          <p:cNvPicPr preferRelativeResize="0"/>
          <p:nvPr/>
        </p:nvPicPr>
        <p:blipFill rotWithShape="1">
          <a:blip r:embed="rId20">
            <a:alphaModFix/>
          </a:blip>
          <a:srcRect l="34551" r="34766"/>
          <a:stretch/>
        </p:blipFill>
        <p:spPr>
          <a:xfrm>
            <a:off x="1536900" y="106150"/>
            <a:ext cx="201274" cy="656000"/>
          </a:xfrm>
          <a:prstGeom prst="rect">
            <a:avLst/>
          </a:prstGeom>
          <a:noFill/>
          <a:ln>
            <a:noFill/>
          </a:ln>
        </p:spPr>
      </p:pic>
      <p:pic>
        <p:nvPicPr>
          <p:cNvPr id="673" name="Google Shape;673;p22"/>
          <p:cNvPicPr preferRelativeResize="0"/>
          <p:nvPr/>
        </p:nvPicPr>
        <p:blipFill rotWithShape="1">
          <a:blip r:embed="rId27">
            <a:alphaModFix/>
          </a:blip>
          <a:srcRect l="6241" t="16235" r="6460" b="18297"/>
          <a:stretch/>
        </p:blipFill>
        <p:spPr>
          <a:xfrm>
            <a:off x="509260" y="3637825"/>
            <a:ext cx="551815" cy="413850"/>
          </a:xfrm>
          <a:prstGeom prst="rect">
            <a:avLst/>
          </a:prstGeom>
          <a:noFill/>
          <a:ln>
            <a:noFill/>
          </a:ln>
        </p:spPr>
      </p:pic>
      <p:pic>
        <p:nvPicPr>
          <p:cNvPr id="674" name="Google Shape;674;p22"/>
          <p:cNvPicPr preferRelativeResize="0"/>
          <p:nvPr/>
        </p:nvPicPr>
        <p:blipFill rotWithShape="1">
          <a:blip r:embed="rId5">
            <a:alphaModFix/>
          </a:blip>
          <a:srcRect l="1209" t="1136" r="1277" b="90071"/>
          <a:stretch/>
        </p:blipFill>
        <p:spPr>
          <a:xfrm>
            <a:off x="2230375" y="3303550"/>
            <a:ext cx="4683251" cy="144076"/>
          </a:xfrm>
          <a:prstGeom prst="rect">
            <a:avLst/>
          </a:prstGeom>
          <a:noFill/>
          <a:ln>
            <a:noFill/>
          </a:ln>
        </p:spPr>
      </p:pic>
      <p:pic>
        <p:nvPicPr>
          <p:cNvPr id="675" name="Google Shape;675;p22"/>
          <p:cNvPicPr preferRelativeResize="0"/>
          <p:nvPr/>
        </p:nvPicPr>
        <p:blipFill>
          <a:blip r:embed="rId28">
            <a:alphaModFix/>
          </a:blip>
          <a:stretch>
            <a:fillRect/>
          </a:stretch>
        </p:blipFill>
        <p:spPr>
          <a:xfrm>
            <a:off x="517325" y="1000775"/>
            <a:ext cx="638950" cy="413850"/>
          </a:xfrm>
          <a:prstGeom prst="rect">
            <a:avLst/>
          </a:prstGeom>
          <a:noFill/>
          <a:ln>
            <a:noFill/>
          </a:ln>
        </p:spPr>
      </p:pic>
      <p:pic>
        <p:nvPicPr>
          <p:cNvPr id="676" name="Google Shape;676;p22"/>
          <p:cNvPicPr preferRelativeResize="0"/>
          <p:nvPr/>
        </p:nvPicPr>
        <p:blipFill rotWithShape="1">
          <a:blip r:embed="rId29">
            <a:alphaModFix/>
          </a:blip>
          <a:srcRect l="14491" t="17334" r="13592" b="23744"/>
          <a:stretch/>
        </p:blipFill>
        <p:spPr>
          <a:xfrm>
            <a:off x="1104478" y="1092450"/>
            <a:ext cx="520950" cy="322174"/>
          </a:xfrm>
          <a:prstGeom prst="rect">
            <a:avLst/>
          </a:prstGeom>
          <a:noFill/>
          <a:ln>
            <a:noFill/>
          </a:ln>
        </p:spPr>
      </p:pic>
      <p:pic>
        <p:nvPicPr>
          <p:cNvPr id="677" name="Google Shape;677;p22"/>
          <p:cNvPicPr preferRelativeResize="0"/>
          <p:nvPr/>
        </p:nvPicPr>
        <p:blipFill rotWithShape="1">
          <a:blip r:embed="rId30">
            <a:alphaModFix/>
          </a:blip>
          <a:srcRect l="18208" t="3180" r="18937" b="4080"/>
          <a:stretch/>
        </p:blipFill>
        <p:spPr>
          <a:xfrm>
            <a:off x="7017355" y="1055049"/>
            <a:ext cx="822225" cy="1213300"/>
          </a:xfrm>
          <a:prstGeom prst="rect">
            <a:avLst/>
          </a:prstGeom>
          <a:noFill/>
          <a:ln>
            <a:noFill/>
          </a:ln>
        </p:spPr>
      </p:pic>
      <p:pic>
        <p:nvPicPr>
          <p:cNvPr id="678" name="Google Shape;678;p22"/>
          <p:cNvPicPr preferRelativeResize="0"/>
          <p:nvPr/>
        </p:nvPicPr>
        <p:blipFill rotWithShape="1">
          <a:blip r:embed="rId31">
            <a:alphaModFix/>
          </a:blip>
          <a:srcRect l="14562" t="35954" r="11253" b="27616"/>
          <a:stretch/>
        </p:blipFill>
        <p:spPr>
          <a:xfrm>
            <a:off x="5733900" y="3556806"/>
            <a:ext cx="1172700" cy="575819"/>
          </a:xfrm>
          <a:prstGeom prst="rect">
            <a:avLst/>
          </a:prstGeom>
          <a:noFill/>
          <a:ln>
            <a:noFill/>
          </a:ln>
        </p:spPr>
      </p:pic>
      <p:pic>
        <p:nvPicPr>
          <p:cNvPr id="679" name="Google Shape;679;p22"/>
          <p:cNvPicPr preferRelativeResize="0"/>
          <p:nvPr/>
        </p:nvPicPr>
        <p:blipFill>
          <a:blip r:embed="rId32">
            <a:alphaModFix/>
          </a:blip>
          <a:stretch>
            <a:fillRect/>
          </a:stretch>
        </p:blipFill>
        <p:spPr>
          <a:xfrm rot="4357007">
            <a:off x="8734911" y="2722113"/>
            <a:ext cx="330255" cy="534522"/>
          </a:xfrm>
          <a:prstGeom prst="rect">
            <a:avLst/>
          </a:prstGeom>
          <a:noFill/>
          <a:ln>
            <a:noFill/>
          </a:ln>
        </p:spPr>
      </p:pic>
      <p:pic>
        <p:nvPicPr>
          <p:cNvPr id="680" name="Google Shape;680;p22"/>
          <p:cNvPicPr preferRelativeResize="0"/>
          <p:nvPr/>
        </p:nvPicPr>
        <p:blipFill rotWithShape="1">
          <a:blip r:embed="rId33">
            <a:alphaModFix/>
          </a:blip>
          <a:srcRect t="18052" b="19653"/>
          <a:stretch/>
        </p:blipFill>
        <p:spPr>
          <a:xfrm>
            <a:off x="6906591" y="2456575"/>
            <a:ext cx="2311835" cy="1440125"/>
          </a:xfrm>
          <a:prstGeom prst="rect">
            <a:avLst/>
          </a:prstGeom>
          <a:noFill/>
          <a:ln>
            <a:noFill/>
          </a:ln>
        </p:spPr>
      </p:pic>
      <p:pic>
        <p:nvPicPr>
          <p:cNvPr id="681" name="Google Shape;681;p22"/>
          <p:cNvPicPr preferRelativeResize="0"/>
          <p:nvPr/>
        </p:nvPicPr>
        <p:blipFill rotWithShape="1">
          <a:blip r:embed="rId34">
            <a:alphaModFix/>
          </a:blip>
          <a:srcRect/>
          <a:stretch/>
        </p:blipFill>
        <p:spPr>
          <a:xfrm>
            <a:off x="8038096" y="2743500"/>
            <a:ext cx="551825" cy="491713"/>
          </a:xfrm>
          <a:prstGeom prst="rect">
            <a:avLst/>
          </a:prstGeom>
          <a:noFill/>
          <a:ln>
            <a:noFill/>
          </a:ln>
        </p:spPr>
      </p:pic>
      <p:pic>
        <p:nvPicPr>
          <p:cNvPr id="682" name="Google Shape;682;p22"/>
          <p:cNvPicPr preferRelativeResize="0"/>
          <p:nvPr/>
        </p:nvPicPr>
        <p:blipFill>
          <a:blip r:embed="rId35">
            <a:alphaModFix/>
          </a:blip>
          <a:stretch>
            <a:fillRect/>
          </a:stretch>
        </p:blipFill>
        <p:spPr>
          <a:xfrm>
            <a:off x="7166782" y="2709723"/>
            <a:ext cx="386050" cy="424434"/>
          </a:xfrm>
          <a:prstGeom prst="rect">
            <a:avLst/>
          </a:prstGeom>
          <a:noFill/>
          <a:ln>
            <a:noFill/>
          </a:ln>
        </p:spPr>
      </p:pic>
      <p:pic>
        <p:nvPicPr>
          <p:cNvPr id="683" name="Google Shape;683;p22"/>
          <p:cNvPicPr preferRelativeResize="0"/>
          <p:nvPr/>
        </p:nvPicPr>
        <p:blipFill rotWithShape="1">
          <a:blip r:embed="rId36">
            <a:alphaModFix/>
          </a:blip>
          <a:srcRect b="10297"/>
          <a:stretch/>
        </p:blipFill>
        <p:spPr>
          <a:xfrm flipH="1">
            <a:off x="6956610" y="2719434"/>
            <a:ext cx="452200" cy="405004"/>
          </a:xfrm>
          <a:prstGeom prst="rect">
            <a:avLst/>
          </a:prstGeom>
          <a:noFill/>
          <a:ln>
            <a:noFill/>
          </a:ln>
        </p:spPr>
      </p:pic>
      <p:pic>
        <p:nvPicPr>
          <p:cNvPr id="684" name="Google Shape;684;p22"/>
          <p:cNvPicPr preferRelativeResize="0"/>
          <p:nvPr/>
        </p:nvPicPr>
        <p:blipFill>
          <a:blip r:embed="rId37">
            <a:alphaModFix/>
          </a:blip>
          <a:stretch>
            <a:fillRect/>
          </a:stretch>
        </p:blipFill>
        <p:spPr>
          <a:xfrm>
            <a:off x="7035874" y="3266725"/>
            <a:ext cx="461475" cy="409013"/>
          </a:xfrm>
          <a:prstGeom prst="rect">
            <a:avLst/>
          </a:prstGeom>
          <a:noFill/>
          <a:ln>
            <a:noFill/>
          </a:ln>
        </p:spPr>
      </p:pic>
      <p:pic>
        <p:nvPicPr>
          <p:cNvPr id="685" name="Google Shape;685;p22"/>
          <p:cNvPicPr preferRelativeResize="0"/>
          <p:nvPr/>
        </p:nvPicPr>
        <p:blipFill rotWithShape="1">
          <a:blip r:embed="rId38">
            <a:alphaModFix/>
          </a:blip>
          <a:srcRect t="11441"/>
          <a:stretch/>
        </p:blipFill>
        <p:spPr>
          <a:xfrm rot="-692912">
            <a:off x="8116698" y="3240830"/>
            <a:ext cx="462829" cy="442272"/>
          </a:xfrm>
          <a:prstGeom prst="rect">
            <a:avLst/>
          </a:prstGeom>
          <a:noFill/>
          <a:ln>
            <a:noFill/>
          </a:ln>
        </p:spPr>
      </p:pic>
      <p:pic>
        <p:nvPicPr>
          <p:cNvPr id="686" name="Google Shape;686;p22"/>
          <p:cNvPicPr preferRelativeResize="0"/>
          <p:nvPr/>
        </p:nvPicPr>
        <p:blipFill rotWithShape="1">
          <a:blip r:embed="rId39">
            <a:alphaModFix/>
          </a:blip>
          <a:srcRect l="13342" t="5737" r="13670" b="6265"/>
          <a:stretch/>
        </p:blipFill>
        <p:spPr>
          <a:xfrm flipH="1">
            <a:off x="6276000" y="105500"/>
            <a:ext cx="841675" cy="693805"/>
          </a:xfrm>
          <a:prstGeom prst="rect">
            <a:avLst/>
          </a:prstGeom>
          <a:noFill/>
          <a:ln>
            <a:noFill/>
          </a:ln>
        </p:spPr>
      </p:pic>
      <p:pic>
        <p:nvPicPr>
          <p:cNvPr id="687" name="Google Shape;687;p22"/>
          <p:cNvPicPr preferRelativeResize="0"/>
          <p:nvPr/>
        </p:nvPicPr>
        <p:blipFill>
          <a:blip r:embed="rId40">
            <a:alphaModFix/>
          </a:blip>
          <a:stretch>
            <a:fillRect/>
          </a:stretch>
        </p:blipFill>
        <p:spPr>
          <a:xfrm rot="-315440" flipH="1">
            <a:off x="7595586" y="3245291"/>
            <a:ext cx="423553" cy="433338"/>
          </a:xfrm>
          <a:prstGeom prst="rect">
            <a:avLst/>
          </a:prstGeom>
          <a:noFill/>
          <a:ln>
            <a:noFill/>
          </a:ln>
        </p:spPr>
      </p:pic>
      <p:pic>
        <p:nvPicPr>
          <p:cNvPr id="688" name="Google Shape;688;p22"/>
          <p:cNvPicPr preferRelativeResize="0"/>
          <p:nvPr/>
        </p:nvPicPr>
        <p:blipFill>
          <a:blip r:embed="rId40">
            <a:alphaModFix/>
          </a:blip>
          <a:stretch>
            <a:fillRect/>
          </a:stretch>
        </p:blipFill>
        <p:spPr>
          <a:xfrm rot="-315440" flipH="1">
            <a:off x="8614611" y="2772704"/>
            <a:ext cx="423553" cy="433338"/>
          </a:xfrm>
          <a:prstGeom prst="rect">
            <a:avLst/>
          </a:prstGeom>
          <a:noFill/>
          <a:ln>
            <a:noFill/>
          </a:ln>
        </p:spPr>
      </p:pic>
      <p:pic>
        <p:nvPicPr>
          <p:cNvPr id="689" name="Google Shape;689;p22"/>
          <p:cNvPicPr preferRelativeResize="0"/>
          <p:nvPr/>
        </p:nvPicPr>
        <p:blipFill rotWithShape="1">
          <a:blip r:embed="rId20">
            <a:alphaModFix/>
          </a:blip>
          <a:srcRect l="34551" r="34766"/>
          <a:stretch/>
        </p:blipFill>
        <p:spPr>
          <a:xfrm>
            <a:off x="7327838" y="2021962"/>
            <a:ext cx="201274" cy="656000"/>
          </a:xfrm>
          <a:prstGeom prst="rect">
            <a:avLst/>
          </a:prstGeom>
          <a:noFill/>
          <a:ln>
            <a:noFill/>
          </a:ln>
        </p:spPr>
      </p:pic>
      <p:pic>
        <p:nvPicPr>
          <p:cNvPr id="690" name="Google Shape;690;p22"/>
          <p:cNvPicPr preferRelativeResize="0"/>
          <p:nvPr/>
        </p:nvPicPr>
        <p:blipFill rotWithShape="1">
          <a:blip r:embed="rId41">
            <a:alphaModFix/>
          </a:blip>
          <a:srcRect l="23549" r="22966"/>
          <a:stretch/>
        </p:blipFill>
        <p:spPr>
          <a:xfrm rot="1120906">
            <a:off x="7581265" y="1799732"/>
            <a:ext cx="452200" cy="845481"/>
          </a:xfrm>
          <a:prstGeom prst="rect">
            <a:avLst/>
          </a:prstGeom>
          <a:noFill/>
          <a:ln>
            <a:noFill/>
          </a:ln>
        </p:spPr>
      </p:pic>
      <p:pic>
        <p:nvPicPr>
          <p:cNvPr id="691" name="Google Shape;691;p22"/>
          <p:cNvPicPr preferRelativeResize="0"/>
          <p:nvPr/>
        </p:nvPicPr>
        <p:blipFill rotWithShape="1">
          <a:blip r:embed="rId42">
            <a:alphaModFix/>
          </a:blip>
          <a:srcRect l="31222" r="25965"/>
          <a:stretch/>
        </p:blipFill>
        <p:spPr>
          <a:xfrm>
            <a:off x="8658123" y="3199938"/>
            <a:ext cx="299502" cy="524050"/>
          </a:xfrm>
          <a:prstGeom prst="rect">
            <a:avLst/>
          </a:prstGeom>
          <a:noFill/>
          <a:ln>
            <a:noFill/>
          </a:ln>
        </p:spPr>
      </p:pic>
      <p:pic>
        <p:nvPicPr>
          <p:cNvPr id="692" name="Google Shape;692;p22"/>
          <p:cNvPicPr preferRelativeResize="0"/>
          <p:nvPr/>
        </p:nvPicPr>
        <p:blipFill>
          <a:blip r:embed="rId43">
            <a:alphaModFix/>
          </a:blip>
          <a:stretch>
            <a:fillRect/>
          </a:stretch>
        </p:blipFill>
        <p:spPr>
          <a:xfrm>
            <a:off x="3479188" y="3266725"/>
            <a:ext cx="872250" cy="872250"/>
          </a:xfrm>
          <a:prstGeom prst="rect">
            <a:avLst/>
          </a:prstGeom>
          <a:noFill/>
          <a:ln>
            <a:noFill/>
          </a:ln>
        </p:spPr>
      </p:pic>
      <p:pic>
        <p:nvPicPr>
          <p:cNvPr id="693" name="Google Shape;693;p22"/>
          <p:cNvPicPr preferRelativeResize="0"/>
          <p:nvPr/>
        </p:nvPicPr>
        <p:blipFill rotWithShape="1">
          <a:blip r:embed="rId44">
            <a:alphaModFix/>
          </a:blip>
          <a:srcRect l="6508" t="4176" r="7970" b="6776"/>
          <a:stretch/>
        </p:blipFill>
        <p:spPr>
          <a:xfrm>
            <a:off x="8000900" y="2219202"/>
            <a:ext cx="694426" cy="476171"/>
          </a:xfrm>
          <a:prstGeom prst="rect">
            <a:avLst/>
          </a:prstGeom>
          <a:noFill/>
          <a:ln>
            <a:noFill/>
          </a:ln>
        </p:spPr>
      </p:pic>
      <p:pic>
        <p:nvPicPr>
          <p:cNvPr id="694" name="Google Shape;694;p22"/>
          <p:cNvPicPr preferRelativeResize="0"/>
          <p:nvPr/>
        </p:nvPicPr>
        <p:blipFill>
          <a:blip r:embed="rId45">
            <a:alphaModFix/>
          </a:blip>
          <a:stretch>
            <a:fillRect/>
          </a:stretch>
        </p:blipFill>
        <p:spPr>
          <a:xfrm>
            <a:off x="8580563" y="1943859"/>
            <a:ext cx="638950" cy="736116"/>
          </a:xfrm>
          <a:prstGeom prst="rect">
            <a:avLst/>
          </a:prstGeom>
          <a:noFill/>
          <a:ln>
            <a:noFill/>
          </a:ln>
        </p:spPr>
      </p:pic>
      <p:pic>
        <p:nvPicPr>
          <p:cNvPr id="695" name="Google Shape;695;p22"/>
          <p:cNvPicPr preferRelativeResize="0"/>
          <p:nvPr/>
        </p:nvPicPr>
        <p:blipFill rotWithShape="1">
          <a:blip r:embed="rId46">
            <a:alphaModFix/>
          </a:blip>
          <a:srcRect l="7955" t="11079" r="8306" b="10617"/>
          <a:stretch/>
        </p:blipFill>
        <p:spPr>
          <a:xfrm rot="319751">
            <a:off x="4372102" y="3324504"/>
            <a:ext cx="768349" cy="718392"/>
          </a:xfrm>
          <a:prstGeom prst="rect">
            <a:avLst/>
          </a:prstGeom>
          <a:noFill/>
          <a:ln>
            <a:noFill/>
          </a:ln>
        </p:spPr>
      </p:pic>
      <p:pic>
        <p:nvPicPr>
          <p:cNvPr id="696" name="Google Shape;696;p22"/>
          <p:cNvPicPr preferRelativeResize="0"/>
          <p:nvPr/>
        </p:nvPicPr>
        <p:blipFill rotWithShape="1">
          <a:blip r:embed="rId47">
            <a:alphaModFix/>
          </a:blip>
          <a:srcRect t="14068" b="10737"/>
          <a:stretch/>
        </p:blipFill>
        <p:spPr>
          <a:xfrm>
            <a:off x="3914775" y="3531990"/>
            <a:ext cx="831750" cy="625434"/>
          </a:xfrm>
          <a:prstGeom prst="rect">
            <a:avLst/>
          </a:prstGeom>
          <a:noFill/>
          <a:ln>
            <a:noFill/>
          </a:ln>
        </p:spPr>
      </p:pic>
      <p:pic>
        <p:nvPicPr>
          <p:cNvPr id="697" name="Google Shape;697;p22"/>
          <p:cNvPicPr preferRelativeResize="0"/>
          <p:nvPr/>
        </p:nvPicPr>
        <p:blipFill>
          <a:blip r:embed="rId48">
            <a:alphaModFix/>
          </a:blip>
          <a:stretch>
            <a:fillRect/>
          </a:stretch>
        </p:blipFill>
        <p:spPr>
          <a:xfrm>
            <a:off x="7515638" y="2734975"/>
            <a:ext cx="520950" cy="452201"/>
          </a:xfrm>
          <a:prstGeom prst="rect">
            <a:avLst/>
          </a:prstGeom>
          <a:noFill/>
          <a:ln>
            <a:noFill/>
          </a:ln>
        </p:spPr>
      </p:pic>
      <p:pic>
        <p:nvPicPr>
          <p:cNvPr id="698" name="Google Shape;698;p22"/>
          <p:cNvPicPr preferRelativeResize="0"/>
          <p:nvPr/>
        </p:nvPicPr>
        <p:blipFill rotWithShape="1">
          <a:blip r:embed="rId49">
            <a:alphaModFix/>
          </a:blip>
          <a:srcRect l="17493" t="32893" r="14572" b="10908"/>
          <a:stretch/>
        </p:blipFill>
        <p:spPr>
          <a:xfrm flipH="1">
            <a:off x="1464020" y="3064489"/>
            <a:ext cx="1886390" cy="1560450"/>
          </a:xfrm>
          <a:prstGeom prst="rect">
            <a:avLst/>
          </a:prstGeom>
          <a:noFill/>
          <a:ln>
            <a:noFill/>
          </a:ln>
        </p:spPr>
      </p:pic>
      <p:pic>
        <p:nvPicPr>
          <p:cNvPr id="699" name="Google Shape;699;p22"/>
          <p:cNvPicPr preferRelativeResize="0"/>
          <p:nvPr/>
        </p:nvPicPr>
        <p:blipFill rotWithShape="1">
          <a:blip r:embed="rId50">
            <a:alphaModFix/>
          </a:blip>
          <a:srcRect l="10442" t="12328" r="9659" b="13449"/>
          <a:stretch/>
        </p:blipFill>
        <p:spPr>
          <a:xfrm rot="-711342">
            <a:off x="1666464" y="3028697"/>
            <a:ext cx="746899" cy="693800"/>
          </a:xfrm>
          <a:prstGeom prst="rect">
            <a:avLst/>
          </a:prstGeom>
          <a:noFill/>
          <a:ln>
            <a:noFill/>
          </a:ln>
        </p:spPr>
      </p:pic>
      <p:pic>
        <p:nvPicPr>
          <p:cNvPr id="700" name="Google Shape;700;p22"/>
          <p:cNvPicPr preferRelativeResize="0"/>
          <p:nvPr/>
        </p:nvPicPr>
        <p:blipFill>
          <a:blip r:embed="rId51">
            <a:alphaModFix/>
          </a:blip>
          <a:stretch>
            <a:fillRect/>
          </a:stretch>
        </p:blipFill>
        <p:spPr>
          <a:xfrm>
            <a:off x="953650" y="1825013"/>
            <a:ext cx="2697525" cy="2697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4"/>
        <p:cNvGrpSpPr/>
        <p:nvPr/>
      </p:nvGrpSpPr>
      <p:grpSpPr>
        <a:xfrm>
          <a:off x="0" y="0"/>
          <a:ext cx="0" cy="0"/>
          <a:chOff x="0" y="0"/>
          <a:chExt cx="0" cy="0"/>
        </a:xfrm>
      </p:grpSpPr>
      <p:pic>
        <p:nvPicPr>
          <p:cNvPr id="705" name="Google Shape;705;p23"/>
          <p:cNvPicPr preferRelativeResize="0"/>
          <p:nvPr/>
        </p:nvPicPr>
        <p:blipFill rotWithShape="1">
          <a:blip r:embed="rId4">
            <a:alphaModFix/>
          </a:blip>
          <a:srcRect l="680" t="12217" r="661" b="9215"/>
          <a:stretch/>
        </p:blipFill>
        <p:spPr>
          <a:xfrm>
            <a:off x="2187413" y="804125"/>
            <a:ext cx="4769175" cy="3050050"/>
          </a:xfrm>
          <a:prstGeom prst="rect">
            <a:avLst/>
          </a:prstGeom>
          <a:noFill/>
          <a:ln>
            <a:noFill/>
          </a:ln>
        </p:spPr>
      </p:pic>
      <p:sp>
        <p:nvSpPr>
          <p:cNvPr id="706" name="Google Shape;706;p23"/>
          <p:cNvSpPr/>
          <p:nvPr/>
        </p:nvSpPr>
        <p:spPr>
          <a:xfrm>
            <a:off x="2396625" y="1031125"/>
            <a:ext cx="4322700" cy="24165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Pacifico"/>
                <a:ea typeface="Pacifico"/>
                <a:cs typeface="Pacifico"/>
                <a:sym typeface="Pacifico"/>
              </a:rPr>
              <a:t>Exploratory</a:t>
            </a:r>
            <a:endParaRPr sz="2000">
              <a:latin typeface="Pacifico"/>
              <a:ea typeface="Pacifico"/>
              <a:cs typeface="Pacifico"/>
              <a:sym typeface="Pacifico"/>
            </a:endParaRPr>
          </a:p>
          <a:p>
            <a:pPr marL="0" lvl="0" indent="0" algn="ctr" rtl="0">
              <a:spcBef>
                <a:spcPts val="0"/>
              </a:spcBef>
              <a:spcAft>
                <a:spcPts val="0"/>
              </a:spcAft>
              <a:buNone/>
            </a:pPr>
            <a:r>
              <a:rPr lang="en" sz="1300" b="1" u="sng">
                <a:latin typeface="Kalam"/>
                <a:ea typeface="Kalam"/>
                <a:cs typeface="Kalam"/>
                <a:sym typeface="Kalam"/>
              </a:rPr>
              <a:t>PE-</a:t>
            </a:r>
            <a:r>
              <a:rPr lang="en" sz="1300">
                <a:latin typeface="Kalam"/>
                <a:ea typeface="Kalam"/>
                <a:cs typeface="Kalam"/>
                <a:sym typeface="Kalam"/>
              </a:rPr>
              <a:t>non-contact lessons will be taught</a:t>
            </a:r>
            <a:endParaRPr sz="1300">
              <a:latin typeface="Kalam"/>
              <a:ea typeface="Kalam"/>
              <a:cs typeface="Kalam"/>
              <a:sym typeface="Kalam"/>
            </a:endParaRPr>
          </a:p>
          <a:p>
            <a:pPr marL="0" lvl="0" indent="0" algn="ctr" rtl="0">
              <a:spcBef>
                <a:spcPts val="0"/>
              </a:spcBef>
              <a:spcAft>
                <a:spcPts val="0"/>
              </a:spcAft>
              <a:buNone/>
            </a:pPr>
            <a:r>
              <a:rPr lang="en" sz="1300">
                <a:latin typeface="Kalam"/>
                <a:ea typeface="Kalam"/>
                <a:cs typeface="Kalam"/>
                <a:sym typeface="Kalam"/>
              </a:rPr>
              <a:t>No equipment will be used at this time</a:t>
            </a:r>
            <a:endParaRPr sz="1300">
              <a:latin typeface="Kalam"/>
              <a:ea typeface="Kalam"/>
              <a:cs typeface="Kalam"/>
              <a:sym typeface="Kalam"/>
            </a:endParaRPr>
          </a:p>
          <a:p>
            <a:pPr marL="0" lvl="0" indent="0" algn="ctr" rtl="0">
              <a:spcBef>
                <a:spcPts val="0"/>
              </a:spcBef>
              <a:spcAft>
                <a:spcPts val="0"/>
              </a:spcAft>
              <a:buNone/>
            </a:pPr>
            <a:r>
              <a:rPr lang="en" sz="1300" b="1" u="sng">
                <a:latin typeface="Kalam"/>
                <a:ea typeface="Kalam"/>
                <a:cs typeface="Kalam"/>
                <a:sym typeface="Kalam"/>
              </a:rPr>
              <a:t>Music</a:t>
            </a:r>
            <a:r>
              <a:rPr lang="en" sz="1300">
                <a:latin typeface="Kalam"/>
                <a:ea typeface="Kalam"/>
                <a:cs typeface="Kalam"/>
                <a:sym typeface="Kalam"/>
              </a:rPr>
              <a:t>-will be provided in the music room with social distancing in place</a:t>
            </a:r>
            <a:endParaRPr sz="1300">
              <a:latin typeface="Kalam"/>
              <a:ea typeface="Kalam"/>
              <a:cs typeface="Kalam"/>
              <a:sym typeface="Kalam"/>
            </a:endParaRPr>
          </a:p>
          <a:p>
            <a:pPr marL="0" lvl="0" indent="0" algn="ctr" rtl="0">
              <a:spcBef>
                <a:spcPts val="0"/>
              </a:spcBef>
              <a:spcAft>
                <a:spcPts val="0"/>
              </a:spcAft>
              <a:buNone/>
            </a:pPr>
            <a:r>
              <a:rPr lang="en" sz="1300" b="1" u="sng">
                <a:latin typeface="Kalam"/>
                <a:ea typeface="Kalam"/>
                <a:cs typeface="Kalam"/>
                <a:sym typeface="Kalam"/>
              </a:rPr>
              <a:t>Computer Labs</a:t>
            </a:r>
            <a:r>
              <a:rPr lang="en" sz="1300">
                <a:latin typeface="Kalam"/>
                <a:ea typeface="Kalam"/>
                <a:cs typeface="Kalam"/>
                <a:sym typeface="Kalam"/>
              </a:rPr>
              <a:t>-Students will travel as a class to the computer labs with assigned Chromebooks. Class size will be minimized for labs.</a:t>
            </a:r>
            <a:endParaRPr sz="1300">
              <a:latin typeface="Kalam"/>
              <a:ea typeface="Kalam"/>
              <a:cs typeface="Kalam"/>
              <a:sym typeface="Kalam"/>
            </a:endParaRPr>
          </a:p>
          <a:p>
            <a:pPr marL="0" lvl="0" indent="0" algn="l" rtl="0">
              <a:spcBef>
                <a:spcPts val="0"/>
              </a:spcBef>
              <a:spcAft>
                <a:spcPts val="0"/>
              </a:spcAft>
              <a:buNone/>
            </a:pPr>
            <a:r>
              <a:rPr lang="en" sz="1300" b="1">
                <a:latin typeface="Kalam"/>
                <a:ea typeface="Kalam"/>
                <a:cs typeface="Kalam"/>
                <a:sym typeface="Kalam"/>
              </a:rPr>
              <a:t>   </a:t>
            </a:r>
            <a:r>
              <a:rPr lang="en" sz="1300" b="1" u="sng">
                <a:latin typeface="Kalam"/>
                <a:ea typeface="Kalam"/>
                <a:cs typeface="Kalam"/>
                <a:sym typeface="Kalam"/>
              </a:rPr>
              <a:t>STEM</a:t>
            </a:r>
            <a:r>
              <a:rPr lang="en" sz="1300">
                <a:latin typeface="Kalam"/>
                <a:ea typeface="Kalam"/>
                <a:cs typeface="Kalam"/>
                <a:sym typeface="Kalam"/>
              </a:rPr>
              <a:t>-students will travel to the lab and will have assigned seating with social distancing in place.</a:t>
            </a:r>
            <a:endParaRPr sz="1300">
              <a:latin typeface="Kalam"/>
              <a:ea typeface="Kalam"/>
              <a:cs typeface="Kalam"/>
              <a:sym typeface="Kalam"/>
            </a:endParaRPr>
          </a:p>
          <a:p>
            <a:pPr marL="0" lvl="0" indent="0" algn="ctr" rtl="0">
              <a:spcBef>
                <a:spcPts val="0"/>
              </a:spcBef>
              <a:spcAft>
                <a:spcPts val="0"/>
              </a:spcAft>
              <a:buNone/>
            </a:pPr>
            <a:endParaRPr sz="3000">
              <a:latin typeface="Pacifico"/>
              <a:ea typeface="Pacifico"/>
              <a:cs typeface="Pacifico"/>
              <a:sym typeface="Pacifico"/>
            </a:endParaRPr>
          </a:p>
        </p:txBody>
      </p:sp>
      <p:pic>
        <p:nvPicPr>
          <p:cNvPr id="707" name="Google Shape;707;p23"/>
          <p:cNvPicPr preferRelativeResize="0"/>
          <p:nvPr/>
        </p:nvPicPr>
        <p:blipFill rotWithShape="1">
          <a:blip r:embed="rId5">
            <a:alphaModFix/>
          </a:blip>
          <a:srcRect l="1209" t="1136" r="1277" b="90071"/>
          <a:stretch/>
        </p:blipFill>
        <p:spPr>
          <a:xfrm rot="-5400000">
            <a:off x="5623688" y="2150449"/>
            <a:ext cx="2435799" cy="144076"/>
          </a:xfrm>
          <a:prstGeom prst="rect">
            <a:avLst/>
          </a:prstGeom>
          <a:noFill/>
          <a:ln>
            <a:noFill/>
          </a:ln>
        </p:spPr>
      </p:pic>
      <p:pic>
        <p:nvPicPr>
          <p:cNvPr id="708" name="Google Shape;708;p23"/>
          <p:cNvPicPr preferRelativeResize="0"/>
          <p:nvPr/>
        </p:nvPicPr>
        <p:blipFill rotWithShape="1">
          <a:blip r:embed="rId5">
            <a:alphaModFix/>
          </a:blip>
          <a:srcRect l="1209" t="1136" r="1277" b="90071"/>
          <a:stretch/>
        </p:blipFill>
        <p:spPr>
          <a:xfrm rot="-5400000">
            <a:off x="1084513" y="2150436"/>
            <a:ext cx="2435799" cy="144076"/>
          </a:xfrm>
          <a:prstGeom prst="rect">
            <a:avLst/>
          </a:prstGeom>
          <a:noFill/>
          <a:ln>
            <a:noFill/>
          </a:ln>
        </p:spPr>
      </p:pic>
      <p:pic>
        <p:nvPicPr>
          <p:cNvPr id="709" name="Google Shape;709;p23"/>
          <p:cNvPicPr preferRelativeResize="0"/>
          <p:nvPr/>
        </p:nvPicPr>
        <p:blipFill rotWithShape="1">
          <a:blip r:embed="rId5">
            <a:alphaModFix/>
          </a:blip>
          <a:srcRect l="1209" t="1136" r="1277" b="90071"/>
          <a:stretch/>
        </p:blipFill>
        <p:spPr>
          <a:xfrm>
            <a:off x="2137475" y="1004575"/>
            <a:ext cx="4683251" cy="144076"/>
          </a:xfrm>
          <a:prstGeom prst="rect">
            <a:avLst/>
          </a:prstGeom>
          <a:noFill/>
          <a:ln>
            <a:noFill/>
          </a:ln>
        </p:spPr>
      </p:pic>
      <p:pic>
        <p:nvPicPr>
          <p:cNvPr id="710" name="Google Shape;710;p23"/>
          <p:cNvPicPr preferRelativeResize="0"/>
          <p:nvPr/>
        </p:nvPicPr>
        <p:blipFill rotWithShape="1">
          <a:blip r:embed="rId6">
            <a:alphaModFix/>
          </a:blip>
          <a:srcRect l="20477" t="3749" r="19784" b="2984"/>
          <a:stretch/>
        </p:blipFill>
        <p:spPr>
          <a:xfrm>
            <a:off x="7900350" y="903588"/>
            <a:ext cx="1153125" cy="1440125"/>
          </a:xfrm>
          <a:prstGeom prst="rect">
            <a:avLst/>
          </a:prstGeom>
          <a:noFill/>
          <a:ln w="19050" cap="flat" cmpd="sng">
            <a:solidFill>
              <a:srgbClr val="783F04"/>
            </a:solidFill>
            <a:prstDash val="solid"/>
            <a:round/>
            <a:headEnd type="none" w="sm" len="sm"/>
            <a:tailEnd type="none" w="sm" len="sm"/>
          </a:ln>
        </p:spPr>
      </p:pic>
      <p:pic>
        <p:nvPicPr>
          <p:cNvPr id="711" name="Google Shape;711;p23"/>
          <p:cNvPicPr preferRelativeResize="0"/>
          <p:nvPr/>
        </p:nvPicPr>
        <p:blipFill>
          <a:blip r:embed="rId7">
            <a:alphaModFix/>
          </a:blip>
          <a:stretch>
            <a:fillRect/>
          </a:stretch>
        </p:blipFill>
        <p:spPr>
          <a:xfrm>
            <a:off x="0" y="3777975"/>
            <a:ext cx="9144000" cy="1365525"/>
          </a:xfrm>
          <a:prstGeom prst="rect">
            <a:avLst/>
          </a:prstGeom>
          <a:noFill/>
          <a:ln>
            <a:noFill/>
          </a:ln>
        </p:spPr>
      </p:pic>
      <p:pic>
        <p:nvPicPr>
          <p:cNvPr id="712" name="Google Shape;712;p23"/>
          <p:cNvPicPr preferRelativeResize="0"/>
          <p:nvPr/>
        </p:nvPicPr>
        <p:blipFill rotWithShape="1">
          <a:blip r:embed="rId8">
            <a:alphaModFix/>
          </a:blip>
          <a:srcRect l="66237" t="16552" b="17182"/>
          <a:stretch/>
        </p:blipFill>
        <p:spPr>
          <a:xfrm rot="5400000">
            <a:off x="3916600" y="614500"/>
            <a:ext cx="1274500" cy="7662150"/>
          </a:xfrm>
          <a:prstGeom prst="rect">
            <a:avLst/>
          </a:prstGeom>
          <a:noFill/>
          <a:ln>
            <a:noFill/>
          </a:ln>
        </p:spPr>
      </p:pic>
      <p:pic>
        <p:nvPicPr>
          <p:cNvPr id="713" name="Google Shape;713;p23"/>
          <p:cNvPicPr preferRelativeResize="0"/>
          <p:nvPr/>
        </p:nvPicPr>
        <p:blipFill>
          <a:blip r:embed="rId9">
            <a:alphaModFix/>
          </a:blip>
          <a:stretch>
            <a:fillRect/>
          </a:stretch>
        </p:blipFill>
        <p:spPr>
          <a:xfrm>
            <a:off x="-168300" y="804125"/>
            <a:ext cx="2405700" cy="3614700"/>
          </a:xfrm>
          <a:prstGeom prst="rect">
            <a:avLst/>
          </a:prstGeom>
          <a:noFill/>
          <a:ln>
            <a:noFill/>
          </a:ln>
        </p:spPr>
      </p:pic>
      <p:pic>
        <p:nvPicPr>
          <p:cNvPr id="714" name="Google Shape;714;p23"/>
          <p:cNvPicPr preferRelativeResize="0"/>
          <p:nvPr/>
        </p:nvPicPr>
        <p:blipFill rotWithShape="1">
          <a:blip r:embed="rId10">
            <a:alphaModFix/>
          </a:blip>
          <a:srcRect t="68893" b="9699"/>
          <a:stretch/>
        </p:blipFill>
        <p:spPr>
          <a:xfrm>
            <a:off x="4915900" y="227550"/>
            <a:ext cx="4322776" cy="694399"/>
          </a:xfrm>
          <a:prstGeom prst="rect">
            <a:avLst/>
          </a:prstGeom>
          <a:noFill/>
          <a:ln>
            <a:noFill/>
          </a:ln>
        </p:spPr>
      </p:pic>
      <p:pic>
        <p:nvPicPr>
          <p:cNvPr id="715" name="Google Shape;715;p23"/>
          <p:cNvPicPr preferRelativeResize="0"/>
          <p:nvPr/>
        </p:nvPicPr>
        <p:blipFill rotWithShape="1">
          <a:blip r:embed="rId11">
            <a:alphaModFix/>
          </a:blip>
          <a:srcRect t="18154" r="51011" b="19543"/>
          <a:stretch/>
        </p:blipFill>
        <p:spPr>
          <a:xfrm>
            <a:off x="533467" y="1531862"/>
            <a:ext cx="1002170" cy="1274500"/>
          </a:xfrm>
          <a:prstGeom prst="rect">
            <a:avLst/>
          </a:prstGeom>
          <a:noFill/>
          <a:ln>
            <a:noFill/>
          </a:ln>
        </p:spPr>
      </p:pic>
      <p:pic>
        <p:nvPicPr>
          <p:cNvPr id="716" name="Google Shape;716;p23"/>
          <p:cNvPicPr preferRelativeResize="0"/>
          <p:nvPr/>
        </p:nvPicPr>
        <p:blipFill rotWithShape="1">
          <a:blip r:embed="rId12">
            <a:alphaModFix/>
          </a:blip>
          <a:srcRect r="37655"/>
          <a:stretch/>
        </p:blipFill>
        <p:spPr>
          <a:xfrm flipH="1">
            <a:off x="1239367" y="2571750"/>
            <a:ext cx="386071" cy="872250"/>
          </a:xfrm>
          <a:prstGeom prst="rect">
            <a:avLst/>
          </a:prstGeom>
          <a:noFill/>
          <a:ln>
            <a:noFill/>
          </a:ln>
        </p:spPr>
      </p:pic>
      <p:pic>
        <p:nvPicPr>
          <p:cNvPr id="717" name="Google Shape;717;p23"/>
          <p:cNvPicPr preferRelativeResize="0"/>
          <p:nvPr/>
        </p:nvPicPr>
        <p:blipFill>
          <a:blip r:embed="rId13">
            <a:alphaModFix/>
          </a:blip>
          <a:stretch>
            <a:fillRect/>
          </a:stretch>
        </p:blipFill>
        <p:spPr>
          <a:xfrm>
            <a:off x="3967511" y="13090"/>
            <a:ext cx="1172699" cy="1213310"/>
          </a:xfrm>
          <a:prstGeom prst="rect">
            <a:avLst/>
          </a:prstGeom>
          <a:noFill/>
          <a:ln>
            <a:noFill/>
          </a:ln>
        </p:spPr>
      </p:pic>
      <p:pic>
        <p:nvPicPr>
          <p:cNvPr id="718" name="Google Shape;718;p23"/>
          <p:cNvPicPr preferRelativeResize="0"/>
          <p:nvPr/>
        </p:nvPicPr>
        <p:blipFill>
          <a:blip r:embed="rId14">
            <a:alphaModFix/>
          </a:blip>
          <a:stretch>
            <a:fillRect/>
          </a:stretch>
        </p:blipFill>
        <p:spPr>
          <a:xfrm rot="-9195710">
            <a:off x="312575" y="2184049"/>
            <a:ext cx="1103925" cy="1191150"/>
          </a:xfrm>
          <a:prstGeom prst="rect">
            <a:avLst/>
          </a:prstGeom>
          <a:noFill/>
          <a:ln>
            <a:noFill/>
          </a:ln>
        </p:spPr>
      </p:pic>
      <p:pic>
        <p:nvPicPr>
          <p:cNvPr id="719" name="Google Shape;719;p23"/>
          <p:cNvPicPr preferRelativeResize="0"/>
          <p:nvPr/>
        </p:nvPicPr>
        <p:blipFill>
          <a:blip r:embed="rId15">
            <a:alphaModFix/>
          </a:blip>
          <a:stretch>
            <a:fillRect/>
          </a:stretch>
        </p:blipFill>
        <p:spPr>
          <a:xfrm rot="-5400000" flipH="1">
            <a:off x="490975" y="2307749"/>
            <a:ext cx="1661449" cy="607450"/>
          </a:xfrm>
          <a:prstGeom prst="rect">
            <a:avLst/>
          </a:prstGeom>
          <a:noFill/>
          <a:ln>
            <a:noFill/>
          </a:ln>
        </p:spPr>
      </p:pic>
      <p:pic>
        <p:nvPicPr>
          <p:cNvPr id="720" name="Google Shape;720;p23"/>
          <p:cNvPicPr preferRelativeResize="0"/>
          <p:nvPr/>
        </p:nvPicPr>
        <p:blipFill rotWithShape="1">
          <a:blip r:embed="rId10">
            <a:alphaModFix/>
          </a:blip>
          <a:srcRect t="68894" b="10882"/>
          <a:stretch/>
        </p:blipFill>
        <p:spPr>
          <a:xfrm>
            <a:off x="-107600" y="227550"/>
            <a:ext cx="4322776" cy="656000"/>
          </a:xfrm>
          <a:prstGeom prst="rect">
            <a:avLst/>
          </a:prstGeom>
          <a:noFill/>
          <a:ln>
            <a:noFill/>
          </a:ln>
        </p:spPr>
      </p:pic>
      <p:pic>
        <p:nvPicPr>
          <p:cNvPr id="721" name="Google Shape;721;p23"/>
          <p:cNvPicPr preferRelativeResize="0"/>
          <p:nvPr/>
        </p:nvPicPr>
        <p:blipFill>
          <a:blip r:embed="rId16">
            <a:alphaModFix/>
          </a:blip>
          <a:stretch>
            <a:fillRect/>
          </a:stretch>
        </p:blipFill>
        <p:spPr>
          <a:xfrm>
            <a:off x="2313224" y="285625"/>
            <a:ext cx="452200" cy="452200"/>
          </a:xfrm>
          <a:prstGeom prst="rect">
            <a:avLst/>
          </a:prstGeom>
          <a:noFill/>
          <a:ln>
            <a:noFill/>
          </a:ln>
        </p:spPr>
      </p:pic>
      <p:pic>
        <p:nvPicPr>
          <p:cNvPr id="722" name="Google Shape;722;p23"/>
          <p:cNvPicPr preferRelativeResize="0"/>
          <p:nvPr/>
        </p:nvPicPr>
        <p:blipFill>
          <a:blip r:embed="rId17">
            <a:alphaModFix/>
          </a:blip>
          <a:stretch>
            <a:fillRect/>
          </a:stretch>
        </p:blipFill>
        <p:spPr>
          <a:xfrm>
            <a:off x="2961662" y="213675"/>
            <a:ext cx="551799" cy="551799"/>
          </a:xfrm>
          <a:prstGeom prst="rect">
            <a:avLst/>
          </a:prstGeom>
          <a:noFill/>
          <a:ln>
            <a:noFill/>
          </a:ln>
        </p:spPr>
      </p:pic>
      <p:pic>
        <p:nvPicPr>
          <p:cNvPr id="723" name="Google Shape;723;p23"/>
          <p:cNvPicPr preferRelativeResize="0"/>
          <p:nvPr/>
        </p:nvPicPr>
        <p:blipFill>
          <a:blip r:embed="rId18">
            <a:alphaModFix/>
          </a:blip>
          <a:stretch>
            <a:fillRect/>
          </a:stretch>
        </p:blipFill>
        <p:spPr>
          <a:xfrm rot="-2048440">
            <a:off x="2602837" y="270209"/>
            <a:ext cx="499999" cy="499983"/>
          </a:xfrm>
          <a:prstGeom prst="rect">
            <a:avLst/>
          </a:prstGeom>
          <a:noFill/>
          <a:ln>
            <a:noFill/>
          </a:ln>
        </p:spPr>
      </p:pic>
      <p:pic>
        <p:nvPicPr>
          <p:cNvPr id="724" name="Google Shape;724;p23"/>
          <p:cNvPicPr preferRelativeResize="0"/>
          <p:nvPr/>
        </p:nvPicPr>
        <p:blipFill rotWithShape="1">
          <a:blip r:embed="rId19">
            <a:alphaModFix/>
          </a:blip>
          <a:srcRect t="30089" b="19169"/>
          <a:stretch/>
        </p:blipFill>
        <p:spPr>
          <a:xfrm rot="881457">
            <a:off x="1909638" y="465633"/>
            <a:ext cx="607450" cy="308217"/>
          </a:xfrm>
          <a:prstGeom prst="rect">
            <a:avLst/>
          </a:prstGeom>
          <a:noFill/>
          <a:ln>
            <a:noFill/>
          </a:ln>
        </p:spPr>
      </p:pic>
      <p:pic>
        <p:nvPicPr>
          <p:cNvPr id="725" name="Google Shape;725;p23"/>
          <p:cNvPicPr preferRelativeResize="0"/>
          <p:nvPr/>
        </p:nvPicPr>
        <p:blipFill rotWithShape="1">
          <a:blip r:embed="rId20">
            <a:alphaModFix/>
          </a:blip>
          <a:srcRect l="34551" r="34766"/>
          <a:stretch/>
        </p:blipFill>
        <p:spPr>
          <a:xfrm>
            <a:off x="617375" y="106150"/>
            <a:ext cx="201274" cy="656000"/>
          </a:xfrm>
          <a:prstGeom prst="rect">
            <a:avLst/>
          </a:prstGeom>
          <a:noFill/>
          <a:ln>
            <a:noFill/>
          </a:ln>
        </p:spPr>
      </p:pic>
      <p:pic>
        <p:nvPicPr>
          <p:cNvPr id="726" name="Google Shape;726;p23"/>
          <p:cNvPicPr preferRelativeResize="0"/>
          <p:nvPr/>
        </p:nvPicPr>
        <p:blipFill rotWithShape="1">
          <a:blip r:embed="rId20">
            <a:alphaModFix/>
          </a:blip>
          <a:srcRect l="34551" r="34766"/>
          <a:stretch/>
        </p:blipFill>
        <p:spPr>
          <a:xfrm>
            <a:off x="849675" y="106150"/>
            <a:ext cx="201274" cy="656000"/>
          </a:xfrm>
          <a:prstGeom prst="rect">
            <a:avLst/>
          </a:prstGeom>
          <a:noFill/>
          <a:ln>
            <a:noFill/>
          </a:ln>
        </p:spPr>
      </p:pic>
      <p:pic>
        <p:nvPicPr>
          <p:cNvPr id="727" name="Google Shape;727;p23"/>
          <p:cNvPicPr preferRelativeResize="0"/>
          <p:nvPr/>
        </p:nvPicPr>
        <p:blipFill rotWithShape="1">
          <a:blip r:embed="rId20">
            <a:alphaModFix/>
          </a:blip>
          <a:srcRect l="34551" r="34766"/>
          <a:stretch/>
        </p:blipFill>
        <p:spPr>
          <a:xfrm>
            <a:off x="1081975" y="106150"/>
            <a:ext cx="201274" cy="656000"/>
          </a:xfrm>
          <a:prstGeom prst="rect">
            <a:avLst/>
          </a:prstGeom>
          <a:noFill/>
          <a:ln>
            <a:noFill/>
          </a:ln>
        </p:spPr>
      </p:pic>
      <p:pic>
        <p:nvPicPr>
          <p:cNvPr id="728" name="Google Shape;728;p23"/>
          <p:cNvPicPr preferRelativeResize="0"/>
          <p:nvPr/>
        </p:nvPicPr>
        <p:blipFill rotWithShape="1">
          <a:blip r:embed="rId21">
            <a:alphaModFix/>
          </a:blip>
          <a:srcRect l="17265" r="14516" b="17749"/>
          <a:stretch/>
        </p:blipFill>
        <p:spPr>
          <a:xfrm rot="3233758">
            <a:off x="457163" y="2835989"/>
            <a:ext cx="656000" cy="675585"/>
          </a:xfrm>
          <a:prstGeom prst="rect">
            <a:avLst/>
          </a:prstGeom>
          <a:noFill/>
          <a:ln>
            <a:noFill/>
          </a:ln>
        </p:spPr>
      </p:pic>
      <p:pic>
        <p:nvPicPr>
          <p:cNvPr id="729" name="Google Shape;729;p23"/>
          <p:cNvPicPr preferRelativeResize="0"/>
          <p:nvPr/>
        </p:nvPicPr>
        <p:blipFill>
          <a:blip r:embed="rId22">
            <a:alphaModFix/>
          </a:blip>
          <a:stretch>
            <a:fillRect/>
          </a:stretch>
        </p:blipFill>
        <p:spPr>
          <a:xfrm>
            <a:off x="7758775" y="-86525"/>
            <a:ext cx="932375" cy="932375"/>
          </a:xfrm>
          <a:prstGeom prst="rect">
            <a:avLst/>
          </a:prstGeom>
          <a:noFill/>
          <a:ln>
            <a:noFill/>
          </a:ln>
        </p:spPr>
      </p:pic>
      <p:pic>
        <p:nvPicPr>
          <p:cNvPr id="730" name="Google Shape;730;p23"/>
          <p:cNvPicPr preferRelativeResize="0"/>
          <p:nvPr/>
        </p:nvPicPr>
        <p:blipFill rotWithShape="1">
          <a:blip r:embed="rId23">
            <a:alphaModFix/>
          </a:blip>
          <a:srcRect t="14056" b="51506"/>
          <a:stretch/>
        </p:blipFill>
        <p:spPr>
          <a:xfrm>
            <a:off x="6378575" y="227550"/>
            <a:ext cx="1521776" cy="524050"/>
          </a:xfrm>
          <a:prstGeom prst="rect">
            <a:avLst/>
          </a:prstGeom>
          <a:noFill/>
          <a:ln>
            <a:noFill/>
          </a:ln>
        </p:spPr>
      </p:pic>
      <p:pic>
        <p:nvPicPr>
          <p:cNvPr id="731" name="Google Shape;731;p23"/>
          <p:cNvPicPr preferRelativeResize="0"/>
          <p:nvPr/>
        </p:nvPicPr>
        <p:blipFill rotWithShape="1">
          <a:blip r:embed="rId23">
            <a:alphaModFix/>
          </a:blip>
          <a:srcRect t="48057" b="19642"/>
          <a:stretch/>
        </p:blipFill>
        <p:spPr>
          <a:xfrm>
            <a:off x="6378576" y="299188"/>
            <a:ext cx="1521776" cy="491562"/>
          </a:xfrm>
          <a:prstGeom prst="rect">
            <a:avLst/>
          </a:prstGeom>
          <a:noFill/>
          <a:ln>
            <a:noFill/>
          </a:ln>
        </p:spPr>
      </p:pic>
      <p:pic>
        <p:nvPicPr>
          <p:cNvPr id="732" name="Google Shape;732;p23"/>
          <p:cNvPicPr preferRelativeResize="0"/>
          <p:nvPr/>
        </p:nvPicPr>
        <p:blipFill>
          <a:blip r:embed="rId22">
            <a:alphaModFix/>
          </a:blip>
          <a:stretch>
            <a:fillRect/>
          </a:stretch>
        </p:blipFill>
        <p:spPr>
          <a:xfrm flipH="1">
            <a:off x="5484875" y="-86537"/>
            <a:ext cx="932375" cy="932375"/>
          </a:xfrm>
          <a:prstGeom prst="rect">
            <a:avLst/>
          </a:prstGeom>
          <a:noFill/>
          <a:ln>
            <a:noFill/>
          </a:ln>
        </p:spPr>
      </p:pic>
      <p:pic>
        <p:nvPicPr>
          <p:cNvPr id="733" name="Google Shape;733;p23"/>
          <p:cNvPicPr preferRelativeResize="0"/>
          <p:nvPr/>
        </p:nvPicPr>
        <p:blipFill rotWithShape="1">
          <a:blip r:embed="rId24">
            <a:alphaModFix/>
          </a:blip>
          <a:srcRect l="4611" t="9268" r="4620" b="8851"/>
          <a:stretch/>
        </p:blipFill>
        <p:spPr>
          <a:xfrm>
            <a:off x="2395734" y="534228"/>
            <a:ext cx="287175" cy="259025"/>
          </a:xfrm>
          <a:prstGeom prst="rect">
            <a:avLst/>
          </a:prstGeom>
          <a:noFill/>
          <a:ln>
            <a:noFill/>
          </a:ln>
        </p:spPr>
      </p:pic>
      <p:pic>
        <p:nvPicPr>
          <p:cNvPr id="734" name="Google Shape;734;p23"/>
          <p:cNvPicPr preferRelativeResize="0"/>
          <p:nvPr/>
        </p:nvPicPr>
        <p:blipFill>
          <a:blip r:embed="rId25">
            <a:alphaModFix/>
          </a:blip>
          <a:stretch>
            <a:fillRect/>
          </a:stretch>
        </p:blipFill>
        <p:spPr>
          <a:xfrm>
            <a:off x="3312175" y="595431"/>
            <a:ext cx="201275" cy="195319"/>
          </a:xfrm>
          <a:prstGeom prst="rect">
            <a:avLst/>
          </a:prstGeom>
          <a:noFill/>
          <a:ln>
            <a:noFill/>
          </a:ln>
        </p:spPr>
      </p:pic>
      <p:pic>
        <p:nvPicPr>
          <p:cNvPr id="735" name="Google Shape;735;p23"/>
          <p:cNvPicPr preferRelativeResize="0"/>
          <p:nvPr/>
        </p:nvPicPr>
        <p:blipFill rotWithShape="1">
          <a:blip r:embed="rId20">
            <a:alphaModFix/>
          </a:blip>
          <a:srcRect l="34551" r="34766"/>
          <a:stretch/>
        </p:blipFill>
        <p:spPr>
          <a:xfrm>
            <a:off x="1314275" y="106150"/>
            <a:ext cx="201274" cy="656000"/>
          </a:xfrm>
          <a:prstGeom prst="rect">
            <a:avLst/>
          </a:prstGeom>
          <a:noFill/>
          <a:ln>
            <a:noFill/>
          </a:ln>
        </p:spPr>
      </p:pic>
      <p:pic>
        <p:nvPicPr>
          <p:cNvPr id="736" name="Google Shape;736;p23"/>
          <p:cNvPicPr preferRelativeResize="0"/>
          <p:nvPr/>
        </p:nvPicPr>
        <p:blipFill>
          <a:blip r:embed="rId26">
            <a:alphaModFix/>
          </a:blip>
          <a:stretch>
            <a:fillRect/>
          </a:stretch>
        </p:blipFill>
        <p:spPr>
          <a:xfrm flipH="1">
            <a:off x="972576" y="3725040"/>
            <a:ext cx="607450" cy="297110"/>
          </a:xfrm>
          <a:prstGeom prst="rect">
            <a:avLst/>
          </a:prstGeom>
          <a:noFill/>
          <a:ln>
            <a:noFill/>
          </a:ln>
        </p:spPr>
      </p:pic>
      <p:pic>
        <p:nvPicPr>
          <p:cNvPr id="737" name="Google Shape;737;p23"/>
          <p:cNvPicPr preferRelativeResize="0"/>
          <p:nvPr/>
        </p:nvPicPr>
        <p:blipFill rotWithShape="1">
          <a:blip r:embed="rId20">
            <a:alphaModFix/>
          </a:blip>
          <a:srcRect l="34551" r="34766"/>
          <a:stretch/>
        </p:blipFill>
        <p:spPr>
          <a:xfrm>
            <a:off x="1536900" y="106150"/>
            <a:ext cx="201274" cy="656000"/>
          </a:xfrm>
          <a:prstGeom prst="rect">
            <a:avLst/>
          </a:prstGeom>
          <a:noFill/>
          <a:ln>
            <a:noFill/>
          </a:ln>
        </p:spPr>
      </p:pic>
      <p:pic>
        <p:nvPicPr>
          <p:cNvPr id="738" name="Google Shape;738;p23"/>
          <p:cNvPicPr preferRelativeResize="0"/>
          <p:nvPr/>
        </p:nvPicPr>
        <p:blipFill rotWithShape="1">
          <a:blip r:embed="rId27">
            <a:alphaModFix/>
          </a:blip>
          <a:srcRect l="6241" t="16235" r="6460" b="18297"/>
          <a:stretch/>
        </p:blipFill>
        <p:spPr>
          <a:xfrm>
            <a:off x="509260" y="3637825"/>
            <a:ext cx="551815" cy="413850"/>
          </a:xfrm>
          <a:prstGeom prst="rect">
            <a:avLst/>
          </a:prstGeom>
          <a:noFill/>
          <a:ln>
            <a:noFill/>
          </a:ln>
        </p:spPr>
      </p:pic>
      <p:pic>
        <p:nvPicPr>
          <p:cNvPr id="739" name="Google Shape;739;p23"/>
          <p:cNvPicPr preferRelativeResize="0"/>
          <p:nvPr/>
        </p:nvPicPr>
        <p:blipFill rotWithShape="1">
          <a:blip r:embed="rId5">
            <a:alphaModFix/>
          </a:blip>
          <a:srcRect l="1209" t="1136" r="1277" b="90071"/>
          <a:stretch/>
        </p:blipFill>
        <p:spPr>
          <a:xfrm>
            <a:off x="2230375" y="3303550"/>
            <a:ext cx="4683251" cy="144076"/>
          </a:xfrm>
          <a:prstGeom prst="rect">
            <a:avLst/>
          </a:prstGeom>
          <a:noFill/>
          <a:ln>
            <a:noFill/>
          </a:ln>
        </p:spPr>
      </p:pic>
      <p:pic>
        <p:nvPicPr>
          <p:cNvPr id="740" name="Google Shape;740;p23"/>
          <p:cNvPicPr preferRelativeResize="0"/>
          <p:nvPr/>
        </p:nvPicPr>
        <p:blipFill>
          <a:blip r:embed="rId28">
            <a:alphaModFix/>
          </a:blip>
          <a:stretch>
            <a:fillRect/>
          </a:stretch>
        </p:blipFill>
        <p:spPr>
          <a:xfrm>
            <a:off x="517325" y="1000775"/>
            <a:ext cx="638950" cy="413850"/>
          </a:xfrm>
          <a:prstGeom prst="rect">
            <a:avLst/>
          </a:prstGeom>
          <a:noFill/>
          <a:ln>
            <a:noFill/>
          </a:ln>
        </p:spPr>
      </p:pic>
      <p:pic>
        <p:nvPicPr>
          <p:cNvPr id="741" name="Google Shape;741;p23"/>
          <p:cNvPicPr preferRelativeResize="0"/>
          <p:nvPr/>
        </p:nvPicPr>
        <p:blipFill rotWithShape="1">
          <a:blip r:embed="rId29">
            <a:alphaModFix/>
          </a:blip>
          <a:srcRect l="14491" t="17334" r="13592" b="23744"/>
          <a:stretch/>
        </p:blipFill>
        <p:spPr>
          <a:xfrm>
            <a:off x="1104478" y="1092450"/>
            <a:ext cx="520950" cy="322174"/>
          </a:xfrm>
          <a:prstGeom prst="rect">
            <a:avLst/>
          </a:prstGeom>
          <a:noFill/>
          <a:ln>
            <a:noFill/>
          </a:ln>
        </p:spPr>
      </p:pic>
      <p:pic>
        <p:nvPicPr>
          <p:cNvPr id="742" name="Google Shape;742;p23"/>
          <p:cNvPicPr preferRelativeResize="0"/>
          <p:nvPr/>
        </p:nvPicPr>
        <p:blipFill rotWithShape="1">
          <a:blip r:embed="rId30">
            <a:alphaModFix/>
          </a:blip>
          <a:srcRect l="18208" t="3180" r="18937" b="4080"/>
          <a:stretch/>
        </p:blipFill>
        <p:spPr>
          <a:xfrm>
            <a:off x="7017355" y="1055049"/>
            <a:ext cx="822225" cy="1213300"/>
          </a:xfrm>
          <a:prstGeom prst="rect">
            <a:avLst/>
          </a:prstGeom>
          <a:noFill/>
          <a:ln>
            <a:noFill/>
          </a:ln>
        </p:spPr>
      </p:pic>
      <p:pic>
        <p:nvPicPr>
          <p:cNvPr id="743" name="Google Shape;743;p23"/>
          <p:cNvPicPr preferRelativeResize="0"/>
          <p:nvPr/>
        </p:nvPicPr>
        <p:blipFill rotWithShape="1">
          <a:blip r:embed="rId31">
            <a:alphaModFix/>
          </a:blip>
          <a:srcRect l="14562" t="35954" r="11253" b="27616"/>
          <a:stretch/>
        </p:blipFill>
        <p:spPr>
          <a:xfrm>
            <a:off x="5733900" y="3556806"/>
            <a:ext cx="1172700" cy="575819"/>
          </a:xfrm>
          <a:prstGeom prst="rect">
            <a:avLst/>
          </a:prstGeom>
          <a:noFill/>
          <a:ln>
            <a:noFill/>
          </a:ln>
        </p:spPr>
      </p:pic>
      <p:pic>
        <p:nvPicPr>
          <p:cNvPr id="744" name="Google Shape;744;p23"/>
          <p:cNvPicPr preferRelativeResize="0"/>
          <p:nvPr/>
        </p:nvPicPr>
        <p:blipFill>
          <a:blip r:embed="rId32">
            <a:alphaModFix/>
          </a:blip>
          <a:stretch>
            <a:fillRect/>
          </a:stretch>
        </p:blipFill>
        <p:spPr>
          <a:xfrm rot="4357007">
            <a:off x="8734911" y="2722113"/>
            <a:ext cx="330255" cy="534522"/>
          </a:xfrm>
          <a:prstGeom prst="rect">
            <a:avLst/>
          </a:prstGeom>
          <a:noFill/>
          <a:ln>
            <a:noFill/>
          </a:ln>
        </p:spPr>
      </p:pic>
      <p:pic>
        <p:nvPicPr>
          <p:cNvPr id="745" name="Google Shape;745;p23"/>
          <p:cNvPicPr preferRelativeResize="0"/>
          <p:nvPr/>
        </p:nvPicPr>
        <p:blipFill rotWithShape="1">
          <a:blip r:embed="rId33">
            <a:alphaModFix/>
          </a:blip>
          <a:srcRect t="18052" b="19653"/>
          <a:stretch/>
        </p:blipFill>
        <p:spPr>
          <a:xfrm>
            <a:off x="6906591" y="2456575"/>
            <a:ext cx="2311835" cy="1440125"/>
          </a:xfrm>
          <a:prstGeom prst="rect">
            <a:avLst/>
          </a:prstGeom>
          <a:noFill/>
          <a:ln>
            <a:noFill/>
          </a:ln>
        </p:spPr>
      </p:pic>
      <p:pic>
        <p:nvPicPr>
          <p:cNvPr id="746" name="Google Shape;746;p23"/>
          <p:cNvPicPr preferRelativeResize="0"/>
          <p:nvPr/>
        </p:nvPicPr>
        <p:blipFill rotWithShape="1">
          <a:blip r:embed="rId34">
            <a:alphaModFix/>
          </a:blip>
          <a:srcRect/>
          <a:stretch/>
        </p:blipFill>
        <p:spPr>
          <a:xfrm>
            <a:off x="8038096" y="2743500"/>
            <a:ext cx="551825" cy="491713"/>
          </a:xfrm>
          <a:prstGeom prst="rect">
            <a:avLst/>
          </a:prstGeom>
          <a:noFill/>
          <a:ln>
            <a:noFill/>
          </a:ln>
        </p:spPr>
      </p:pic>
      <p:pic>
        <p:nvPicPr>
          <p:cNvPr id="747" name="Google Shape;747;p23"/>
          <p:cNvPicPr preferRelativeResize="0"/>
          <p:nvPr/>
        </p:nvPicPr>
        <p:blipFill>
          <a:blip r:embed="rId35">
            <a:alphaModFix/>
          </a:blip>
          <a:stretch>
            <a:fillRect/>
          </a:stretch>
        </p:blipFill>
        <p:spPr>
          <a:xfrm>
            <a:off x="7166782" y="2709723"/>
            <a:ext cx="386050" cy="424434"/>
          </a:xfrm>
          <a:prstGeom prst="rect">
            <a:avLst/>
          </a:prstGeom>
          <a:noFill/>
          <a:ln>
            <a:noFill/>
          </a:ln>
        </p:spPr>
      </p:pic>
      <p:pic>
        <p:nvPicPr>
          <p:cNvPr id="748" name="Google Shape;748;p23"/>
          <p:cNvPicPr preferRelativeResize="0"/>
          <p:nvPr/>
        </p:nvPicPr>
        <p:blipFill rotWithShape="1">
          <a:blip r:embed="rId36">
            <a:alphaModFix/>
          </a:blip>
          <a:srcRect b="10297"/>
          <a:stretch/>
        </p:blipFill>
        <p:spPr>
          <a:xfrm flipH="1">
            <a:off x="6956610" y="2719434"/>
            <a:ext cx="452200" cy="405004"/>
          </a:xfrm>
          <a:prstGeom prst="rect">
            <a:avLst/>
          </a:prstGeom>
          <a:noFill/>
          <a:ln>
            <a:noFill/>
          </a:ln>
        </p:spPr>
      </p:pic>
      <p:pic>
        <p:nvPicPr>
          <p:cNvPr id="749" name="Google Shape;749;p23"/>
          <p:cNvPicPr preferRelativeResize="0"/>
          <p:nvPr/>
        </p:nvPicPr>
        <p:blipFill>
          <a:blip r:embed="rId37">
            <a:alphaModFix/>
          </a:blip>
          <a:stretch>
            <a:fillRect/>
          </a:stretch>
        </p:blipFill>
        <p:spPr>
          <a:xfrm>
            <a:off x="7035874" y="3266725"/>
            <a:ext cx="461475" cy="409013"/>
          </a:xfrm>
          <a:prstGeom prst="rect">
            <a:avLst/>
          </a:prstGeom>
          <a:noFill/>
          <a:ln>
            <a:noFill/>
          </a:ln>
        </p:spPr>
      </p:pic>
      <p:pic>
        <p:nvPicPr>
          <p:cNvPr id="750" name="Google Shape;750;p23"/>
          <p:cNvPicPr preferRelativeResize="0"/>
          <p:nvPr/>
        </p:nvPicPr>
        <p:blipFill rotWithShape="1">
          <a:blip r:embed="rId38">
            <a:alphaModFix/>
          </a:blip>
          <a:srcRect t="11441"/>
          <a:stretch/>
        </p:blipFill>
        <p:spPr>
          <a:xfrm rot="-692912">
            <a:off x="8116698" y="3240830"/>
            <a:ext cx="462829" cy="442272"/>
          </a:xfrm>
          <a:prstGeom prst="rect">
            <a:avLst/>
          </a:prstGeom>
          <a:noFill/>
          <a:ln>
            <a:noFill/>
          </a:ln>
        </p:spPr>
      </p:pic>
      <p:pic>
        <p:nvPicPr>
          <p:cNvPr id="751" name="Google Shape;751;p23"/>
          <p:cNvPicPr preferRelativeResize="0"/>
          <p:nvPr/>
        </p:nvPicPr>
        <p:blipFill rotWithShape="1">
          <a:blip r:embed="rId39">
            <a:alphaModFix/>
          </a:blip>
          <a:srcRect l="13342" t="5737" r="13670" b="6265"/>
          <a:stretch/>
        </p:blipFill>
        <p:spPr>
          <a:xfrm flipH="1">
            <a:off x="6276000" y="105500"/>
            <a:ext cx="841675" cy="693805"/>
          </a:xfrm>
          <a:prstGeom prst="rect">
            <a:avLst/>
          </a:prstGeom>
          <a:noFill/>
          <a:ln>
            <a:noFill/>
          </a:ln>
        </p:spPr>
      </p:pic>
      <p:pic>
        <p:nvPicPr>
          <p:cNvPr id="752" name="Google Shape;752;p23"/>
          <p:cNvPicPr preferRelativeResize="0"/>
          <p:nvPr/>
        </p:nvPicPr>
        <p:blipFill>
          <a:blip r:embed="rId40">
            <a:alphaModFix/>
          </a:blip>
          <a:stretch>
            <a:fillRect/>
          </a:stretch>
        </p:blipFill>
        <p:spPr>
          <a:xfrm rot="-315440" flipH="1">
            <a:off x="7595586" y="3245291"/>
            <a:ext cx="423553" cy="433338"/>
          </a:xfrm>
          <a:prstGeom prst="rect">
            <a:avLst/>
          </a:prstGeom>
          <a:noFill/>
          <a:ln>
            <a:noFill/>
          </a:ln>
        </p:spPr>
      </p:pic>
      <p:pic>
        <p:nvPicPr>
          <p:cNvPr id="753" name="Google Shape;753;p23"/>
          <p:cNvPicPr preferRelativeResize="0"/>
          <p:nvPr/>
        </p:nvPicPr>
        <p:blipFill>
          <a:blip r:embed="rId40">
            <a:alphaModFix/>
          </a:blip>
          <a:stretch>
            <a:fillRect/>
          </a:stretch>
        </p:blipFill>
        <p:spPr>
          <a:xfrm rot="-315440" flipH="1">
            <a:off x="8614611" y="2772704"/>
            <a:ext cx="423553" cy="433338"/>
          </a:xfrm>
          <a:prstGeom prst="rect">
            <a:avLst/>
          </a:prstGeom>
          <a:noFill/>
          <a:ln>
            <a:noFill/>
          </a:ln>
        </p:spPr>
      </p:pic>
      <p:pic>
        <p:nvPicPr>
          <p:cNvPr id="754" name="Google Shape;754;p23"/>
          <p:cNvPicPr preferRelativeResize="0"/>
          <p:nvPr/>
        </p:nvPicPr>
        <p:blipFill rotWithShape="1">
          <a:blip r:embed="rId20">
            <a:alphaModFix/>
          </a:blip>
          <a:srcRect l="34551" r="34766"/>
          <a:stretch/>
        </p:blipFill>
        <p:spPr>
          <a:xfrm>
            <a:off x="7327838" y="2021962"/>
            <a:ext cx="201274" cy="656000"/>
          </a:xfrm>
          <a:prstGeom prst="rect">
            <a:avLst/>
          </a:prstGeom>
          <a:noFill/>
          <a:ln>
            <a:noFill/>
          </a:ln>
        </p:spPr>
      </p:pic>
      <p:pic>
        <p:nvPicPr>
          <p:cNvPr id="755" name="Google Shape;755;p23"/>
          <p:cNvPicPr preferRelativeResize="0"/>
          <p:nvPr/>
        </p:nvPicPr>
        <p:blipFill rotWithShape="1">
          <a:blip r:embed="rId41">
            <a:alphaModFix/>
          </a:blip>
          <a:srcRect l="23549" r="22966"/>
          <a:stretch/>
        </p:blipFill>
        <p:spPr>
          <a:xfrm rot="1120906">
            <a:off x="7581265" y="1799732"/>
            <a:ext cx="452200" cy="845481"/>
          </a:xfrm>
          <a:prstGeom prst="rect">
            <a:avLst/>
          </a:prstGeom>
          <a:noFill/>
          <a:ln>
            <a:noFill/>
          </a:ln>
        </p:spPr>
      </p:pic>
      <p:pic>
        <p:nvPicPr>
          <p:cNvPr id="756" name="Google Shape;756;p23"/>
          <p:cNvPicPr preferRelativeResize="0"/>
          <p:nvPr/>
        </p:nvPicPr>
        <p:blipFill rotWithShape="1">
          <a:blip r:embed="rId42">
            <a:alphaModFix/>
          </a:blip>
          <a:srcRect l="31222" r="25965"/>
          <a:stretch/>
        </p:blipFill>
        <p:spPr>
          <a:xfrm>
            <a:off x="8658123" y="3199938"/>
            <a:ext cx="299502" cy="524050"/>
          </a:xfrm>
          <a:prstGeom prst="rect">
            <a:avLst/>
          </a:prstGeom>
          <a:noFill/>
          <a:ln>
            <a:noFill/>
          </a:ln>
        </p:spPr>
      </p:pic>
      <p:pic>
        <p:nvPicPr>
          <p:cNvPr id="757" name="Google Shape;757;p23"/>
          <p:cNvPicPr preferRelativeResize="0"/>
          <p:nvPr/>
        </p:nvPicPr>
        <p:blipFill>
          <a:blip r:embed="rId43">
            <a:alphaModFix/>
          </a:blip>
          <a:stretch>
            <a:fillRect/>
          </a:stretch>
        </p:blipFill>
        <p:spPr>
          <a:xfrm>
            <a:off x="3479188" y="3266725"/>
            <a:ext cx="872250" cy="872250"/>
          </a:xfrm>
          <a:prstGeom prst="rect">
            <a:avLst/>
          </a:prstGeom>
          <a:noFill/>
          <a:ln>
            <a:noFill/>
          </a:ln>
        </p:spPr>
      </p:pic>
      <p:pic>
        <p:nvPicPr>
          <p:cNvPr id="758" name="Google Shape;758;p23"/>
          <p:cNvPicPr preferRelativeResize="0"/>
          <p:nvPr/>
        </p:nvPicPr>
        <p:blipFill rotWithShape="1">
          <a:blip r:embed="rId44">
            <a:alphaModFix/>
          </a:blip>
          <a:srcRect l="6508" t="4176" r="7970" b="6776"/>
          <a:stretch/>
        </p:blipFill>
        <p:spPr>
          <a:xfrm>
            <a:off x="8000900" y="2219202"/>
            <a:ext cx="694426" cy="476171"/>
          </a:xfrm>
          <a:prstGeom prst="rect">
            <a:avLst/>
          </a:prstGeom>
          <a:noFill/>
          <a:ln>
            <a:noFill/>
          </a:ln>
        </p:spPr>
      </p:pic>
      <p:pic>
        <p:nvPicPr>
          <p:cNvPr id="759" name="Google Shape;759;p23"/>
          <p:cNvPicPr preferRelativeResize="0"/>
          <p:nvPr/>
        </p:nvPicPr>
        <p:blipFill>
          <a:blip r:embed="rId45">
            <a:alphaModFix/>
          </a:blip>
          <a:stretch>
            <a:fillRect/>
          </a:stretch>
        </p:blipFill>
        <p:spPr>
          <a:xfrm>
            <a:off x="8580563" y="1943859"/>
            <a:ext cx="638950" cy="736116"/>
          </a:xfrm>
          <a:prstGeom prst="rect">
            <a:avLst/>
          </a:prstGeom>
          <a:noFill/>
          <a:ln>
            <a:noFill/>
          </a:ln>
        </p:spPr>
      </p:pic>
      <p:pic>
        <p:nvPicPr>
          <p:cNvPr id="760" name="Google Shape;760;p23"/>
          <p:cNvPicPr preferRelativeResize="0"/>
          <p:nvPr/>
        </p:nvPicPr>
        <p:blipFill rotWithShape="1">
          <a:blip r:embed="rId46">
            <a:alphaModFix/>
          </a:blip>
          <a:srcRect l="7955" t="11079" r="8306" b="10617"/>
          <a:stretch/>
        </p:blipFill>
        <p:spPr>
          <a:xfrm rot="319751">
            <a:off x="4372102" y="3324504"/>
            <a:ext cx="768349" cy="718392"/>
          </a:xfrm>
          <a:prstGeom prst="rect">
            <a:avLst/>
          </a:prstGeom>
          <a:noFill/>
          <a:ln>
            <a:noFill/>
          </a:ln>
        </p:spPr>
      </p:pic>
      <p:pic>
        <p:nvPicPr>
          <p:cNvPr id="761" name="Google Shape;761;p23"/>
          <p:cNvPicPr preferRelativeResize="0"/>
          <p:nvPr/>
        </p:nvPicPr>
        <p:blipFill rotWithShape="1">
          <a:blip r:embed="rId47">
            <a:alphaModFix/>
          </a:blip>
          <a:srcRect t="14068" b="10737"/>
          <a:stretch/>
        </p:blipFill>
        <p:spPr>
          <a:xfrm>
            <a:off x="3914775" y="3531990"/>
            <a:ext cx="831750" cy="625434"/>
          </a:xfrm>
          <a:prstGeom prst="rect">
            <a:avLst/>
          </a:prstGeom>
          <a:noFill/>
          <a:ln>
            <a:noFill/>
          </a:ln>
        </p:spPr>
      </p:pic>
      <p:pic>
        <p:nvPicPr>
          <p:cNvPr id="762" name="Google Shape;762;p23"/>
          <p:cNvPicPr preferRelativeResize="0"/>
          <p:nvPr/>
        </p:nvPicPr>
        <p:blipFill>
          <a:blip r:embed="rId48">
            <a:alphaModFix/>
          </a:blip>
          <a:stretch>
            <a:fillRect/>
          </a:stretch>
        </p:blipFill>
        <p:spPr>
          <a:xfrm>
            <a:off x="7515638" y="2734975"/>
            <a:ext cx="520950" cy="452201"/>
          </a:xfrm>
          <a:prstGeom prst="rect">
            <a:avLst/>
          </a:prstGeom>
          <a:noFill/>
          <a:ln>
            <a:noFill/>
          </a:ln>
        </p:spPr>
      </p:pic>
      <p:pic>
        <p:nvPicPr>
          <p:cNvPr id="763" name="Google Shape;763;p23"/>
          <p:cNvPicPr preferRelativeResize="0"/>
          <p:nvPr/>
        </p:nvPicPr>
        <p:blipFill rotWithShape="1">
          <a:blip r:embed="rId49">
            <a:alphaModFix/>
          </a:blip>
          <a:srcRect l="17493" t="32893" r="14572" b="10908"/>
          <a:stretch/>
        </p:blipFill>
        <p:spPr>
          <a:xfrm flipH="1">
            <a:off x="1464020" y="3064489"/>
            <a:ext cx="1886390" cy="1560450"/>
          </a:xfrm>
          <a:prstGeom prst="rect">
            <a:avLst/>
          </a:prstGeom>
          <a:noFill/>
          <a:ln>
            <a:noFill/>
          </a:ln>
        </p:spPr>
      </p:pic>
      <p:pic>
        <p:nvPicPr>
          <p:cNvPr id="764" name="Google Shape;764;p23"/>
          <p:cNvPicPr preferRelativeResize="0"/>
          <p:nvPr/>
        </p:nvPicPr>
        <p:blipFill rotWithShape="1">
          <a:blip r:embed="rId50">
            <a:alphaModFix/>
          </a:blip>
          <a:srcRect l="10442" t="12328" r="9659" b="13449"/>
          <a:stretch/>
        </p:blipFill>
        <p:spPr>
          <a:xfrm rot="-711342">
            <a:off x="1666464" y="3028697"/>
            <a:ext cx="746899" cy="693800"/>
          </a:xfrm>
          <a:prstGeom prst="rect">
            <a:avLst/>
          </a:prstGeom>
          <a:noFill/>
          <a:ln>
            <a:noFill/>
          </a:ln>
        </p:spPr>
      </p:pic>
      <p:pic>
        <p:nvPicPr>
          <p:cNvPr id="765" name="Google Shape;765;p23"/>
          <p:cNvPicPr preferRelativeResize="0"/>
          <p:nvPr/>
        </p:nvPicPr>
        <p:blipFill>
          <a:blip r:embed="rId51">
            <a:alphaModFix/>
          </a:blip>
          <a:stretch>
            <a:fillRect/>
          </a:stretch>
        </p:blipFill>
        <p:spPr>
          <a:xfrm>
            <a:off x="288775" y="2113200"/>
            <a:ext cx="2697525" cy="2697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9"/>
        <p:cNvGrpSpPr/>
        <p:nvPr/>
      </p:nvGrpSpPr>
      <p:grpSpPr>
        <a:xfrm>
          <a:off x="0" y="0"/>
          <a:ext cx="0" cy="0"/>
          <a:chOff x="0" y="0"/>
          <a:chExt cx="0" cy="0"/>
        </a:xfrm>
      </p:grpSpPr>
      <p:pic>
        <p:nvPicPr>
          <p:cNvPr id="770" name="Google Shape;770;p24"/>
          <p:cNvPicPr preferRelativeResize="0"/>
          <p:nvPr/>
        </p:nvPicPr>
        <p:blipFill rotWithShape="1">
          <a:blip r:embed="rId4">
            <a:alphaModFix/>
          </a:blip>
          <a:srcRect l="680" t="12217" r="661" b="9215"/>
          <a:stretch/>
        </p:blipFill>
        <p:spPr>
          <a:xfrm>
            <a:off x="2187413" y="804125"/>
            <a:ext cx="4769175" cy="3050050"/>
          </a:xfrm>
          <a:prstGeom prst="rect">
            <a:avLst/>
          </a:prstGeom>
          <a:noFill/>
          <a:ln>
            <a:noFill/>
          </a:ln>
        </p:spPr>
      </p:pic>
      <p:sp>
        <p:nvSpPr>
          <p:cNvPr id="771" name="Google Shape;771;p24"/>
          <p:cNvSpPr/>
          <p:nvPr/>
        </p:nvSpPr>
        <p:spPr>
          <a:xfrm>
            <a:off x="2237407" y="1031131"/>
            <a:ext cx="4669200" cy="24165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300">
                <a:latin typeface="Pacifico"/>
                <a:ea typeface="Pacifico"/>
                <a:cs typeface="Pacifico"/>
                <a:sym typeface="Pacifico"/>
              </a:rPr>
              <a:t>After-school</a:t>
            </a:r>
            <a:endParaRPr>
              <a:latin typeface="Pacifico"/>
              <a:ea typeface="Pacifico"/>
              <a:cs typeface="Pacifico"/>
              <a:sym typeface="Pacifico"/>
            </a:endParaRPr>
          </a:p>
          <a:p>
            <a:pPr marL="457200" lvl="0" indent="-330200" algn="ctr" rtl="0">
              <a:spcBef>
                <a:spcPts val="0"/>
              </a:spcBef>
              <a:spcAft>
                <a:spcPts val="0"/>
              </a:spcAft>
              <a:buClr>
                <a:srgbClr val="213054"/>
              </a:buClr>
              <a:buSzPts val="1600"/>
              <a:buFont typeface="Pacifico"/>
              <a:buChar char="●"/>
            </a:pPr>
            <a:r>
              <a:rPr lang="en" sz="1600">
                <a:solidFill>
                  <a:srgbClr val="213054"/>
                </a:solidFill>
                <a:latin typeface="Pacifico"/>
                <a:ea typeface="Pacifico"/>
                <a:cs typeface="Pacifico"/>
                <a:sym typeface="Pacifico"/>
              </a:rPr>
              <a:t>After-school is offered five days a week</a:t>
            </a:r>
            <a:endParaRPr sz="1600">
              <a:solidFill>
                <a:srgbClr val="213054"/>
              </a:solidFill>
              <a:latin typeface="Pacifico"/>
              <a:ea typeface="Pacifico"/>
              <a:cs typeface="Pacifico"/>
              <a:sym typeface="Pacifico"/>
            </a:endParaRPr>
          </a:p>
          <a:p>
            <a:pPr marL="457200" lvl="0" indent="-330200" algn="ctr" rtl="0">
              <a:spcBef>
                <a:spcPts val="0"/>
              </a:spcBef>
              <a:spcAft>
                <a:spcPts val="0"/>
              </a:spcAft>
              <a:buClr>
                <a:srgbClr val="213054"/>
              </a:buClr>
              <a:buSzPts val="1600"/>
              <a:buFont typeface="Pacifico"/>
              <a:buChar char="●"/>
            </a:pPr>
            <a:r>
              <a:rPr lang="en" sz="1600">
                <a:solidFill>
                  <a:srgbClr val="213054"/>
                </a:solidFill>
                <a:latin typeface="Pacifico"/>
                <a:ea typeface="Pacifico"/>
                <a:cs typeface="Pacifico"/>
                <a:sym typeface="Pacifico"/>
              </a:rPr>
              <a:t>The cost is $6.00 a day.</a:t>
            </a:r>
            <a:endParaRPr sz="1600">
              <a:solidFill>
                <a:srgbClr val="213054"/>
              </a:solidFill>
              <a:latin typeface="Pacifico"/>
              <a:ea typeface="Pacifico"/>
              <a:cs typeface="Pacifico"/>
              <a:sym typeface="Pacifico"/>
            </a:endParaRPr>
          </a:p>
          <a:p>
            <a:pPr marL="457200" lvl="0" indent="-330200" algn="ctr" rtl="0">
              <a:spcBef>
                <a:spcPts val="0"/>
              </a:spcBef>
              <a:spcAft>
                <a:spcPts val="0"/>
              </a:spcAft>
              <a:buClr>
                <a:srgbClr val="213054"/>
              </a:buClr>
              <a:buSzPts val="1600"/>
              <a:buFont typeface="Pacifico"/>
              <a:buChar char="●"/>
            </a:pPr>
            <a:r>
              <a:rPr lang="en" sz="1600">
                <a:solidFill>
                  <a:srgbClr val="213054"/>
                </a:solidFill>
                <a:latin typeface="Pacifico"/>
                <a:ea typeface="Pacifico"/>
                <a:cs typeface="Pacifico"/>
                <a:sym typeface="Pacifico"/>
              </a:rPr>
              <a:t>Students will have a snack each day.</a:t>
            </a:r>
            <a:endParaRPr sz="1600">
              <a:solidFill>
                <a:srgbClr val="213054"/>
              </a:solidFill>
              <a:latin typeface="Pacifico"/>
              <a:ea typeface="Pacifico"/>
              <a:cs typeface="Pacifico"/>
              <a:sym typeface="Pacifico"/>
            </a:endParaRPr>
          </a:p>
          <a:p>
            <a:pPr marL="457200" lvl="0" indent="-330200" algn="ctr" rtl="0">
              <a:spcBef>
                <a:spcPts val="0"/>
              </a:spcBef>
              <a:spcAft>
                <a:spcPts val="0"/>
              </a:spcAft>
              <a:buClr>
                <a:srgbClr val="213054"/>
              </a:buClr>
              <a:buSzPts val="1600"/>
              <a:buFont typeface="Pacifico"/>
              <a:buChar char="●"/>
            </a:pPr>
            <a:r>
              <a:rPr lang="en" sz="1600">
                <a:solidFill>
                  <a:srgbClr val="213054"/>
                </a:solidFill>
                <a:latin typeface="Pacifico"/>
                <a:ea typeface="Pacifico"/>
                <a:cs typeface="Pacifico"/>
                <a:sym typeface="Pacifico"/>
              </a:rPr>
              <a:t>Students will stay in different locations in the school to  social distance as much as possible.</a:t>
            </a:r>
            <a:endParaRPr sz="2800">
              <a:latin typeface="Pacifico"/>
              <a:ea typeface="Pacifico"/>
              <a:cs typeface="Pacifico"/>
              <a:sym typeface="Pacifico"/>
            </a:endParaRPr>
          </a:p>
        </p:txBody>
      </p:sp>
      <p:pic>
        <p:nvPicPr>
          <p:cNvPr id="772" name="Google Shape;772;p24"/>
          <p:cNvPicPr preferRelativeResize="0"/>
          <p:nvPr/>
        </p:nvPicPr>
        <p:blipFill rotWithShape="1">
          <a:blip r:embed="rId5">
            <a:alphaModFix/>
          </a:blip>
          <a:srcRect l="1209" t="1136" r="1277" b="90071"/>
          <a:stretch/>
        </p:blipFill>
        <p:spPr>
          <a:xfrm rot="-5400000">
            <a:off x="5623688" y="2150449"/>
            <a:ext cx="2435799" cy="144076"/>
          </a:xfrm>
          <a:prstGeom prst="rect">
            <a:avLst/>
          </a:prstGeom>
          <a:noFill/>
          <a:ln>
            <a:noFill/>
          </a:ln>
        </p:spPr>
      </p:pic>
      <p:pic>
        <p:nvPicPr>
          <p:cNvPr id="773" name="Google Shape;773;p24"/>
          <p:cNvPicPr preferRelativeResize="0"/>
          <p:nvPr/>
        </p:nvPicPr>
        <p:blipFill rotWithShape="1">
          <a:blip r:embed="rId5">
            <a:alphaModFix/>
          </a:blip>
          <a:srcRect l="1209" t="1136" r="1277" b="90071"/>
          <a:stretch/>
        </p:blipFill>
        <p:spPr>
          <a:xfrm rot="-5400000">
            <a:off x="1084513" y="2150436"/>
            <a:ext cx="2435799" cy="144076"/>
          </a:xfrm>
          <a:prstGeom prst="rect">
            <a:avLst/>
          </a:prstGeom>
          <a:noFill/>
          <a:ln>
            <a:noFill/>
          </a:ln>
        </p:spPr>
      </p:pic>
      <p:pic>
        <p:nvPicPr>
          <p:cNvPr id="774" name="Google Shape;774;p24"/>
          <p:cNvPicPr preferRelativeResize="0"/>
          <p:nvPr/>
        </p:nvPicPr>
        <p:blipFill rotWithShape="1">
          <a:blip r:embed="rId5">
            <a:alphaModFix/>
          </a:blip>
          <a:srcRect l="1209" t="1136" r="1277" b="90071"/>
          <a:stretch/>
        </p:blipFill>
        <p:spPr>
          <a:xfrm>
            <a:off x="2230375" y="1004575"/>
            <a:ext cx="4683251" cy="144076"/>
          </a:xfrm>
          <a:prstGeom prst="rect">
            <a:avLst/>
          </a:prstGeom>
          <a:noFill/>
          <a:ln>
            <a:noFill/>
          </a:ln>
        </p:spPr>
      </p:pic>
      <p:pic>
        <p:nvPicPr>
          <p:cNvPr id="775" name="Google Shape;775;p24"/>
          <p:cNvPicPr preferRelativeResize="0"/>
          <p:nvPr/>
        </p:nvPicPr>
        <p:blipFill rotWithShape="1">
          <a:blip r:embed="rId6">
            <a:alphaModFix/>
          </a:blip>
          <a:srcRect l="20477" t="3749" r="19784" b="2984"/>
          <a:stretch/>
        </p:blipFill>
        <p:spPr>
          <a:xfrm>
            <a:off x="7900350" y="903588"/>
            <a:ext cx="1153125" cy="1440125"/>
          </a:xfrm>
          <a:prstGeom prst="rect">
            <a:avLst/>
          </a:prstGeom>
          <a:noFill/>
          <a:ln w="19050" cap="flat" cmpd="sng">
            <a:solidFill>
              <a:srgbClr val="783F04"/>
            </a:solidFill>
            <a:prstDash val="solid"/>
            <a:round/>
            <a:headEnd type="none" w="sm" len="sm"/>
            <a:tailEnd type="none" w="sm" len="sm"/>
          </a:ln>
        </p:spPr>
      </p:pic>
      <p:pic>
        <p:nvPicPr>
          <p:cNvPr id="776" name="Google Shape;776;p24"/>
          <p:cNvPicPr preferRelativeResize="0"/>
          <p:nvPr/>
        </p:nvPicPr>
        <p:blipFill>
          <a:blip r:embed="rId7">
            <a:alphaModFix/>
          </a:blip>
          <a:stretch>
            <a:fillRect/>
          </a:stretch>
        </p:blipFill>
        <p:spPr>
          <a:xfrm>
            <a:off x="0" y="3777975"/>
            <a:ext cx="9144000" cy="1365525"/>
          </a:xfrm>
          <a:prstGeom prst="rect">
            <a:avLst/>
          </a:prstGeom>
          <a:noFill/>
          <a:ln>
            <a:noFill/>
          </a:ln>
        </p:spPr>
      </p:pic>
      <p:pic>
        <p:nvPicPr>
          <p:cNvPr id="777" name="Google Shape;777;p24"/>
          <p:cNvPicPr preferRelativeResize="0"/>
          <p:nvPr/>
        </p:nvPicPr>
        <p:blipFill rotWithShape="1">
          <a:blip r:embed="rId8">
            <a:alphaModFix/>
          </a:blip>
          <a:srcRect l="66237" t="16552" b="17182"/>
          <a:stretch/>
        </p:blipFill>
        <p:spPr>
          <a:xfrm rot="5400000">
            <a:off x="3916600" y="614500"/>
            <a:ext cx="1274500" cy="7662150"/>
          </a:xfrm>
          <a:prstGeom prst="rect">
            <a:avLst/>
          </a:prstGeom>
          <a:noFill/>
          <a:ln>
            <a:noFill/>
          </a:ln>
        </p:spPr>
      </p:pic>
      <p:pic>
        <p:nvPicPr>
          <p:cNvPr id="778" name="Google Shape;778;p24"/>
          <p:cNvPicPr preferRelativeResize="0"/>
          <p:nvPr/>
        </p:nvPicPr>
        <p:blipFill>
          <a:blip r:embed="rId9">
            <a:alphaModFix/>
          </a:blip>
          <a:stretch>
            <a:fillRect/>
          </a:stretch>
        </p:blipFill>
        <p:spPr>
          <a:xfrm>
            <a:off x="-168300" y="804125"/>
            <a:ext cx="2405700" cy="3614700"/>
          </a:xfrm>
          <a:prstGeom prst="rect">
            <a:avLst/>
          </a:prstGeom>
          <a:noFill/>
          <a:ln>
            <a:noFill/>
          </a:ln>
        </p:spPr>
      </p:pic>
      <p:pic>
        <p:nvPicPr>
          <p:cNvPr id="779" name="Google Shape;779;p24"/>
          <p:cNvPicPr preferRelativeResize="0"/>
          <p:nvPr/>
        </p:nvPicPr>
        <p:blipFill rotWithShape="1">
          <a:blip r:embed="rId10">
            <a:alphaModFix/>
          </a:blip>
          <a:srcRect t="68893" b="9699"/>
          <a:stretch/>
        </p:blipFill>
        <p:spPr>
          <a:xfrm>
            <a:off x="4915900" y="227550"/>
            <a:ext cx="4322776" cy="694399"/>
          </a:xfrm>
          <a:prstGeom prst="rect">
            <a:avLst/>
          </a:prstGeom>
          <a:noFill/>
          <a:ln>
            <a:noFill/>
          </a:ln>
        </p:spPr>
      </p:pic>
      <p:pic>
        <p:nvPicPr>
          <p:cNvPr id="780" name="Google Shape;780;p24"/>
          <p:cNvPicPr preferRelativeResize="0"/>
          <p:nvPr/>
        </p:nvPicPr>
        <p:blipFill rotWithShape="1">
          <a:blip r:embed="rId11">
            <a:alphaModFix/>
          </a:blip>
          <a:srcRect t="18154" r="51011" b="19543"/>
          <a:stretch/>
        </p:blipFill>
        <p:spPr>
          <a:xfrm>
            <a:off x="533467" y="1531862"/>
            <a:ext cx="1002170" cy="1274500"/>
          </a:xfrm>
          <a:prstGeom prst="rect">
            <a:avLst/>
          </a:prstGeom>
          <a:noFill/>
          <a:ln>
            <a:noFill/>
          </a:ln>
        </p:spPr>
      </p:pic>
      <p:pic>
        <p:nvPicPr>
          <p:cNvPr id="781" name="Google Shape;781;p24"/>
          <p:cNvPicPr preferRelativeResize="0"/>
          <p:nvPr/>
        </p:nvPicPr>
        <p:blipFill rotWithShape="1">
          <a:blip r:embed="rId12">
            <a:alphaModFix/>
          </a:blip>
          <a:srcRect r="37655"/>
          <a:stretch/>
        </p:blipFill>
        <p:spPr>
          <a:xfrm flipH="1">
            <a:off x="1239367" y="2571750"/>
            <a:ext cx="386071" cy="872250"/>
          </a:xfrm>
          <a:prstGeom prst="rect">
            <a:avLst/>
          </a:prstGeom>
          <a:noFill/>
          <a:ln>
            <a:noFill/>
          </a:ln>
        </p:spPr>
      </p:pic>
      <p:pic>
        <p:nvPicPr>
          <p:cNvPr id="782" name="Google Shape;782;p24"/>
          <p:cNvPicPr preferRelativeResize="0"/>
          <p:nvPr/>
        </p:nvPicPr>
        <p:blipFill>
          <a:blip r:embed="rId13">
            <a:alphaModFix/>
          </a:blip>
          <a:stretch>
            <a:fillRect/>
          </a:stretch>
        </p:blipFill>
        <p:spPr>
          <a:xfrm>
            <a:off x="3967511" y="13090"/>
            <a:ext cx="1172699" cy="1213310"/>
          </a:xfrm>
          <a:prstGeom prst="rect">
            <a:avLst/>
          </a:prstGeom>
          <a:noFill/>
          <a:ln>
            <a:noFill/>
          </a:ln>
        </p:spPr>
      </p:pic>
      <p:pic>
        <p:nvPicPr>
          <p:cNvPr id="783" name="Google Shape;783;p24"/>
          <p:cNvPicPr preferRelativeResize="0"/>
          <p:nvPr/>
        </p:nvPicPr>
        <p:blipFill>
          <a:blip r:embed="rId14">
            <a:alphaModFix/>
          </a:blip>
          <a:stretch>
            <a:fillRect/>
          </a:stretch>
        </p:blipFill>
        <p:spPr>
          <a:xfrm rot="-9195710">
            <a:off x="312575" y="2184049"/>
            <a:ext cx="1103925" cy="1191150"/>
          </a:xfrm>
          <a:prstGeom prst="rect">
            <a:avLst/>
          </a:prstGeom>
          <a:noFill/>
          <a:ln>
            <a:noFill/>
          </a:ln>
        </p:spPr>
      </p:pic>
      <p:pic>
        <p:nvPicPr>
          <p:cNvPr id="784" name="Google Shape;784;p24"/>
          <p:cNvPicPr preferRelativeResize="0"/>
          <p:nvPr/>
        </p:nvPicPr>
        <p:blipFill>
          <a:blip r:embed="rId15">
            <a:alphaModFix/>
          </a:blip>
          <a:stretch>
            <a:fillRect/>
          </a:stretch>
        </p:blipFill>
        <p:spPr>
          <a:xfrm rot="-5400000" flipH="1">
            <a:off x="490975" y="2307749"/>
            <a:ext cx="1661449" cy="607450"/>
          </a:xfrm>
          <a:prstGeom prst="rect">
            <a:avLst/>
          </a:prstGeom>
          <a:noFill/>
          <a:ln>
            <a:noFill/>
          </a:ln>
        </p:spPr>
      </p:pic>
      <p:pic>
        <p:nvPicPr>
          <p:cNvPr id="785" name="Google Shape;785;p24"/>
          <p:cNvPicPr preferRelativeResize="0"/>
          <p:nvPr/>
        </p:nvPicPr>
        <p:blipFill rotWithShape="1">
          <a:blip r:embed="rId10">
            <a:alphaModFix/>
          </a:blip>
          <a:srcRect t="68894" b="10882"/>
          <a:stretch/>
        </p:blipFill>
        <p:spPr>
          <a:xfrm>
            <a:off x="-107600" y="227550"/>
            <a:ext cx="4322776" cy="656000"/>
          </a:xfrm>
          <a:prstGeom prst="rect">
            <a:avLst/>
          </a:prstGeom>
          <a:noFill/>
          <a:ln>
            <a:noFill/>
          </a:ln>
        </p:spPr>
      </p:pic>
      <p:pic>
        <p:nvPicPr>
          <p:cNvPr id="786" name="Google Shape;786;p24"/>
          <p:cNvPicPr preferRelativeResize="0"/>
          <p:nvPr/>
        </p:nvPicPr>
        <p:blipFill>
          <a:blip r:embed="rId16">
            <a:alphaModFix/>
          </a:blip>
          <a:stretch>
            <a:fillRect/>
          </a:stretch>
        </p:blipFill>
        <p:spPr>
          <a:xfrm>
            <a:off x="2313224" y="285625"/>
            <a:ext cx="452200" cy="452200"/>
          </a:xfrm>
          <a:prstGeom prst="rect">
            <a:avLst/>
          </a:prstGeom>
          <a:noFill/>
          <a:ln>
            <a:noFill/>
          </a:ln>
        </p:spPr>
      </p:pic>
      <p:pic>
        <p:nvPicPr>
          <p:cNvPr id="787" name="Google Shape;787;p24"/>
          <p:cNvPicPr preferRelativeResize="0"/>
          <p:nvPr/>
        </p:nvPicPr>
        <p:blipFill>
          <a:blip r:embed="rId17">
            <a:alphaModFix/>
          </a:blip>
          <a:stretch>
            <a:fillRect/>
          </a:stretch>
        </p:blipFill>
        <p:spPr>
          <a:xfrm>
            <a:off x="2961662" y="213675"/>
            <a:ext cx="551799" cy="551799"/>
          </a:xfrm>
          <a:prstGeom prst="rect">
            <a:avLst/>
          </a:prstGeom>
          <a:noFill/>
          <a:ln>
            <a:noFill/>
          </a:ln>
        </p:spPr>
      </p:pic>
      <p:pic>
        <p:nvPicPr>
          <p:cNvPr id="788" name="Google Shape;788;p24"/>
          <p:cNvPicPr preferRelativeResize="0"/>
          <p:nvPr/>
        </p:nvPicPr>
        <p:blipFill>
          <a:blip r:embed="rId18">
            <a:alphaModFix/>
          </a:blip>
          <a:stretch>
            <a:fillRect/>
          </a:stretch>
        </p:blipFill>
        <p:spPr>
          <a:xfrm rot="-2048440">
            <a:off x="2602837" y="270209"/>
            <a:ext cx="499999" cy="499983"/>
          </a:xfrm>
          <a:prstGeom prst="rect">
            <a:avLst/>
          </a:prstGeom>
          <a:noFill/>
          <a:ln>
            <a:noFill/>
          </a:ln>
        </p:spPr>
      </p:pic>
      <p:pic>
        <p:nvPicPr>
          <p:cNvPr id="789" name="Google Shape;789;p24"/>
          <p:cNvPicPr preferRelativeResize="0"/>
          <p:nvPr/>
        </p:nvPicPr>
        <p:blipFill rotWithShape="1">
          <a:blip r:embed="rId19">
            <a:alphaModFix/>
          </a:blip>
          <a:srcRect t="30089" b="19169"/>
          <a:stretch/>
        </p:blipFill>
        <p:spPr>
          <a:xfrm rot="881457">
            <a:off x="1909638" y="465633"/>
            <a:ext cx="607450" cy="308217"/>
          </a:xfrm>
          <a:prstGeom prst="rect">
            <a:avLst/>
          </a:prstGeom>
          <a:noFill/>
          <a:ln>
            <a:noFill/>
          </a:ln>
        </p:spPr>
      </p:pic>
      <p:pic>
        <p:nvPicPr>
          <p:cNvPr id="790" name="Google Shape;790;p24"/>
          <p:cNvPicPr preferRelativeResize="0"/>
          <p:nvPr/>
        </p:nvPicPr>
        <p:blipFill rotWithShape="1">
          <a:blip r:embed="rId20">
            <a:alphaModFix/>
          </a:blip>
          <a:srcRect l="34551" r="34766"/>
          <a:stretch/>
        </p:blipFill>
        <p:spPr>
          <a:xfrm>
            <a:off x="617375" y="106150"/>
            <a:ext cx="201274" cy="656000"/>
          </a:xfrm>
          <a:prstGeom prst="rect">
            <a:avLst/>
          </a:prstGeom>
          <a:noFill/>
          <a:ln>
            <a:noFill/>
          </a:ln>
        </p:spPr>
      </p:pic>
      <p:pic>
        <p:nvPicPr>
          <p:cNvPr id="791" name="Google Shape;791;p24"/>
          <p:cNvPicPr preferRelativeResize="0"/>
          <p:nvPr/>
        </p:nvPicPr>
        <p:blipFill rotWithShape="1">
          <a:blip r:embed="rId20">
            <a:alphaModFix/>
          </a:blip>
          <a:srcRect l="34551" r="34766"/>
          <a:stretch/>
        </p:blipFill>
        <p:spPr>
          <a:xfrm>
            <a:off x="849675" y="106150"/>
            <a:ext cx="201274" cy="656000"/>
          </a:xfrm>
          <a:prstGeom prst="rect">
            <a:avLst/>
          </a:prstGeom>
          <a:noFill/>
          <a:ln>
            <a:noFill/>
          </a:ln>
        </p:spPr>
      </p:pic>
      <p:pic>
        <p:nvPicPr>
          <p:cNvPr id="792" name="Google Shape;792;p24"/>
          <p:cNvPicPr preferRelativeResize="0"/>
          <p:nvPr/>
        </p:nvPicPr>
        <p:blipFill rotWithShape="1">
          <a:blip r:embed="rId20">
            <a:alphaModFix/>
          </a:blip>
          <a:srcRect l="34551" r="34766"/>
          <a:stretch/>
        </p:blipFill>
        <p:spPr>
          <a:xfrm>
            <a:off x="1081975" y="106150"/>
            <a:ext cx="201274" cy="656000"/>
          </a:xfrm>
          <a:prstGeom prst="rect">
            <a:avLst/>
          </a:prstGeom>
          <a:noFill/>
          <a:ln>
            <a:noFill/>
          </a:ln>
        </p:spPr>
      </p:pic>
      <p:pic>
        <p:nvPicPr>
          <p:cNvPr id="793" name="Google Shape;793;p24"/>
          <p:cNvPicPr preferRelativeResize="0"/>
          <p:nvPr/>
        </p:nvPicPr>
        <p:blipFill rotWithShape="1">
          <a:blip r:embed="rId21">
            <a:alphaModFix/>
          </a:blip>
          <a:srcRect l="17265" r="14516" b="17749"/>
          <a:stretch/>
        </p:blipFill>
        <p:spPr>
          <a:xfrm rot="3233758">
            <a:off x="457163" y="2835989"/>
            <a:ext cx="656000" cy="675585"/>
          </a:xfrm>
          <a:prstGeom prst="rect">
            <a:avLst/>
          </a:prstGeom>
          <a:noFill/>
          <a:ln>
            <a:noFill/>
          </a:ln>
        </p:spPr>
      </p:pic>
      <p:pic>
        <p:nvPicPr>
          <p:cNvPr id="794" name="Google Shape;794;p24"/>
          <p:cNvPicPr preferRelativeResize="0"/>
          <p:nvPr/>
        </p:nvPicPr>
        <p:blipFill>
          <a:blip r:embed="rId22">
            <a:alphaModFix/>
          </a:blip>
          <a:stretch>
            <a:fillRect/>
          </a:stretch>
        </p:blipFill>
        <p:spPr>
          <a:xfrm>
            <a:off x="7758775" y="-86525"/>
            <a:ext cx="932375" cy="932375"/>
          </a:xfrm>
          <a:prstGeom prst="rect">
            <a:avLst/>
          </a:prstGeom>
          <a:noFill/>
          <a:ln>
            <a:noFill/>
          </a:ln>
        </p:spPr>
      </p:pic>
      <p:pic>
        <p:nvPicPr>
          <p:cNvPr id="795" name="Google Shape;795;p24"/>
          <p:cNvPicPr preferRelativeResize="0"/>
          <p:nvPr/>
        </p:nvPicPr>
        <p:blipFill rotWithShape="1">
          <a:blip r:embed="rId23">
            <a:alphaModFix/>
          </a:blip>
          <a:srcRect t="14056" b="51506"/>
          <a:stretch/>
        </p:blipFill>
        <p:spPr>
          <a:xfrm>
            <a:off x="6378575" y="227550"/>
            <a:ext cx="1521776" cy="524050"/>
          </a:xfrm>
          <a:prstGeom prst="rect">
            <a:avLst/>
          </a:prstGeom>
          <a:noFill/>
          <a:ln>
            <a:noFill/>
          </a:ln>
        </p:spPr>
      </p:pic>
      <p:pic>
        <p:nvPicPr>
          <p:cNvPr id="796" name="Google Shape;796;p24"/>
          <p:cNvPicPr preferRelativeResize="0"/>
          <p:nvPr/>
        </p:nvPicPr>
        <p:blipFill rotWithShape="1">
          <a:blip r:embed="rId23">
            <a:alphaModFix/>
          </a:blip>
          <a:srcRect t="48057" b="19642"/>
          <a:stretch/>
        </p:blipFill>
        <p:spPr>
          <a:xfrm>
            <a:off x="6378576" y="299188"/>
            <a:ext cx="1521776" cy="491562"/>
          </a:xfrm>
          <a:prstGeom prst="rect">
            <a:avLst/>
          </a:prstGeom>
          <a:noFill/>
          <a:ln>
            <a:noFill/>
          </a:ln>
        </p:spPr>
      </p:pic>
      <p:pic>
        <p:nvPicPr>
          <p:cNvPr id="797" name="Google Shape;797;p24"/>
          <p:cNvPicPr preferRelativeResize="0"/>
          <p:nvPr/>
        </p:nvPicPr>
        <p:blipFill>
          <a:blip r:embed="rId22">
            <a:alphaModFix/>
          </a:blip>
          <a:stretch>
            <a:fillRect/>
          </a:stretch>
        </p:blipFill>
        <p:spPr>
          <a:xfrm flipH="1">
            <a:off x="5484875" y="-86537"/>
            <a:ext cx="932375" cy="932375"/>
          </a:xfrm>
          <a:prstGeom prst="rect">
            <a:avLst/>
          </a:prstGeom>
          <a:noFill/>
          <a:ln>
            <a:noFill/>
          </a:ln>
        </p:spPr>
      </p:pic>
      <p:pic>
        <p:nvPicPr>
          <p:cNvPr id="798" name="Google Shape;798;p24"/>
          <p:cNvPicPr preferRelativeResize="0"/>
          <p:nvPr/>
        </p:nvPicPr>
        <p:blipFill rotWithShape="1">
          <a:blip r:embed="rId24">
            <a:alphaModFix/>
          </a:blip>
          <a:srcRect l="4611" t="9268" r="4620" b="8851"/>
          <a:stretch/>
        </p:blipFill>
        <p:spPr>
          <a:xfrm>
            <a:off x="2395734" y="534228"/>
            <a:ext cx="287175" cy="259025"/>
          </a:xfrm>
          <a:prstGeom prst="rect">
            <a:avLst/>
          </a:prstGeom>
          <a:noFill/>
          <a:ln>
            <a:noFill/>
          </a:ln>
        </p:spPr>
      </p:pic>
      <p:pic>
        <p:nvPicPr>
          <p:cNvPr id="799" name="Google Shape;799;p24"/>
          <p:cNvPicPr preferRelativeResize="0"/>
          <p:nvPr/>
        </p:nvPicPr>
        <p:blipFill>
          <a:blip r:embed="rId25">
            <a:alphaModFix/>
          </a:blip>
          <a:stretch>
            <a:fillRect/>
          </a:stretch>
        </p:blipFill>
        <p:spPr>
          <a:xfrm>
            <a:off x="3312175" y="595431"/>
            <a:ext cx="201275" cy="195319"/>
          </a:xfrm>
          <a:prstGeom prst="rect">
            <a:avLst/>
          </a:prstGeom>
          <a:noFill/>
          <a:ln>
            <a:noFill/>
          </a:ln>
        </p:spPr>
      </p:pic>
      <p:pic>
        <p:nvPicPr>
          <p:cNvPr id="800" name="Google Shape;800;p24"/>
          <p:cNvPicPr preferRelativeResize="0"/>
          <p:nvPr/>
        </p:nvPicPr>
        <p:blipFill rotWithShape="1">
          <a:blip r:embed="rId20">
            <a:alphaModFix/>
          </a:blip>
          <a:srcRect l="34551" r="34766"/>
          <a:stretch/>
        </p:blipFill>
        <p:spPr>
          <a:xfrm>
            <a:off x="1314275" y="106150"/>
            <a:ext cx="201274" cy="656000"/>
          </a:xfrm>
          <a:prstGeom prst="rect">
            <a:avLst/>
          </a:prstGeom>
          <a:noFill/>
          <a:ln>
            <a:noFill/>
          </a:ln>
        </p:spPr>
      </p:pic>
      <p:pic>
        <p:nvPicPr>
          <p:cNvPr id="801" name="Google Shape;801;p24"/>
          <p:cNvPicPr preferRelativeResize="0"/>
          <p:nvPr/>
        </p:nvPicPr>
        <p:blipFill>
          <a:blip r:embed="rId26">
            <a:alphaModFix/>
          </a:blip>
          <a:stretch>
            <a:fillRect/>
          </a:stretch>
        </p:blipFill>
        <p:spPr>
          <a:xfrm flipH="1">
            <a:off x="972576" y="3725040"/>
            <a:ext cx="607450" cy="297110"/>
          </a:xfrm>
          <a:prstGeom prst="rect">
            <a:avLst/>
          </a:prstGeom>
          <a:noFill/>
          <a:ln>
            <a:noFill/>
          </a:ln>
        </p:spPr>
      </p:pic>
      <p:pic>
        <p:nvPicPr>
          <p:cNvPr id="802" name="Google Shape;802;p24"/>
          <p:cNvPicPr preferRelativeResize="0"/>
          <p:nvPr/>
        </p:nvPicPr>
        <p:blipFill rotWithShape="1">
          <a:blip r:embed="rId20">
            <a:alphaModFix/>
          </a:blip>
          <a:srcRect l="34551" r="34766"/>
          <a:stretch/>
        </p:blipFill>
        <p:spPr>
          <a:xfrm>
            <a:off x="1536900" y="106150"/>
            <a:ext cx="201274" cy="656000"/>
          </a:xfrm>
          <a:prstGeom prst="rect">
            <a:avLst/>
          </a:prstGeom>
          <a:noFill/>
          <a:ln>
            <a:noFill/>
          </a:ln>
        </p:spPr>
      </p:pic>
      <p:pic>
        <p:nvPicPr>
          <p:cNvPr id="803" name="Google Shape;803;p24"/>
          <p:cNvPicPr preferRelativeResize="0"/>
          <p:nvPr/>
        </p:nvPicPr>
        <p:blipFill rotWithShape="1">
          <a:blip r:embed="rId27">
            <a:alphaModFix/>
          </a:blip>
          <a:srcRect l="6241" t="16235" r="6460" b="18297"/>
          <a:stretch/>
        </p:blipFill>
        <p:spPr>
          <a:xfrm>
            <a:off x="509260" y="3637825"/>
            <a:ext cx="551815" cy="413850"/>
          </a:xfrm>
          <a:prstGeom prst="rect">
            <a:avLst/>
          </a:prstGeom>
          <a:noFill/>
          <a:ln>
            <a:noFill/>
          </a:ln>
        </p:spPr>
      </p:pic>
      <p:pic>
        <p:nvPicPr>
          <p:cNvPr id="804" name="Google Shape;804;p24"/>
          <p:cNvPicPr preferRelativeResize="0"/>
          <p:nvPr/>
        </p:nvPicPr>
        <p:blipFill rotWithShape="1">
          <a:blip r:embed="rId5">
            <a:alphaModFix/>
          </a:blip>
          <a:srcRect l="1209" t="1136" r="1277" b="90071"/>
          <a:stretch/>
        </p:blipFill>
        <p:spPr>
          <a:xfrm>
            <a:off x="2230375" y="3303550"/>
            <a:ext cx="4683251" cy="144076"/>
          </a:xfrm>
          <a:prstGeom prst="rect">
            <a:avLst/>
          </a:prstGeom>
          <a:noFill/>
          <a:ln>
            <a:noFill/>
          </a:ln>
        </p:spPr>
      </p:pic>
      <p:pic>
        <p:nvPicPr>
          <p:cNvPr id="805" name="Google Shape;805;p24"/>
          <p:cNvPicPr preferRelativeResize="0"/>
          <p:nvPr/>
        </p:nvPicPr>
        <p:blipFill>
          <a:blip r:embed="rId28">
            <a:alphaModFix/>
          </a:blip>
          <a:stretch>
            <a:fillRect/>
          </a:stretch>
        </p:blipFill>
        <p:spPr>
          <a:xfrm>
            <a:off x="517325" y="1000775"/>
            <a:ext cx="638950" cy="413850"/>
          </a:xfrm>
          <a:prstGeom prst="rect">
            <a:avLst/>
          </a:prstGeom>
          <a:noFill/>
          <a:ln>
            <a:noFill/>
          </a:ln>
        </p:spPr>
      </p:pic>
      <p:pic>
        <p:nvPicPr>
          <p:cNvPr id="806" name="Google Shape;806;p24"/>
          <p:cNvPicPr preferRelativeResize="0"/>
          <p:nvPr/>
        </p:nvPicPr>
        <p:blipFill rotWithShape="1">
          <a:blip r:embed="rId29">
            <a:alphaModFix/>
          </a:blip>
          <a:srcRect l="14491" t="17334" r="13592" b="23744"/>
          <a:stretch/>
        </p:blipFill>
        <p:spPr>
          <a:xfrm>
            <a:off x="1104478" y="1092450"/>
            <a:ext cx="520950" cy="322174"/>
          </a:xfrm>
          <a:prstGeom prst="rect">
            <a:avLst/>
          </a:prstGeom>
          <a:noFill/>
          <a:ln>
            <a:noFill/>
          </a:ln>
        </p:spPr>
      </p:pic>
      <p:pic>
        <p:nvPicPr>
          <p:cNvPr id="807" name="Google Shape;807;p24"/>
          <p:cNvPicPr preferRelativeResize="0"/>
          <p:nvPr/>
        </p:nvPicPr>
        <p:blipFill rotWithShape="1">
          <a:blip r:embed="rId30">
            <a:alphaModFix/>
          </a:blip>
          <a:srcRect l="18208" t="3180" r="18937" b="4080"/>
          <a:stretch/>
        </p:blipFill>
        <p:spPr>
          <a:xfrm>
            <a:off x="7017355" y="1055049"/>
            <a:ext cx="822225" cy="1213300"/>
          </a:xfrm>
          <a:prstGeom prst="rect">
            <a:avLst/>
          </a:prstGeom>
          <a:noFill/>
          <a:ln>
            <a:noFill/>
          </a:ln>
        </p:spPr>
      </p:pic>
      <p:pic>
        <p:nvPicPr>
          <p:cNvPr id="808" name="Google Shape;808;p24"/>
          <p:cNvPicPr preferRelativeResize="0"/>
          <p:nvPr/>
        </p:nvPicPr>
        <p:blipFill rotWithShape="1">
          <a:blip r:embed="rId31">
            <a:alphaModFix/>
          </a:blip>
          <a:srcRect l="14562" t="35954" r="11253" b="27616"/>
          <a:stretch/>
        </p:blipFill>
        <p:spPr>
          <a:xfrm>
            <a:off x="5733900" y="3556806"/>
            <a:ext cx="1172700" cy="575819"/>
          </a:xfrm>
          <a:prstGeom prst="rect">
            <a:avLst/>
          </a:prstGeom>
          <a:noFill/>
          <a:ln>
            <a:noFill/>
          </a:ln>
        </p:spPr>
      </p:pic>
      <p:pic>
        <p:nvPicPr>
          <p:cNvPr id="809" name="Google Shape;809;p24"/>
          <p:cNvPicPr preferRelativeResize="0"/>
          <p:nvPr/>
        </p:nvPicPr>
        <p:blipFill>
          <a:blip r:embed="rId32">
            <a:alphaModFix/>
          </a:blip>
          <a:stretch>
            <a:fillRect/>
          </a:stretch>
        </p:blipFill>
        <p:spPr>
          <a:xfrm rot="4357007">
            <a:off x="8734911" y="2722113"/>
            <a:ext cx="330255" cy="534522"/>
          </a:xfrm>
          <a:prstGeom prst="rect">
            <a:avLst/>
          </a:prstGeom>
          <a:noFill/>
          <a:ln>
            <a:noFill/>
          </a:ln>
        </p:spPr>
      </p:pic>
      <p:pic>
        <p:nvPicPr>
          <p:cNvPr id="810" name="Google Shape;810;p24"/>
          <p:cNvPicPr preferRelativeResize="0"/>
          <p:nvPr/>
        </p:nvPicPr>
        <p:blipFill rotWithShape="1">
          <a:blip r:embed="rId33">
            <a:alphaModFix/>
          </a:blip>
          <a:srcRect t="18052" b="19653"/>
          <a:stretch/>
        </p:blipFill>
        <p:spPr>
          <a:xfrm>
            <a:off x="6906591" y="2456575"/>
            <a:ext cx="2311835" cy="1440125"/>
          </a:xfrm>
          <a:prstGeom prst="rect">
            <a:avLst/>
          </a:prstGeom>
          <a:noFill/>
          <a:ln>
            <a:noFill/>
          </a:ln>
        </p:spPr>
      </p:pic>
      <p:pic>
        <p:nvPicPr>
          <p:cNvPr id="811" name="Google Shape;811;p24"/>
          <p:cNvPicPr preferRelativeResize="0"/>
          <p:nvPr/>
        </p:nvPicPr>
        <p:blipFill rotWithShape="1">
          <a:blip r:embed="rId34">
            <a:alphaModFix/>
          </a:blip>
          <a:srcRect/>
          <a:stretch/>
        </p:blipFill>
        <p:spPr>
          <a:xfrm>
            <a:off x="8038096" y="2743500"/>
            <a:ext cx="551825" cy="491713"/>
          </a:xfrm>
          <a:prstGeom prst="rect">
            <a:avLst/>
          </a:prstGeom>
          <a:noFill/>
          <a:ln>
            <a:noFill/>
          </a:ln>
        </p:spPr>
      </p:pic>
      <p:pic>
        <p:nvPicPr>
          <p:cNvPr id="812" name="Google Shape;812;p24"/>
          <p:cNvPicPr preferRelativeResize="0"/>
          <p:nvPr/>
        </p:nvPicPr>
        <p:blipFill>
          <a:blip r:embed="rId35">
            <a:alphaModFix/>
          </a:blip>
          <a:stretch>
            <a:fillRect/>
          </a:stretch>
        </p:blipFill>
        <p:spPr>
          <a:xfrm>
            <a:off x="7166782" y="2709723"/>
            <a:ext cx="386050" cy="424434"/>
          </a:xfrm>
          <a:prstGeom prst="rect">
            <a:avLst/>
          </a:prstGeom>
          <a:noFill/>
          <a:ln>
            <a:noFill/>
          </a:ln>
        </p:spPr>
      </p:pic>
      <p:pic>
        <p:nvPicPr>
          <p:cNvPr id="813" name="Google Shape;813;p24"/>
          <p:cNvPicPr preferRelativeResize="0"/>
          <p:nvPr/>
        </p:nvPicPr>
        <p:blipFill rotWithShape="1">
          <a:blip r:embed="rId36">
            <a:alphaModFix/>
          </a:blip>
          <a:srcRect b="10297"/>
          <a:stretch/>
        </p:blipFill>
        <p:spPr>
          <a:xfrm flipH="1">
            <a:off x="6956610" y="2719434"/>
            <a:ext cx="452200" cy="405004"/>
          </a:xfrm>
          <a:prstGeom prst="rect">
            <a:avLst/>
          </a:prstGeom>
          <a:noFill/>
          <a:ln>
            <a:noFill/>
          </a:ln>
        </p:spPr>
      </p:pic>
      <p:pic>
        <p:nvPicPr>
          <p:cNvPr id="814" name="Google Shape;814;p24"/>
          <p:cNvPicPr preferRelativeResize="0"/>
          <p:nvPr/>
        </p:nvPicPr>
        <p:blipFill>
          <a:blip r:embed="rId37">
            <a:alphaModFix/>
          </a:blip>
          <a:stretch>
            <a:fillRect/>
          </a:stretch>
        </p:blipFill>
        <p:spPr>
          <a:xfrm>
            <a:off x="7035874" y="3266725"/>
            <a:ext cx="461475" cy="409013"/>
          </a:xfrm>
          <a:prstGeom prst="rect">
            <a:avLst/>
          </a:prstGeom>
          <a:noFill/>
          <a:ln>
            <a:noFill/>
          </a:ln>
        </p:spPr>
      </p:pic>
      <p:pic>
        <p:nvPicPr>
          <p:cNvPr id="815" name="Google Shape;815;p24"/>
          <p:cNvPicPr preferRelativeResize="0"/>
          <p:nvPr/>
        </p:nvPicPr>
        <p:blipFill rotWithShape="1">
          <a:blip r:embed="rId38">
            <a:alphaModFix/>
          </a:blip>
          <a:srcRect t="11441"/>
          <a:stretch/>
        </p:blipFill>
        <p:spPr>
          <a:xfrm rot="-692912">
            <a:off x="8116698" y="3240830"/>
            <a:ext cx="462829" cy="442272"/>
          </a:xfrm>
          <a:prstGeom prst="rect">
            <a:avLst/>
          </a:prstGeom>
          <a:noFill/>
          <a:ln>
            <a:noFill/>
          </a:ln>
        </p:spPr>
      </p:pic>
      <p:pic>
        <p:nvPicPr>
          <p:cNvPr id="816" name="Google Shape;816;p24"/>
          <p:cNvPicPr preferRelativeResize="0"/>
          <p:nvPr/>
        </p:nvPicPr>
        <p:blipFill rotWithShape="1">
          <a:blip r:embed="rId39">
            <a:alphaModFix/>
          </a:blip>
          <a:srcRect l="13342" t="5737" r="13670" b="6265"/>
          <a:stretch/>
        </p:blipFill>
        <p:spPr>
          <a:xfrm flipH="1">
            <a:off x="6276000" y="105500"/>
            <a:ext cx="841675" cy="693805"/>
          </a:xfrm>
          <a:prstGeom prst="rect">
            <a:avLst/>
          </a:prstGeom>
          <a:noFill/>
          <a:ln>
            <a:noFill/>
          </a:ln>
        </p:spPr>
      </p:pic>
      <p:pic>
        <p:nvPicPr>
          <p:cNvPr id="817" name="Google Shape;817;p24"/>
          <p:cNvPicPr preferRelativeResize="0"/>
          <p:nvPr/>
        </p:nvPicPr>
        <p:blipFill>
          <a:blip r:embed="rId40">
            <a:alphaModFix/>
          </a:blip>
          <a:stretch>
            <a:fillRect/>
          </a:stretch>
        </p:blipFill>
        <p:spPr>
          <a:xfrm rot="-315440" flipH="1">
            <a:off x="7595586" y="3245291"/>
            <a:ext cx="423553" cy="433338"/>
          </a:xfrm>
          <a:prstGeom prst="rect">
            <a:avLst/>
          </a:prstGeom>
          <a:noFill/>
          <a:ln>
            <a:noFill/>
          </a:ln>
        </p:spPr>
      </p:pic>
      <p:pic>
        <p:nvPicPr>
          <p:cNvPr id="818" name="Google Shape;818;p24"/>
          <p:cNvPicPr preferRelativeResize="0"/>
          <p:nvPr/>
        </p:nvPicPr>
        <p:blipFill>
          <a:blip r:embed="rId40">
            <a:alphaModFix/>
          </a:blip>
          <a:stretch>
            <a:fillRect/>
          </a:stretch>
        </p:blipFill>
        <p:spPr>
          <a:xfrm rot="-315440" flipH="1">
            <a:off x="8614611" y="2772704"/>
            <a:ext cx="423553" cy="433338"/>
          </a:xfrm>
          <a:prstGeom prst="rect">
            <a:avLst/>
          </a:prstGeom>
          <a:noFill/>
          <a:ln>
            <a:noFill/>
          </a:ln>
        </p:spPr>
      </p:pic>
      <p:pic>
        <p:nvPicPr>
          <p:cNvPr id="819" name="Google Shape;819;p24"/>
          <p:cNvPicPr preferRelativeResize="0"/>
          <p:nvPr/>
        </p:nvPicPr>
        <p:blipFill rotWithShape="1">
          <a:blip r:embed="rId20">
            <a:alphaModFix/>
          </a:blip>
          <a:srcRect l="34551" r="34766"/>
          <a:stretch/>
        </p:blipFill>
        <p:spPr>
          <a:xfrm>
            <a:off x="7327838" y="2021962"/>
            <a:ext cx="201274" cy="656000"/>
          </a:xfrm>
          <a:prstGeom prst="rect">
            <a:avLst/>
          </a:prstGeom>
          <a:noFill/>
          <a:ln>
            <a:noFill/>
          </a:ln>
        </p:spPr>
      </p:pic>
      <p:pic>
        <p:nvPicPr>
          <p:cNvPr id="820" name="Google Shape;820;p24"/>
          <p:cNvPicPr preferRelativeResize="0"/>
          <p:nvPr/>
        </p:nvPicPr>
        <p:blipFill rotWithShape="1">
          <a:blip r:embed="rId41">
            <a:alphaModFix/>
          </a:blip>
          <a:srcRect l="23549" r="22966"/>
          <a:stretch/>
        </p:blipFill>
        <p:spPr>
          <a:xfrm rot="1120906">
            <a:off x="7581265" y="1799732"/>
            <a:ext cx="452200" cy="845481"/>
          </a:xfrm>
          <a:prstGeom prst="rect">
            <a:avLst/>
          </a:prstGeom>
          <a:noFill/>
          <a:ln>
            <a:noFill/>
          </a:ln>
        </p:spPr>
      </p:pic>
      <p:pic>
        <p:nvPicPr>
          <p:cNvPr id="821" name="Google Shape;821;p24"/>
          <p:cNvPicPr preferRelativeResize="0"/>
          <p:nvPr/>
        </p:nvPicPr>
        <p:blipFill rotWithShape="1">
          <a:blip r:embed="rId42">
            <a:alphaModFix/>
          </a:blip>
          <a:srcRect l="31222" r="25965"/>
          <a:stretch/>
        </p:blipFill>
        <p:spPr>
          <a:xfrm>
            <a:off x="8658123" y="3199938"/>
            <a:ext cx="299502" cy="524050"/>
          </a:xfrm>
          <a:prstGeom prst="rect">
            <a:avLst/>
          </a:prstGeom>
          <a:noFill/>
          <a:ln>
            <a:noFill/>
          </a:ln>
        </p:spPr>
      </p:pic>
      <p:pic>
        <p:nvPicPr>
          <p:cNvPr id="822" name="Google Shape;822;p24"/>
          <p:cNvPicPr preferRelativeResize="0"/>
          <p:nvPr/>
        </p:nvPicPr>
        <p:blipFill>
          <a:blip r:embed="rId43">
            <a:alphaModFix/>
          </a:blip>
          <a:stretch>
            <a:fillRect/>
          </a:stretch>
        </p:blipFill>
        <p:spPr>
          <a:xfrm>
            <a:off x="3479188" y="3266725"/>
            <a:ext cx="872250" cy="872250"/>
          </a:xfrm>
          <a:prstGeom prst="rect">
            <a:avLst/>
          </a:prstGeom>
          <a:noFill/>
          <a:ln>
            <a:noFill/>
          </a:ln>
        </p:spPr>
      </p:pic>
      <p:pic>
        <p:nvPicPr>
          <p:cNvPr id="823" name="Google Shape;823;p24"/>
          <p:cNvPicPr preferRelativeResize="0"/>
          <p:nvPr/>
        </p:nvPicPr>
        <p:blipFill rotWithShape="1">
          <a:blip r:embed="rId44">
            <a:alphaModFix/>
          </a:blip>
          <a:srcRect l="6508" t="4176" r="7970" b="6776"/>
          <a:stretch/>
        </p:blipFill>
        <p:spPr>
          <a:xfrm>
            <a:off x="8000900" y="2219202"/>
            <a:ext cx="694426" cy="476171"/>
          </a:xfrm>
          <a:prstGeom prst="rect">
            <a:avLst/>
          </a:prstGeom>
          <a:noFill/>
          <a:ln>
            <a:noFill/>
          </a:ln>
        </p:spPr>
      </p:pic>
      <p:pic>
        <p:nvPicPr>
          <p:cNvPr id="824" name="Google Shape;824;p24"/>
          <p:cNvPicPr preferRelativeResize="0"/>
          <p:nvPr/>
        </p:nvPicPr>
        <p:blipFill>
          <a:blip r:embed="rId45">
            <a:alphaModFix/>
          </a:blip>
          <a:stretch>
            <a:fillRect/>
          </a:stretch>
        </p:blipFill>
        <p:spPr>
          <a:xfrm>
            <a:off x="8580563" y="1943859"/>
            <a:ext cx="638950" cy="736116"/>
          </a:xfrm>
          <a:prstGeom prst="rect">
            <a:avLst/>
          </a:prstGeom>
          <a:noFill/>
          <a:ln>
            <a:noFill/>
          </a:ln>
        </p:spPr>
      </p:pic>
      <p:pic>
        <p:nvPicPr>
          <p:cNvPr id="825" name="Google Shape;825;p24"/>
          <p:cNvPicPr preferRelativeResize="0"/>
          <p:nvPr/>
        </p:nvPicPr>
        <p:blipFill rotWithShape="1">
          <a:blip r:embed="rId46">
            <a:alphaModFix/>
          </a:blip>
          <a:srcRect l="7955" t="11079" r="8306" b="10617"/>
          <a:stretch/>
        </p:blipFill>
        <p:spPr>
          <a:xfrm rot="319751">
            <a:off x="4372102" y="3324504"/>
            <a:ext cx="768349" cy="718392"/>
          </a:xfrm>
          <a:prstGeom prst="rect">
            <a:avLst/>
          </a:prstGeom>
          <a:noFill/>
          <a:ln>
            <a:noFill/>
          </a:ln>
        </p:spPr>
      </p:pic>
      <p:pic>
        <p:nvPicPr>
          <p:cNvPr id="826" name="Google Shape;826;p24"/>
          <p:cNvPicPr preferRelativeResize="0"/>
          <p:nvPr/>
        </p:nvPicPr>
        <p:blipFill rotWithShape="1">
          <a:blip r:embed="rId47">
            <a:alphaModFix/>
          </a:blip>
          <a:srcRect t="14068" b="10737"/>
          <a:stretch/>
        </p:blipFill>
        <p:spPr>
          <a:xfrm>
            <a:off x="3914775" y="3531990"/>
            <a:ext cx="831750" cy="625434"/>
          </a:xfrm>
          <a:prstGeom prst="rect">
            <a:avLst/>
          </a:prstGeom>
          <a:noFill/>
          <a:ln>
            <a:noFill/>
          </a:ln>
        </p:spPr>
      </p:pic>
      <p:pic>
        <p:nvPicPr>
          <p:cNvPr id="827" name="Google Shape;827;p24"/>
          <p:cNvPicPr preferRelativeResize="0"/>
          <p:nvPr/>
        </p:nvPicPr>
        <p:blipFill>
          <a:blip r:embed="rId48">
            <a:alphaModFix/>
          </a:blip>
          <a:stretch>
            <a:fillRect/>
          </a:stretch>
        </p:blipFill>
        <p:spPr>
          <a:xfrm>
            <a:off x="7515638" y="2734975"/>
            <a:ext cx="520950" cy="452201"/>
          </a:xfrm>
          <a:prstGeom prst="rect">
            <a:avLst/>
          </a:prstGeom>
          <a:noFill/>
          <a:ln>
            <a:noFill/>
          </a:ln>
        </p:spPr>
      </p:pic>
      <p:pic>
        <p:nvPicPr>
          <p:cNvPr id="828" name="Google Shape;828;p24"/>
          <p:cNvPicPr preferRelativeResize="0"/>
          <p:nvPr/>
        </p:nvPicPr>
        <p:blipFill rotWithShape="1">
          <a:blip r:embed="rId49">
            <a:alphaModFix/>
          </a:blip>
          <a:srcRect l="17493" t="32893" r="14572" b="10908"/>
          <a:stretch/>
        </p:blipFill>
        <p:spPr>
          <a:xfrm flipH="1">
            <a:off x="1464020" y="3064489"/>
            <a:ext cx="1886390" cy="1560450"/>
          </a:xfrm>
          <a:prstGeom prst="rect">
            <a:avLst/>
          </a:prstGeom>
          <a:noFill/>
          <a:ln>
            <a:noFill/>
          </a:ln>
        </p:spPr>
      </p:pic>
      <p:pic>
        <p:nvPicPr>
          <p:cNvPr id="829" name="Google Shape;829;p24"/>
          <p:cNvPicPr preferRelativeResize="0"/>
          <p:nvPr/>
        </p:nvPicPr>
        <p:blipFill rotWithShape="1">
          <a:blip r:embed="rId50">
            <a:alphaModFix/>
          </a:blip>
          <a:srcRect l="10442" t="12328" r="9659" b="13449"/>
          <a:stretch/>
        </p:blipFill>
        <p:spPr>
          <a:xfrm rot="-711342">
            <a:off x="1666464" y="3028697"/>
            <a:ext cx="746899" cy="693800"/>
          </a:xfrm>
          <a:prstGeom prst="rect">
            <a:avLst/>
          </a:prstGeom>
          <a:noFill/>
          <a:ln>
            <a:noFill/>
          </a:ln>
        </p:spPr>
      </p:pic>
      <p:pic>
        <p:nvPicPr>
          <p:cNvPr id="830" name="Google Shape;830;p24"/>
          <p:cNvPicPr preferRelativeResize="0"/>
          <p:nvPr/>
        </p:nvPicPr>
        <p:blipFill>
          <a:blip r:embed="rId51">
            <a:alphaModFix/>
          </a:blip>
          <a:stretch>
            <a:fillRect/>
          </a:stretch>
        </p:blipFill>
        <p:spPr>
          <a:xfrm>
            <a:off x="953650" y="1825013"/>
            <a:ext cx="2697525" cy="2697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4"/>
        <p:cNvGrpSpPr/>
        <p:nvPr/>
      </p:nvGrpSpPr>
      <p:grpSpPr>
        <a:xfrm>
          <a:off x="0" y="0"/>
          <a:ext cx="0" cy="0"/>
          <a:chOff x="0" y="0"/>
          <a:chExt cx="0" cy="0"/>
        </a:xfrm>
      </p:grpSpPr>
      <p:pic>
        <p:nvPicPr>
          <p:cNvPr id="835" name="Google Shape;835;p25"/>
          <p:cNvPicPr preferRelativeResize="0"/>
          <p:nvPr/>
        </p:nvPicPr>
        <p:blipFill rotWithShape="1">
          <a:blip r:embed="rId4">
            <a:alphaModFix/>
          </a:blip>
          <a:srcRect l="680" t="12217" r="661" b="9215"/>
          <a:stretch/>
        </p:blipFill>
        <p:spPr>
          <a:xfrm>
            <a:off x="2187413" y="804125"/>
            <a:ext cx="4769175" cy="3050050"/>
          </a:xfrm>
          <a:prstGeom prst="rect">
            <a:avLst/>
          </a:prstGeom>
          <a:noFill/>
          <a:ln>
            <a:noFill/>
          </a:ln>
        </p:spPr>
      </p:pic>
      <p:sp>
        <p:nvSpPr>
          <p:cNvPr id="836" name="Google Shape;836;p25"/>
          <p:cNvSpPr/>
          <p:nvPr/>
        </p:nvSpPr>
        <p:spPr>
          <a:xfrm>
            <a:off x="2237407" y="1031131"/>
            <a:ext cx="4669200" cy="24165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457200" lvl="0" indent="0" algn="ctr" rtl="0">
              <a:spcBef>
                <a:spcPts val="0"/>
              </a:spcBef>
              <a:spcAft>
                <a:spcPts val="0"/>
              </a:spcAft>
              <a:buNone/>
            </a:pPr>
            <a:r>
              <a:rPr lang="en" sz="2300">
                <a:latin typeface="Pacifico"/>
                <a:ea typeface="Pacifico"/>
                <a:cs typeface="Pacifico"/>
                <a:sym typeface="Pacifico"/>
              </a:rPr>
              <a:t>Transportation</a:t>
            </a:r>
            <a:endParaRPr sz="2300">
              <a:latin typeface="Pacifico"/>
              <a:ea typeface="Pacifico"/>
              <a:cs typeface="Pacifico"/>
              <a:sym typeface="Pacifico"/>
            </a:endParaRPr>
          </a:p>
          <a:p>
            <a:pPr marL="457200" lvl="0" indent="-311150" algn="ctr" rtl="0">
              <a:spcBef>
                <a:spcPts val="1600"/>
              </a:spcBef>
              <a:spcAft>
                <a:spcPts val="0"/>
              </a:spcAft>
              <a:buClr>
                <a:srgbClr val="000000"/>
              </a:buClr>
              <a:buSzPts val="1300"/>
              <a:buFont typeface="Kalam"/>
              <a:buChar char="●"/>
            </a:pPr>
            <a:r>
              <a:rPr lang="en" sz="1300">
                <a:latin typeface="Kalam"/>
                <a:ea typeface="Kalam"/>
                <a:cs typeface="Kalam"/>
                <a:sym typeface="Kalam"/>
              </a:rPr>
              <a:t>Parents will use the QR code in the student packet to find bus numbers</a:t>
            </a:r>
            <a:endParaRPr sz="1300">
              <a:latin typeface="Kalam"/>
              <a:ea typeface="Kalam"/>
              <a:cs typeface="Kalam"/>
              <a:sym typeface="Kalam"/>
            </a:endParaRPr>
          </a:p>
          <a:p>
            <a:pPr marL="457200" lvl="0" indent="-311150" algn="ctr" rtl="0">
              <a:spcBef>
                <a:spcPts val="0"/>
              </a:spcBef>
              <a:spcAft>
                <a:spcPts val="0"/>
              </a:spcAft>
              <a:buClr>
                <a:srgbClr val="000000"/>
              </a:buClr>
              <a:buSzPts val="1300"/>
              <a:buFont typeface="Kalam"/>
              <a:buChar char="●"/>
            </a:pPr>
            <a:r>
              <a:rPr lang="en" sz="1300">
                <a:latin typeface="Kalam"/>
                <a:ea typeface="Kalam"/>
                <a:cs typeface="Kalam"/>
                <a:sym typeface="Kalam"/>
              </a:rPr>
              <a:t>Car rider signs are inside Open House packets</a:t>
            </a:r>
            <a:endParaRPr sz="1300">
              <a:latin typeface="Kalam"/>
              <a:ea typeface="Kalam"/>
              <a:cs typeface="Kalam"/>
              <a:sym typeface="Kalam"/>
            </a:endParaRPr>
          </a:p>
          <a:p>
            <a:pPr marL="457200" lvl="0" indent="-317500" algn="l" rtl="0">
              <a:spcBef>
                <a:spcPts val="0"/>
              </a:spcBef>
              <a:spcAft>
                <a:spcPts val="0"/>
              </a:spcAft>
              <a:buClr>
                <a:srgbClr val="000000"/>
              </a:buClr>
              <a:buSzPts val="1400"/>
              <a:buFont typeface="Kalam"/>
              <a:buChar char="●"/>
            </a:pPr>
            <a:r>
              <a:rPr lang="en" sz="1200">
                <a:latin typeface="Kalam"/>
                <a:ea typeface="Kalam"/>
                <a:cs typeface="Kalam"/>
                <a:sym typeface="Kalam"/>
              </a:rPr>
              <a:t>Please let us know your child’s daily mode of transportation before leaving open house.  Any changes to their transportation must be made in writing or directly to the front office. </a:t>
            </a:r>
            <a:r>
              <a:rPr lang="en" sz="1200" b="1">
                <a:latin typeface="Kalam"/>
                <a:ea typeface="Kalam"/>
                <a:cs typeface="Kalam"/>
                <a:sym typeface="Kalam"/>
              </a:rPr>
              <a:t>We are not allowed to take transportation changes over email or through Class Dojo</a:t>
            </a:r>
            <a:r>
              <a:rPr lang="en" sz="1300" b="1">
                <a:latin typeface="Kalam"/>
                <a:ea typeface="Kalam"/>
                <a:cs typeface="Kalam"/>
                <a:sym typeface="Kalam"/>
              </a:rPr>
              <a:t>.</a:t>
            </a:r>
            <a:endParaRPr b="1">
              <a:latin typeface="Kalam"/>
              <a:ea typeface="Kalam"/>
              <a:cs typeface="Kalam"/>
              <a:sym typeface="Kalam"/>
            </a:endParaRPr>
          </a:p>
          <a:p>
            <a:pPr marL="457200" lvl="0" indent="0" algn="ctr" rtl="0">
              <a:spcBef>
                <a:spcPts val="0"/>
              </a:spcBef>
              <a:spcAft>
                <a:spcPts val="1600"/>
              </a:spcAft>
              <a:buNone/>
            </a:pPr>
            <a:endParaRPr sz="2300">
              <a:latin typeface="Pacifico"/>
              <a:ea typeface="Pacifico"/>
              <a:cs typeface="Pacifico"/>
              <a:sym typeface="Pacifico"/>
            </a:endParaRPr>
          </a:p>
        </p:txBody>
      </p:sp>
      <p:pic>
        <p:nvPicPr>
          <p:cNvPr id="837" name="Google Shape;837;p25"/>
          <p:cNvPicPr preferRelativeResize="0"/>
          <p:nvPr/>
        </p:nvPicPr>
        <p:blipFill rotWithShape="1">
          <a:blip r:embed="rId5">
            <a:alphaModFix/>
          </a:blip>
          <a:srcRect l="1209" t="1136" r="1277" b="90071"/>
          <a:stretch/>
        </p:blipFill>
        <p:spPr>
          <a:xfrm rot="-5400000">
            <a:off x="5623688" y="2150449"/>
            <a:ext cx="2435799" cy="144076"/>
          </a:xfrm>
          <a:prstGeom prst="rect">
            <a:avLst/>
          </a:prstGeom>
          <a:noFill/>
          <a:ln>
            <a:noFill/>
          </a:ln>
        </p:spPr>
      </p:pic>
      <p:pic>
        <p:nvPicPr>
          <p:cNvPr id="838" name="Google Shape;838;p25"/>
          <p:cNvPicPr preferRelativeResize="0"/>
          <p:nvPr/>
        </p:nvPicPr>
        <p:blipFill rotWithShape="1">
          <a:blip r:embed="rId5">
            <a:alphaModFix/>
          </a:blip>
          <a:srcRect l="1209" t="1136" r="1277" b="90071"/>
          <a:stretch/>
        </p:blipFill>
        <p:spPr>
          <a:xfrm rot="-5400000">
            <a:off x="1084513" y="2150436"/>
            <a:ext cx="2435799" cy="144076"/>
          </a:xfrm>
          <a:prstGeom prst="rect">
            <a:avLst/>
          </a:prstGeom>
          <a:noFill/>
          <a:ln>
            <a:noFill/>
          </a:ln>
        </p:spPr>
      </p:pic>
      <p:pic>
        <p:nvPicPr>
          <p:cNvPr id="839" name="Google Shape;839;p25"/>
          <p:cNvPicPr preferRelativeResize="0"/>
          <p:nvPr/>
        </p:nvPicPr>
        <p:blipFill rotWithShape="1">
          <a:blip r:embed="rId5">
            <a:alphaModFix/>
          </a:blip>
          <a:srcRect l="1209" t="1136" r="1277" b="90071"/>
          <a:stretch/>
        </p:blipFill>
        <p:spPr>
          <a:xfrm>
            <a:off x="2230375" y="1004575"/>
            <a:ext cx="4683251" cy="144076"/>
          </a:xfrm>
          <a:prstGeom prst="rect">
            <a:avLst/>
          </a:prstGeom>
          <a:noFill/>
          <a:ln>
            <a:noFill/>
          </a:ln>
        </p:spPr>
      </p:pic>
      <p:pic>
        <p:nvPicPr>
          <p:cNvPr id="840" name="Google Shape;840;p25"/>
          <p:cNvPicPr preferRelativeResize="0"/>
          <p:nvPr/>
        </p:nvPicPr>
        <p:blipFill rotWithShape="1">
          <a:blip r:embed="rId6">
            <a:alphaModFix/>
          </a:blip>
          <a:srcRect l="20477" t="3749" r="19784" b="2984"/>
          <a:stretch/>
        </p:blipFill>
        <p:spPr>
          <a:xfrm>
            <a:off x="7900350" y="903588"/>
            <a:ext cx="1153125" cy="1440125"/>
          </a:xfrm>
          <a:prstGeom prst="rect">
            <a:avLst/>
          </a:prstGeom>
          <a:noFill/>
          <a:ln w="19050" cap="flat" cmpd="sng">
            <a:solidFill>
              <a:srgbClr val="783F04"/>
            </a:solidFill>
            <a:prstDash val="solid"/>
            <a:round/>
            <a:headEnd type="none" w="sm" len="sm"/>
            <a:tailEnd type="none" w="sm" len="sm"/>
          </a:ln>
        </p:spPr>
      </p:pic>
      <p:pic>
        <p:nvPicPr>
          <p:cNvPr id="841" name="Google Shape;841;p25"/>
          <p:cNvPicPr preferRelativeResize="0"/>
          <p:nvPr/>
        </p:nvPicPr>
        <p:blipFill>
          <a:blip r:embed="rId7">
            <a:alphaModFix/>
          </a:blip>
          <a:stretch>
            <a:fillRect/>
          </a:stretch>
        </p:blipFill>
        <p:spPr>
          <a:xfrm>
            <a:off x="0" y="3777975"/>
            <a:ext cx="9144000" cy="1365525"/>
          </a:xfrm>
          <a:prstGeom prst="rect">
            <a:avLst/>
          </a:prstGeom>
          <a:noFill/>
          <a:ln>
            <a:noFill/>
          </a:ln>
        </p:spPr>
      </p:pic>
      <p:pic>
        <p:nvPicPr>
          <p:cNvPr id="842" name="Google Shape;842;p25"/>
          <p:cNvPicPr preferRelativeResize="0"/>
          <p:nvPr/>
        </p:nvPicPr>
        <p:blipFill rotWithShape="1">
          <a:blip r:embed="rId8">
            <a:alphaModFix/>
          </a:blip>
          <a:srcRect l="66237" t="16552" b="17182"/>
          <a:stretch/>
        </p:blipFill>
        <p:spPr>
          <a:xfrm rot="5400000">
            <a:off x="3916600" y="614500"/>
            <a:ext cx="1274500" cy="7662150"/>
          </a:xfrm>
          <a:prstGeom prst="rect">
            <a:avLst/>
          </a:prstGeom>
          <a:noFill/>
          <a:ln>
            <a:noFill/>
          </a:ln>
        </p:spPr>
      </p:pic>
      <p:pic>
        <p:nvPicPr>
          <p:cNvPr id="843" name="Google Shape;843;p25"/>
          <p:cNvPicPr preferRelativeResize="0"/>
          <p:nvPr/>
        </p:nvPicPr>
        <p:blipFill>
          <a:blip r:embed="rId9">
            <a:alphaModFix/>
          </a:blip>
          <a:stretch>
            <a:fillRect/>
          </a:stretch>
        </p:blipFill>
        <p:spPr>
          <a:xfrm>
            <a:off x="-168300" y="804125"/>
            <a:ext cx="2405700" cy="3614700"/>
          </a:xfrm>
          <a:prstGeom prst="rect">
            <a:avLst/>
          </a:prstGeom>
          <a:noFill/>
          <a:ln>
            <a:noFill/>
          </a:ln>
        </p:spPr>
      </p:pic>
      <p:pic>
        <p:nvPicPr>
          <p:cNvPr id="844" name="Google Shape;844;p25"/>
          <p:cNvPicPr preferRelativeResize="0"/>
          <p:nvPr/>
        </p:nvPicPr>
        <p:blipFill rotWithShape="1">
          <a:blip r:embed="rId10">
            <a:alphaModFix/>
          </a:blip>
          <a:srcRect t="68893" b="9699"/>
          <a:stretch/>
        </p:blipFill>
        <p:spPr>
          <a:xfrm>
            <a:off x="4915900" y="227550"/>
            <a:ext cx="4322776" cy="694399"/>
          </a:xfrm>
          <a:prstGeom prst="rect">
            <a:avLst/>
          </a:prstGeom>
          <a:noFill/>
          <a:ln>
            <a:noFill/>
          </a:ln>
        </p:spPr>
      </p:pic>
      <p:pic>
        <p:nvPicPr>
          <p:cNvPr id="845" name="Google Shape;845;p25"/>
          <p:cNvPicPr preferRelativeResize="0"/>
          <p:nvPr/>
        </p:nvPicPr>
        <p:blipFill rotWithShape="1">
          <a:blip r:embed="rId11">
            <a:alphaModFix/>
          </a:blip>
          <a:srcRect t="18154" r="51011" b="19543"/>
          <a:stretch/>
        </p:blipFill>
        <p:spPr>
          <a:xfrm>
            <a:off x="533467" y="1531862"/>
            <a:ext cx="1002170" cy="1274500"/>
          </a:xfrm>
          <a:prstGeom prst="rect">
            <a:avLst/>
          </a:prstGeom>
          <a:noFill/>
          <a:ln>
            <a:noFill/>
          </a:ln>
        </p:spPr>
      </p:pic>
      <p:pic>
        <p:nvPicPr>
          <p:cNvPr id="846" name="Google Shape;846;p25"/>
          <p:cNvPicPr preferRelativeResize="0"/>
          <p:nvPr/>
        </p:nvPicPr>
        <p:blipFill rotWithShape="1">
          <a:blip r:embed="rId12">
            <a:alphaModFix/>
          </a:blip>
          <a:srcRect r="37655"/>
          <a:stretch/>
        </p:blipFill>
        <p:spPr>
          <a:xfrm flipH="1">
            <a:off x="1239367" y="2571750"/>
            <a:ext cx="386071" cy="872250"/>
          </a:xfrm>
          <a:prstGeom prst="rect">
            <a:avLst/>
          </a:prstGeom>
          <a:noFill/>
          <a:ln>
            <a:noFill/>
          </a:ln>
        </p:spPr>
      </p:pic>
      <p:pic>
        <p:nvPicPr>
          <p:cNvPr id="847" name="Google Shape;847;p25"/>
          <p:cNvPicPr preferRelativeResize="0"/>
          <p:nvPr/>
        </p:nvPicPr>
        <p:blipFill>
          <a:blip r:embed="rId13">
            <a:alphaModFix/>
          </a:blip>
          <a:stretch>
            <a:fillRect/>
          </a:stretch>
        </p:blipFill>
        <p:spPr>
          <a:xfrm>
            <a:off x="3967511" y="13090"/>
            <a:ext cx="1172699" cy="1213310"/>
          </a:xfrm>
          <a:prstGeom prst="rect">
            <a:avLst/>
          </a:prstGeom>
          <a:noFill/>
          <a:ln>
            <a:noFill/>
          </a:ln>
        </p:spPr>
      </p:pic>
      <p:pic>
        <p:nvPicPr>
          <p:cNvPr id="848" name="Google Shape;848;p25"/>
          <p:cNvPicPr preferRelativeResize="0"/>
          <p:nvPr/>
        </p:nvPicPr>
        <p:blipFill>
          <a:blip r:embed="rId14">
            <a:alphaModFix/>
          </a:blip>
          <a:stretch>
            <a:fillRect/>
          </a:stretch>
        </p:blipFill>
        <p:spPr>
          <a:xfrm rot="-9195710">
            <a:off x="312575" y="2184049"/>
            <a:ext cx="1103925" cy="1191150"/>
          </a:xfrm>
          <a:prstGeom prst="rect">
            <a:avLst/>
          </a:prstGeom>
          <a:noFill/>
          <a:ln>
            <a:noFill/>
          </a:ln>
        </p:spPr>
      </p:pic>
      <p:pic>
        <p:nvPicPr>
          <p:cNvPr id="849" name="Google Shape;849;p25"/>
          <p:cNvPicPr preferRelativeResize="0"/>
          <p:nvPr/>
        </p:nvPicPr>
        <p:blipFill>
          <a:blip r:embed="rId15">
            <a:alphaModFix/>
          </a:blip>
          <a:stretch>
            <a:fillRect/>
          </a:stretch>
        </p:blipFill>
        <p:spPr>
          <a:xfrm rot="-5400000" flipH="1">
            <a:off x="490975" y="2307749"/>
            <a:ext cx="1661449" cy="607450"/>
          </a:xfrm>
          <a:prstGeom prst="rect">
            <a:avLst/>
          </a:prstGeom>
          <a:noFill/>
          <a:ln>
            <a:noFill/>
          </a:ln>
        </p:spPr>
      </p:pic>
      <p:pic>
        <p:nvPicPr>
          <p:cNvPr id="850" name="Google Shape;850;p25"/>
          <p:cNvPicPr preferRelativeResize="0"/>
          <p:nvPr/>
        </p:nvPicPr>
        <p:blipFill rotWithShape="1">
          <a:blip r:embed="rId10">
            <a:alphaModFix/>
          </a:blip>
          <a:srcRect t="68894" b="10882"/>
          <a:stretch/>
        </p:blipFill>
        <p:spPr>
          <a:xfrm>
            <a:off x="-107600" y="227550"/>
            <a:ext cx="4322776" cy="656000"/>
          </a:xfrm>
          <a:prstGeom prst="rect">
            <a:avLst/>
          </a:prstGeom>
          <a:noFill/>
          <a:ln>
            <a:noFill/>
          </a:ln>
        </p:spPr>
      </p:pic>
      <p:pic>
        <p:nvPicPr>
          <p:cNvPr id="851" name="Google Shape;851;p25"/>
          <p:cNvPicPr preferRelativeResize="0"/>
          <p:nvPr/>
        </p:nvPicPr>
        <p:blipFill>
          <a:blip r:embed="rId16">
            <a:alphaModFix/>
          </a:blip>
          <a:stretch>
            <a:fillRect/>
          </a:stretch>
        </p:blipFill>
        <p:spPr>
          <a:xfrm>
            <a:off x="2313224" y="285625"/>
            <a:ext cx="452200" cy="452200"/>
          </a:xfrm>
          <a:prstGeom prst="rect">
            <a:avLst/>
          </a:prstGeom>
          <a:noFill/>
          <a:ln>
            <a:noFill/>
          </a:ln>
        </p:spPr>
      </p:pic>
      <p:pic>
        <p:nvPicPr>
          <p:cNvPr id="852" name="Google Shape;852;p25"/>
          <p:cNvPicPr preferRelativeResize="0"/>
          <p:nvPr/>
        </p:nvPicPr>
        <p:blipFill>
          <a:blip r:embed="rId17">
            <a:alphaModFix/>
          </a:blip>
          <a:stretch>
            <a:fillRect/>
          </a:stretch>
        </p:blipFill>
        <p:spPr>
          <a:xfrm>
            <a:off x="2961662" y="213675"/>
            <a:ext cx="551799" cy="551799"/>
          </a:xfrm>
          <a:prstGeom prst="rect">
            <a:avLst/>
          </a:prstGeom>
          <a:noFill/>
          <a:ln>
            <a:noFill/>
          </a:ln>
        </p:spPr>
      </p:pic>
      <p:pic>
        <p:nvPicPr>
          <p:cNvPr id="853" name="Google Shape;853;p25"/>
          <p:cNvPicPr preferRelativeResize="0"/>
          <p:nvPr/>
        </p:nvPicPr>
        <p:blipFill>
          <a:blip r:embed="rId18">
            <a:alphaModFix/>
          </a:blip>
          <a:stretch>
            <a:fillRect/>
          </a:stretch>
        </p:blipFill>
        <p:spPr>
          <a:xfrm rot="-2048440">
            <a:off x="2602837" y="270209"/>
            <a:ext cx="499999" cy="499983"/>
          </a:xfrm>
          <a:prstGeom prst="rect">
            <a:avLst/>
          </a:prstGeom>
          <a:noFill/>
          <a:ln>
            <a:noFill/>
          </a:ln>
        </p:spPr>
      </p:pic>
      <p:pic>
        <p:nvPicPr>
          <p:cNvPr id="854" name="Google Shape;854;p25"/>
          <p:cNvPicPr preferRelativeResize="0"/>
          <p:nvPr/>
        </p:nvPicPr>
        <p:blipFill rotWithShape="1">
          <a:blip r:embed="rId19">
            <a:alphaModFix/>
          </a:blip>
          <a:srcRect t="30089" b="19169"/>
          <a:stretch/>
        </p:blipFill>
        <p:spPr>
          <a:xfrm rot="881457">
            <a:off x="1909638" y="465633"/>
            <a:ext cx="607450" cy="308217"/>
          </a:xfrm>
          <a:prstGeom prst="rect">
            <a:avLst/>
          </a:prstGeom>
          <a:noFill/>
          <a:ln>
            <a:noFill/>
          </a:ln>
        </p:spPr>
      </p:pic>
      <p:pic>
        <p:nvPicPr>
          <p:cNvPr id="855" name="Google Shape;855;p25"/>
          <p:cNvPicPr preferRelativeResize="0"/>
          <p:nvPr/>
        </p:nvPicPr>
        <p:blipFill rotWithShape="1">
          <a:blip r:embed="rId20">
            <a:alphaModFix/>
          </a:blip>
          <a:srcRect l="34551" r="34766"/>
          <a:stretch/>
        </p:blipFill>
        <p:spPr>
          <a:xfrm>
            <a:off x="617375" y="106150"/>
            <a:ext cx="201274" cy="656000"/>
          </a:xfrm>
          <a:prstGeom prst="rect">
            <a:avLst/>
          </a:prstGeom>
          <a:noFill/>
          <a:ln>
            <a:noFill/>
          </a:ln>
        </p:spPr>
      </p:pic>
      <p:pic>
        <p:nvPicPr>
          <p:cNvPr id="856" name="Google Shape;856;p25"/>
          <p:cNvPicPr preferRelativeResize="0"/>
          <p:nvPr/>
        </p:nvPicPr>
        <p:blipFill rotWithShape="1">
          <a:blip r:embed="rId20">
            <a:alphaModFix/>
          </a:blip>
          <a:srcRect l="34551" r="34766"/>
          <a:stretch/>
        </p:blipFill>
        <p:spPr>
          <a:xfrm>
            <a:off x="849675" y="106150"/>
            <a:ext cx="201274" cy="656000"/>
          </a:xfrm>
          <a:prstGeom prst="rect">
            <a:avLst/>
          </a:prstGeom>
          <a:noFill/>
          <a:ln>
            <a:noFill/>
          </a:ln>
        </p:spPr>
      </p:pic>
      <p:pic>
        <p:nvPicPr>
          <p:cNvPr id="857" name="Google Shape;857;p25"/>
          <p:cNvPicPr preferRelativeResize="0"/>
          <p:nvPr/>
        </p:nvPicPr>
        <p:blipFill rotWithShape="1">
          <a:blip r:embed="rId20">
            <a:alphaModFix/>
          </a:blip>
          <a:srcRect l="34551" r="34766"/>
          <a:stretch/>
        </p:blipFill>
        <p:spPr>
          <a:xfrm>
            <a:off x="1081975" y="106150"/>
            <a:ext cx="201274" cy="656000"/>
          </a:xfrm>
          <a:prstGeom prst="rect">
            <a:avLst/>
          </a:prstGeom>
          <a:noFill/>
          <a:ln>
            <a:noFill/>
          </a:ln>
        </p:spPr>
      </p:pic>
      <p:pic>
        <p:nvPicPr>
          <p:cNvPr id="858" name="Google Shape;858;p25"/>
          <p:cNvPicPr preferRelativeResize="0"/>
          <p:nvPr/>
        </p:nvPicPr>
        <p:blipFill rotWithShape="1">
          <a:blip r:embed="rId21">
            <a:alphaModFix/>
          </a:blip>
          <a:srcRect l="17265" r="14516" b="17749"/>
          <a:stretch/>
        </p:blipFill>
        <p:spPr>
          <a:xfrm rot="3233758">
            <a:off x="457163" y="2835989"/>
            <a:ext cx="656000" cy="675585"/>
          </a:xfrm>
          <a:prstGeom prst="rect">
            <a:avLst/>
          </a:prstGeom>
          <a:noFill/>
          <a:ln>
            <a:noFill/>
          </a:ln>
        </p:spPr>
      </p:pic>
      <p:pic>
        <p:nvPicPr>
          <p:cNvPr id="859" name="Google Shape;859;p25"/>
          <p:cNvPicPr preferRelativeResize="0"/>
          <p:nvPr/>
        </p:nvPicPr>
        <p:blipFill>
          <a:blip r:embed="rId22">
            <a:alphaModFix/>
          </a:blip>
          <a:stretch>
            <a:fillRect/>
          </a:stretch>
        </p:blipFill>
        <p:spPr>
          <a:xfrm>
            <a:off x="7758775" y="-86525"/>
            <a:ext cx="932375" cy="932375"/>
          </a:xfrm>
          <a:prstGeom prst="rect">
            <a:avLst/>
          </a:prstGeom>
          <a:noFill/>
          <a:ln>
            <a:noFill/>
          </a:ln>
        </p:spPr>
      </p:pic>
      <p:pic>
        <p:nvPicPr>
          <p:cNvPr id="860" name="Google Shape;860;p25"/>
          <p:cNvPicPr preferRelativeResize="0"/>
          <p:nvPr/>
        </p:nvPicPr>
        <p:blipFill rotWithShape="1">
          <a:blip r:embed="rId23">
            <a:alphaModFix/>
          </a:blip>
          <a:srcRect t="14056" b="51506"/>
          <a:stretch/>
        </p:blipFill>
        <p:spPr>
          <a:xfrm>
            <a:off x="6378575" y="227550"/>
            <a:ext cx="1521776" cy="524050"/>
          </a:xfrm>
          <a:prstGeom prst="rect">
            <a:avLst/>
          </a:prstGeom>
          <a:noFill/>
          <a:ln>
            <a:noFill/>
          </a:ln>
        </p:spPr>
      </p:pic>
      <p:pic>
        <p:nvPicPr>
          <p:cNvPr id="861" name="Google Shape;861;p25"/>
          <p:cNvPicPr preferRelativeResize="0"/>
          <p:nvPr/>
        </p:nvPicPr>
        <p:blipFill rotWithShape="1">
          <a:blip r:embed="rId23">
            <a:alphaModFix/>
          </a:blip>
          <a:srcRect t="48057" b="19642"/>
          <a:stretch/>
        </p:blipFill>
        <p:spPr>
          <a:xfrm>
            <a:off x="6378576" y="299188"/>
            <a:ext cx="1521776" cy="491562"/>
          </a:xfrm>
          <a:prstGeom prst="rect">
            <a:avLst/>
          </a:prstGeom>
          <a:noFill/>
          <a:ln>
            <a:noFill/>
          </a:ln>
        </p:spPr>
      </p:pic>
      <p:pic>
        <p:nvPicPr>
          <p:cNvPr id="862" name="Google Shape;862;p25"/>
          <p:cNvPicPr preferRelativeResize="0"/>
          <p:nvPr/>
        </p:nvPicPr>
        <p:blipFill>
          <a:blip r:embed="rId22">
            <a:alphaModFix/>
          </a:blip>
          <a:stretch>
            <a:fillRect/>
          </a:stretch>
        </p:blipFill>
        <p:spPr>
          <a:xfrm flipH="1">
            <a:off x="5484875" y="-86537"/>
            <a:ext cx="932375" cy="932375"/>
          </a:xfrm>
          <a:prstGeom prst="rect">
            <a:avLst/>
          </a:prstGeom>
          <a:noFill/>
          <a:ln>
            <a:noFill/>
          </a:ln>
        </p:spPr>
      </p:pic>
      <p:pic>
        <p:nvPicPr>
          <p:cNvPr id="863" name="Google Shape;863;p25"/>
          <p:cNvPicPr preferRelativeResize="0"/>
          <p:nvPr/>
        </p:nvPicPr>
        <p:blipFill rotWithShape="1">
          <a:blip r:embed="rId24">
            <a:alphaModFix/>
          </a:blip>
          <a:srcRect l="4611" t="9268" r="4620" b="8851"/>
          <a:stretch/>
        </p:blipFill>
        <p:spPr>
          <a:xfrm>
            <a:off x="2395734" y="534228"/>
            <a:ext cx="287175" cy="259025"/>
          </a:xfrm>
          <a:prstGeom prst="rect">
            <a:avLst/>
          </a:prstGeom>
          <a:noFill/>
          <a:ln>
            <a:noFill/>
          </a:ln>
        </p:spPr>
      </p:pic>
      <p:pic>
        <p:nvPicPr>
          <p:cNvPr id="864" name="Google Shape;864;p25"/>
          <p:cNvPicPr preferRelativeResize="0"/>
          <p:nvPr/>
        </p:nvPicPr>
        <p:blipFill>
          <a:blip r:embed="rId25">
            <a:alphaModFix/>
          </a:blip>
          <a:stretch>
            <a:fillRect/>
          </a:stretch>
        </p:blipFill>
        <p:spPr>
          <a:xfrm>
            <a:off x="3312175" y="595431"/>
            <a:ext cx="201275" cy="195319"/>
          </a:xfrm>
          <a:prstGeom prst="rect">
            <a:avLst/>
          </a:prstGeom>
          <a:noFill/>
          <a:ln>
            <a:noFill/>
          </a:ln>
        </p:spPr>
      </p:pic>
      <p:pic>
        <p:nvPicPr>
          <p:cNvPr id="865" name="Google Shape;865;p25"/>
          <p:cNvPicPr preferRelativeResize="0"/>
          <p:nvPr/>
        </p:nvPicPr>
        <p:blipFill rotWithShape="1">
          <a:blip r:embed="rId20">
            <a:alphaModFix/>
          </a:blip>
          <a:srcRect l="34551" r="34766"/>
          <a:stretch/>
        </p:blipFill>
        <p:spPr>
          <a:xfrm>
            <a:off x="1314275" y="106150"/>
            <a:ext cx="201274" cy="656000"/>
          </a:xfrm>
          <a:prstGeom prst="rect">
            <a:avLst/>
          </a:prstGeom>
          <a:noFill/>
          <a:ln>
            <a:noFill/>
          </a:ln>
        </p:spPr>
      </p:pic>
      <p:pic>
        <p:nvPicPr>
          <p:cNvPr id="866" name="Google Shape;866;p25"/>
          <p:cNvPicPr preferRelativeResize="0"/>
          <p:nvPr/>
        </p:nvPicPr>
        <p:blipFill>
          <a:blip r:embed="rId26">
            <a:alphaModFix/>
          </a:blip>
          <a:stretch>
            <a:fillRect/>
          </a:stretch>
        </p:blipFill>
        <p:spPr>
          <a:xfrm flipH="1">
            <a:off x="972576" y="3725040"/>
            <a:ext cx="607450" cy="297110"/>
          </a:xfrm>
          <a:prstGeom prst="rect">
            <a:avLst/>
          </a:prstGeom>
          <a:noFill/>
          <a:ln>
            <a:noFill/>
          </a:ln>
        </p:spPr>
      </p:pic>
      <p:pic>
        <p:nvPicPr>
          <p:cNvPr id="867" name="Google Shape;867;p25"/>
          <p:cNvPicPr preferRelativeResize="0"/>
          <p:nvPr/>
        </p:nvPicPr>
        <p:blipFill rotWithShape="1">
          <a:blip r:embed="rId20">
            <a:alphaModFix/>
          </a:blip>
          <a:srcRect l="34551" r="34766"/>
          <a:stretch/>
        </p:blipFill>
        <p:spPr>
          <a:xfrm>
            <a:off x="1536900" y="106150"/>
            <a:ext cx="201274" cy="656000"/>
          </a:xfrm>
          <a:prstGeom prst="rect">
            <a:avLst/>
          </a:prstGeom>
          <a:noFill/>
          <a:ln>
            <a:noFill/>
          </a:ln>
        </p:spPr>
      </p:pic>
      <p:pic>
        <p:nvPicPr>
          <p:cNvPr id="868" name="Google Shape;868;p25"/>
          <p:cNvPicPr preferRelativeResize="0"/>
          <p:nvPr/>
        </p:nvPicPr>
        <p:blipFill rotWithShape="1">
          <a:blip r:embed="rId27">
            <a:alphaModFix/>
          </a:blip>
          <a:srcRect l="6241" t="16235" r="6460" b="18297"/>
          <a:stretch/>
        </p:blipFill>
        <p:spPr>
          <a:xfrm>
            <a:off x="509260" y="3637825"/>
            <a:ext cx="551815" cy="413850"/>
          </a:xfrm>
          <a:prstGeom prst="rect">
            <a:avLst/>
          </a:prstGeom>
          <a:noFill/>
          <a:ln>
            <a:noFill/>
          </a:ln>
        </p:spPr>
      </p:pic>
      <p:pic>
        <p:nvPicPr>
          <p:cNvPr id="869" name="Google Shape;869;p25"/>
          <p:cNvPicPr preferRelativeResize="0"/>
          <p:nvPr/>
        </p:nvPicPr>
        <p:blipFill rotWithShape="1">
          <a:blip r:embed="rId5">
            <a:alphaModFix/>
          </a:blip>
          <a:srcRect l="1209" t="1136" r="1277" b="90071"/>
          <a:stretch/>
        </p:blipFill>
        <p:spPr>
          <a:xfrm>
            <a:off x="2230375" y="3303550"/>
            <a:ext cx="4683251" cy="144076"/>
          </a:xfrm>
          <a:prstGeom prst="rect">
            <a:avLst/>
          </a:prstGeom>
          <a:noFill/>
          <a:ln>
            <a:noFill/>
          </a:ln>
        </p:spPr>
      </p:pic>
      <p:pic>
        <p:nvPicPr>
          <p:cNvPr id="870" name="Google Shape;870;p25"/>
          <p:cNvPicPr preferRelativeResize="0"/>
          <p:nvPr/>
        </p:nvPicPr>
        <p:blipFill>
          <a:blip r:embed="rId28">
            <a:alphaModFix/>
          </a:blip>
          <a:stretch>
            <a:fillRect/>
          </a:stretch>
        </p:blipFill>
        <p:spPr>
          <a:xfrm>
            <a:off x="517325" y="1000775"/>
            <a:ext cx="638950" cy="413850"/>
          </a:xfrm>
          <a:prstGeom prst="rect">
            <a:avLst/>
          </a:prstGeom>
          <a:noFill/>
          <a:ln>
            <a:noFill/>
          </a:ln>
        </p:spPr>
      </p:pic>
      <p:pic>
        <p:nvPicPr>
          <p:cNvPr id="871" name="Google Shape;871;p25"/>
          <p:cNvPicPr preferRelativeResize="0"/>
          <p:nvPr/>
        </p:nvPicPr>
        <p:blipFill rotWithShape="1">
          <a:blip r:embed="rId29">
            <a:alphaModFix/>
          </a:blip>
          <a:srcRect l="14491" t="17334" r="13592" b="23744"/>
          <a:stretch/>
        </p:blipFill>
        <p:spPr>
          <a:xfrm>
            <a:off x="1104478" y="1092450"/>
            <a:ext cx="520950" cy="322174"/>
          </a:xfrm>
          <a:prstGeom prst="rect">
            <a:avLst/>
          </a:prstGeom>
          <a:noFill/>
          <a:ln>
            <a:noFill/>
          </a:ln>
        </p:spPr>
      </p:pic>
      <p:pic>
        <p:nvPicPr>
          <p:cNvPr id="872" name="Google Shape;872;p25"/>
          <p:cNvPicPr preferRelativeResize="0"/>
          <p:nvPr/>
        </p:nvPicPr>
        <p:blipFill rotWithShape="1">
          <a:blip r:embed="rId30">
            <a:alphaModFix/>
          </a:blip>
          <a:srcRect l="18208" t="3180" r="18937" b="4080"/>
          <a:stretch/>
        </p:blipFill>
        <p:spPr>
          <a:xfrm>
            <a:off x="7017355" y="1055049"/>
            <a:ext cx="822225" cy="1213300"/>
          </a:xfrm>
          <a:prstGeom prst="rect">
            <a:avLst/>
          </a:prstGeom>
          <a:noFill/>
          <a:ln>
            <a:noFill/>
          </a:ln>
        </p:spPr>
      </p:pic>
      <p:pic>
        <p:nvPicPr>
          <p:cNvPr id="873" name="Google Shape;873;p25"/>
          <p:cNvPicPr preferRelativeResize="0"/>
          <p:nvPr/>
        </p:nvPicPr>
        <p:blipFill rotWithShape="1">
          <a:blip r:embed="rId31">
            <a:alphaModFix/>
          </a:blip>
          <a:srcRect l="14562" t="35954" r="11253" b="27616"/>
          <a:stretch/>
        </p:blipFill>
        <p:spPr>
          <a:xfrm>
            <a:off x="5733900" y="3556806"/>
            <a:ext cx="1172700" cy="575819"/>
          </a:xfrm>
          <a:prstGeom prst="rect">
            <a:avLst/>
          </a:prstGeom>
          <a:noFill/>
          <a:ln>
            <a:noFill/>
          </a:ln>
        </p:spPr>
      </p:pic>
      <p:pic>
        <p:nvPicPr>
          <p:cNvPr id="874" name="Google Shape;874;p25"/>
          <p:cNvPicPr preferRelativeResize="0"/>
          <p:nvPr/>
        </p:nvPicPr>
        <p:blipFill>
          <a:blip r:embed="rId32">
            <a:alphaModFix/>
          </a:blip>
          <a:stretch>
            <a:fillRect/>
          </a:stretch>
        </p:blipFill>
        <p:spPr>
          <a:xfrm rot="4357007">
            <a:off x="8734911" y="2722113"/>
            <a:ext cx="330255" cy="534522"/>
          </a:xfrm>
          <a:prstGeom prst="rect">
            <a:avLst/>
          </a:prstGeom>
          <a:noFill/>
          <a:ln>
            <a:noFill/>
          </a:ln>
        </p:spPr>
      </p:pic>
      <p:pic>
        <p:nvPicPr>
          <p:cNvPr id="875" name="Google Shape;875;p25"/>
          <p:cNvPicPr preferRelativeResize="0"/>
          <p:nvPr/>
        </p:nvPicPr>
        <p:blipFill rotWithShape="1">
          <a:blip r:embed="rId33">
            <a:alphaModFix/>
          </a:blip>
          <a:srcRect t="18052" b="19653"/>
          <a:stretch/>
        </p:blipFill>
        <p:spPr>
          <a:xfrm>
            <a:off x="6906591" y="2456575"/>
            <a:ext cx="2311835" cy="1440125"/>
          </a:xfrm>
          <a:prstGeom prst="rect">
            <a:avLst/>
          </a:prstGeom>
          <a:noFill/>
          <a:ln>
            <a:noFill/>
          </a:ln>
        </p:spPr>
      </p:pic>
      <p:pic>
        <p:nvPicPr>
          <p:cNvPr id="876" name="Google Shape;876;p25"/>
          <p:cNvPicPr preferRelativeResize="0"/>
          <p:nvPr/>
        </p:nvPicPr>
        <p:blipFill rotWithShape="1">
          <a:blip r:embed="rId34">
            <a:alphaModFix/>
          </a:blip>
          <a:srcRect/>
          <a:stretch/>
        </p:blipFill>
        <p:spPr>
          <a:xfrm>
            <a:off x="8038096" y="2743500"/>
            <a:ext cx="551825" cy="491713"/>
          </a:xfrm>
          <a:prstGeom prst="rect">
            <a:avLst/>
          </a:prstGeom>
          <a:noFill/>
          <a:ln>
            <a:noFill/>
          </a:ln>
        </p:spPr>
      </p:pic>
      <p:pic>
        <p:nvPicPr>
          <p:cNvPr id="877" name="Google Shape;877;p25"/>
          <p:cNvPicPr preferRelativeResize="0"/>
          <p:nvPr/>
        </p:nvPicPr>
        <p:blipFill>
          <a:blip r:embed="rId35">
            <a:alphaModFix/>
          </a:blip>
          <a:stretch>
            <a:fillRect/>
          </a:stretch>
        </p:blipFill>
        <p:spPr>
          <a:xfrm>
            <a:off x="7166782" y="2709723"/>
            <a:ext cx="386050" cy="424434"/>
          </a:xfrm>
          <a:prstGeom prst="rect">
            <a:avLst/>
          </a:prstGeom>
          <a:noFill/>
          <a:ln>
            <a:noFill/>
          </a:ln>
        </p:spPr>
      </p:pic>
      <p:pic>
        <p:nvPicPr>
          <p:cNvPr id="878" name="Google Shape;878;p25"/>
          <p:cNvPicPr preferRelativeResize="0"/>
          <p:nvPr/>
        </p:nvPicPr>
        <p:blipFill rotWithShape="1">
          <a:blip r:embed="rId36">
            <a:alphaModFix/>
          </a:blip>
          <a:srcRect b="10297"/>
          <a:stretch/>
        </p:blipFill>
        <p:spPr>
          <a:xfrm flipH="1">
            <a:off x="6956610" y="2719434"/>
            <a:ext cx="452200" cy="405004"/>
          </a:xfrm>
          <a:prstGeom prst="rect">
            <a:avLst/>
          </a:prstGeom>
          <a:noFill/>
          <a:ln>
            <a:noFill/>
          </a:ln>
        </p:spPr>
      </p:pic>
      <p:pic>
        <p:nvPicPr>
          <p:cNvPr id="879" name="Google Shape;879;p25"/>
          <p:cNvPicPr preferRelativeResize="0"/>
          <p:nvPr/>
        </p:nvPicPr>
        <p:blipFill>
          <a:blip r:embed="rId37">
            <a:alphaModFix/>
          </a:blip>
          <a:stretch>
            <a:fillRect/>
          </a:stretch>
        </p:blipFill>
        <p:spPr>
          <a:xfrm>
            <a:off x="7035874" y="3266725"/>
            <a:ext cx="461475" cy="409013"/>
          </a:xfrm>
          <a:prstGeom prst="rect">
            <a:avLst/>
          </a:prstGeom>
          <a:noFill/>
          <a:ln>
            <a:noFill/>
          </a:ln>
        </p:spPr>
      </p:pic>
      <p:pic>
        <p:nvPicPr>
          <p:cNvPr id="880" name="Google Shape;880;p25"/>
          <p:cNvPicPr preferRelativeResize="0"/>
          <p:nvPr/>
        </p:nvPicPr>
        <p:blipFill rotWithShape="1">
          <a:blip r:embed="rId38">
            <a:alphaModFix/>
          </a:blip>
          <a:srcRect t="11441"/>
          <a:stretch/>
        </p:blipFill>
        <p:spPr>
          <a:xfrm rot="-692912">
            <a:off x="8116698" y="3240830"/>
            <a:ext cx="462829" cy="442272"/>
          </a:xfrm>
          <a:prstGeom prst="rect">
            <a:avLst/>
          </a:prstGeom>
          <a:noFill/>
          <a:ln>
            <a:noFill/>
          </a:ln>
        </p:spPr>
      </p:pic>
      <p:pic>
        <p:nvPicPr>
          <p:cNvPr id="881" name="Google Shape;881;p25"/>
          <p:cNvPicPr preferRelativeResize="0"/>
          <p:nvPr/>
        </p:nvPicPr>
        <p:blipFill rotWithShape="1">
          <a:blip r:embed="rId39">
            <a:alphaModFix/>
          </a:blip>
          <a:srcRect l="13342" t="5737" r="13670" b="6265"/>
          <a:stretch/>
        </p:blipFill>
        <p:spPr>
          <a:xfrm flipH="1">
            <a:off x="6276000" y="105500"/>
            <a:ext cx="841675" cy="693805"/>
          </a:xfrm>
          <a:prstGeom prst="rect">
            <a:avLst/>
          </a:prstGeom>
          <a:noFill/>
          <a:ln>
            <a:noFill/>
          </a:ln>
        </p:spPr>
      </p:pic>
      <p:pic>
        <p:nvPicPr>
          <p:cNvPr id="882" name="Google Shape;882;p25"/>
          <p:cNvPicPr preferRelativeResize="0"/>
          <p:nvPr/>
        </p:nvPicPr>
        <p:blipFill>
          <a:blip r:embed="rId40">
            <a:alphaModFix/>
          </a:blip>
          <a:stretch>
            <a:fillRect/>
          </a:stretch>
        </p:blipFill>
        <p:spPr>
          <a:xfrm rot="-315440" flipH="1">
            <a:off x="7595586" y="3245291"/>
            <a:ext cx="423553" cy="433338"/>
          </a:xfrm>
          <a:prstGeom prst="rect">
            <a:avLst/>
          </a:prstGeom>
          <a:noFill/>
          <a:ln>
            <a:noFill/>
          </a:ln>
        </p:spPr>
      </p:pic>
      <p:pic>
        <p:nvPicPr>
          <p:cNvPr id="883" name="Google Shape;883;p25"/>
          <p:cNvPicPr preferRelativeResize="0"/>
          <p:nvPr/>
        </p:nvPicPr>
        <p:blipFill>
          <a:blip r:embed="rId40">
            <a:alphaModFix/>
          </a:blip>
          <a:stretch>
            <a:fillRect/>
          </a:stretch>
        </p:blipFill>
        <p:spPr>
          <a:xfrm rot="-315440" flipH="1">
            <a:off x="8614611" y="2772704"/>
            <a:ext cx="423553" cy="433338"/>
          </a:xfrm>
          <a:prstGeom prst="rect">
            <a:avLst/>
          </a:prstGeom>
          <a:noFill/>
          <a:ln>
            <a:noFill/>
          </a:ln>
        </p:spPr>
      </p:pic>
      <p:pic>
        <p:nvPicPr>
          <p:cNvPr id="884" name="Google Shape;884;p25"/>
          <p:cNvPicPr preferRelativeResize="0"/>
          <p:nvPr/>
        </p:nvPicPr>
        <p:blipFill rotWithShape="1">
          <a:blip r:embed="rId20">
            <a:alphaModFix/>
          </a:blip>
          <a:srcRect l="34551" r="34766"/>
          <a:stretch/>
        </p:blipFill>
        <p:spPr>
          <a:xfrm>
            <a:off x="7327838" y="2021962"/>
            <a:ext cx="201274" cy="656000"/>
          </a:xfrm>
          <a:prstGeom prst="rect">
            <a:avLst/>
          </a:prstGeom>
          <a:noFill/>
          <a:ln>
            <a:noFill/>
          </a:ln>
        </p:spPr>
      </p:pic>
      <p:pic>
        <p:nvPicPr>
          <p:cNvPr id="885" name="Google Shape;885;p25"/>
          <p:cNvPicPr preferRelativeResize="0"/>
          <p:nvPr/>
        </p:nvPicPr>
        <p:blipFill rotWithShape="1">
          <a:blip r:embed="rId41">
            <a:alphaModFix/>
          </a:blip>
          <a:srcRect l="23549" r="22966"/>
          <a:stretch/>
        </p:blipFill>
        <p:spPr>
          <a:xfrm rot="1120906">
            <a:off x="7581265" y="1799732"/>
            <a:ext cx="452200" cy="845481"/>
          </a:xfrm>
          <a:prstGeom prst="rect">
            <a:avLst/>
          </a:prstGeom>
          <a:noFill/>
          <a:ln>
            <a:noFill/>
          </a:ln>
        </p:spPr>
      </p:pic>
      <p:pic>
        <p:nvPicPr>
          <p:cNvPr id="886" name="Google Shape;886;p25"/>
          <p:cNvPicPr preferRelativeResize="0"/>
          <p:nvPr/>
        </p:nvPicPr>
        <p:blipFill rotWithShape="1">
          <a:blip r:embed="rId42">
            <a:alphaModFix/>
          </a:blip>
          <a:srcRect l="31222" r="25965"/>
          <a:stretch/>
        </p:blipFill>
        <p:spPr>
          <a:xfrm>
            <a:off x="8658123" y="3199938"/>
            <a:ext cx="299502" cy="524050"/>
          </a:xfrm>
          <a:prstGeom prst="rect">
            <a:avLst/>
          </a:prstGeom>
          <a:noFill/>
          <a:ln>
            <a:noFill/>
          </a:ln>
        </p:spPr>
      </p:pic>
      <p:pic>
        <p:nvPicPr>
          <p:cNvPr id="887" name="Google Shape;887;p25"/>
          <p:cNvPicPr preferRelativeResize="0"/>
          <p:nvPr/>
        </p:nvPicPr>
        <p:blipFill>
          <a:blip r:embed="rId43">
            <a:alphaModFix/>
          </a:blip>
          <a:stretch>
            <a:fillRect/>
          </a:stretch>
        </p:blipFill>
        <p:spPr>
          <a:xfrm>
            <a:off x="3479188" y="3266725"/>
            <a:ext cx="872250" cy="872250"/>
          </a:xfrm>
          <a:prstGeom prst="rect">
            <a:avLst/>
          </a:prstGeom>
          <a:noFill/>
          <a:ln>
            <a:noFill/>
          </a:ln>
        </p:spPr>
      </p:pic>
      <p:pic>
        <p:nvPicPr>
          <p:cNvPr id="888" name="Google Shape;888;p25"/>
          <p:cNvPicPr preferRelativeResize="0"/>
          <p:nvPr/>
        </p:nvPicPr>
        <p:blipFill rotWithShape="1">
          <a:blip r:embed="rId44">
            <a:alphaModFix/>
          </a:blip>
          <a:srcRect l="6508" t="4176" r="7970" b="6776"/>
          <a:stretch/>
        </p:blipFill>
        <p:spPr>
          <a:xfrm>
            <a:off x="8000900" y="2219202"/>
            <a:ext cx="694426" cy="476171"/>
          </a:xfrm>
          <a:prstGeom prst="rect">
            <a:avLst/>
          </a:prstGeom>
          <a:noFill/>
          <a:ln>
            <a:noFill/>
          </a:ln>
        </p:spPr>
      </p:pic>
      <p:pic>
        <p:nvPicPr>
          <p:cNvPr id="889" name="Google Shape;889;p25"/>
          <p:cNvPicPr preferRelativeResize="0"/>
          <p:nvPr/>
        </p:nvPicPr>
        <p:blipFill>
          <a:blip r:embed="rId45">
            <a:alphaModFix/>
          </a:blip>
          <a:stretch>
            <a:fillRect/>
          </a:stretch>
        </p:blipFill>
        <p:spPr>
          <a:xfrm>
            <a:off x="8580563" y="1943859"/>
            <a:ext cx="638950" cy="736116"/>
          </a:xfrm>
          <a:prstGeom prst="rect">
            <a:avLst/>
          </a:prstGeom>
          <a:noFill/>
          <a:ln>
            <a:noFill/>
          </a:ln>
        </p:spPr>
      </p:pic>
      <p:pic>
        <p:nvPicPr>
          <p:cNvPr id="890" name="Google Shape;890;p25"/>
          <p:cNvPicPr preferRelativeResize="0"/>
          <p:nvPr/>
        </p:nvPicPr>
        <p:blipFill rotWithShape="1">
          <a:blip r:embed="rId46">
            <a:alphaModFix/>
          </a:blip>
          <a:srcRect l="7955" t="11079" r="8306" b="10617"/>
          <a:stretch/>
        </p:blipFill>
        <p:spPr>
          <a:xfrm rot="319751">
            <a:off x="4372102" y="3324504"/>
            <a:ext cx="768349" cy="718392"/>
          </a:xfrm>
          <a:prstGeom prst="rect">
            <a:avLst/>
          </a:prstGeom>
          <a:noFill/>
          <a:ln>
            <a:noFill/>
          </a:ln>
        </p:spPr>
      </p:pic>
      <p:pic>
        <p:nvPicPr>
          <p:cNvPr id="891" name="Google Shape;891;p25"/>
          <p:cNvPicPr preferRelativeResize="0"/>
          <p:nvPr/>
        </p:nvPicPr>
        <p:blipFill rotWithShape="1">
          <a:blip r:embed="rId47">
            <a:alphaModFix/>
          </a:blip>
          <a:srcRect t="14068" b="10737"/>
          <a:stretch/>
        </p:blipFill>
        <p:spPr>
          <a:xfrm>
            <a:off x="3914775" y="3531990"/>
            <a:ext cx="831750" cy="625434"/>
          </a:xfrm>
          <a:prstGeom prst="rect">
            <a:avLst/>
          </a:prstGeom>
          <a:noFill/>
          <a:ln>
            <a:noFill/>
          </a:ln>
        </p:spPr>
      </p:pic>
      <p:pic>
        <p:nvPicPr>
          <p:cNvPr id="892" name="Google Shape;892;p25"/>
          <p:cNvPicPr preferRelativeResize="0"/>
          <p:nvPr/>
        </p:nvPicPr>
        <p:blipFill>
          <a:blip r:embed="rId48">
            <a:alphaModFix/>
          </a:blip>
          <a:stretch>
            <a:fillRect/>
          </a:stretch>
        </p:blipFill>
        <p:spPr>
          <a:xfrm>
            <a:off x="7515638" y="2734975"/>
            <a:ext cx="520950" cy="452201"/>
          </a:xfrm>
          <a:prstGeom prst="rect">
            <a:avLst/>
          </a:prstGeom>
          <a:noFill/>
          <a:ln>
            <a:noFill/>
          </a:ln>
        </p:spPr>
      </p:pic>
      <p:pic>
        <p:nvPicPr>
          <p:cNvPr id="893" name="Google Shape;893;p25"/>
          <p:cNvPicPr preferRelativeResize="0"/>
          <p:nvPr/>
        </p:nvPicPr>
        <p:blipFill rotWithShape="1">
          <a:blip r:embed="rId49">
            <a:alphaModFix/>
          </a:blip>
          <a:srcRect l="17493" t="32893" r="14572" b="10908"/>
          <a:stretch/>
        </p:blipFill>
        <p:spPr>
          <a:xfrm flipH="1">
            <a:off x="1464020" y="3064489"/>
            <a:ext cx="1886390" cy="1560450"/>
          </a:xfrm>
          <a:prstGeom prst="rect">
            <a:avLst/>
          </a:prstGeom>
          <a:noFill/>
          <a:ln>
            <a:noFill/>
          </a:ln>
        </p:spPr>
      </p:pic>
      <p:pic>
        <p:nvPicPr>
          <p:cNvPr id="894" name="Google Shape;894;p25"/>
          <p:cNvPicPr preferRelativeResize="0"/>
          <p:nvPr/>
        </p:nvPicPr>
        <p:blipFill rotWithShape="1">
          <a:blip r:embed="rId50">
            <a:alphaModFix/>
          </a:blip>
          <a:srcRect l="10442" t="12328" r="9659" b="13449"/>
          <a:stretch/>
        </p:blipFill>
        <p:spPr>
          <a:xfrm rot="-711342">
            <a:off x="1666464" y="3028697"/>
            <a:ext cx="746899" cy="693800"/>
          </a:xfrm>
          <a:prstGeom prst="rect">
            <a:avLst/>
          </a:prstGeom>
          <a:noFill/>
          <a:ln>
            <a:noFill/>
          </a:ln>
        </p:spPr>
      </p:pic>
      <p:pic>
        <p:nvPicPr>
          <p:cNvPr id="895" name="Google Shape;895;p25"/>
          <p:cNvPicPr preferRelativeResize="0"/>
          <p:nvPr/>
        </p:nvPicPr>
        <p:blipFill>
          <a:blip r:embed="rId51">
            <a:alphaModFix/>
          </a:blip>
          <a:stretch>
            <a:fillRect/>
          </a:stretch>
        </p:blipFill>
        <p:spPr>
          <a:xfrm>
            <a:off x="953650" y="1825013"/>
            <a:ext cx="2697525" cy="2697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9"/>
        <p:cNvGrpSpPr/>
        <p:nvPr/>
      </p:nvGrpSpPr>
      <p:grpSpPr>
        <a:xfrm>
          <a:off x="0" y="0"/>
          <a:ext cx="0" cy="0"/>
          <a:chOff x="0" y="0"/>
          <a:chExt cx="0" cy="0"/>
        </a:xfrm>
      </p:grpSpPr>
      <p:pic>
        <p:nvPicPr>
          <p:cNvPr id="900" name="Google Shape;900;p26"/>
          <p:cNvPicPr preferRelativeResize="0"/>
          <p:nvPr/>
        </p:nvPicPr>
        <p:blipFill rotWithShape="1">
          <a:blip r:embed="rId4">
            <a:alphaModFix/>
          </a:blip>
          <a:srcRect l="680" t="12217" r="661" b="9215"/>
          <a:stretch/>
        </p:blipFill>
        <p:spPr>
          <a:xfrm>
            <a:off x="2187413" y="804125"/>
            <a:ext cx="4769175" cy="3050050"/>
          </a:xfrm>
          <a:prstGeom prst="rect">
            <a:avLst/>
          </a:prstGeom>
          <a:noFill/>
          <a:ln>
            <a:noFill/>
          </a:ln>
        </p:spPr>
      </p:pic>
      <p:sp>
        <p:nvSpPr>
          <p:cNvPr id="901" name="Google Shape;901;p26"/>
          <p:cNvSpPr/>
          <p:nvPr/>
        </p:nvSpPr>
        <p:spPr>
          <a:xfrm>
            <a:off x="2237407" y="1031131"/>
            <a:ext cx="4669200" cy="24165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457200" lvl="0" indent="0" algn="ctr" rtl="0">
              <a:spcBef>
                <a:spcPts val="0"/>
              </a:spcBef>
              <a:spcAft>
                <a:spcPts val="0"/>
              </a:spcAft>
              <a:buNone/>
            </a:pPr>
            <a:r>
              <a:rPr lang="en" sz="2300">
                <a:latin typeface="Pacifico"/>
                <a:ea typeface="Pacifico"/>
                <a:cs typeface="Pacifico"/>
                <a:sym typeface="Pacifico"/>
              </a:rPr>
              <a:t>First Day of School</a:t>
            </a:r>
            <a:endParaRPr sz="2300">
              <a:latin typeface="Pacifico"/>
              <a:ea typeface="Pacifico"/>
              <a:cs typeface="Pacifico"/>
              <a:sym typeface="Pacifico"/>
            </a:endParaRPr>
          </a:p>
          <a:p>
            <a:pPr marL="457200" lvl="0" indent="-317500" algn="l" rtl="0">
              <a:spcBef>
                <a:spcPts val="1600"/>
              </a:spcBef>
              <a:spcAft>
                <a:spcPts val="0"/>
              </a:spcAft>
              <a:buClr>
                <a:srgbClr val="000000"/>
              </a:buClr>
              <a:buSzPts val="1400"/>
              <a:buFont typeface="Kalam"/>
              <a:buChar char="●"/>
            </a:pPr>
            <a:r>
              <a:rPr lang="en" sz="1300">
                <a:latin typeface="Kalam"/>
                <a:ea typeface="Kalam"/>
                <a:cs typeface="Kalam"/>
                <a:sym typeface="Kalam"/>
              </a:rPr>
              <a:t>Parents will be allowed to walk their students to their classroom on the first day of school. </a:t>
            </a:r>
            <a:endParaRPr sz="1300">
              <a:latin typeface="Kalam"/>
              <a:ea typeface="Kalam"/>
              <a:cs typeface="Kalam"/>
              <a:sym typeface="Kalam"/>
            </a:endParaRPr>
          </a:p>
          <a:p>
            <a:pPr marL="457200" lvl="0" indent="-311150" algn="l" rtl="0">
              <a:spcBef>
                <a:spcPts val="0"/>
              </a:spcBef>
              <a:spcAft>
                <a:spcPts val="0"/>
              </a:spcAft>
              <a:buClr>
                <a:srgbClr val="213054"/>
              </a:buClr>
              <a:buSzPts val="1300"/>
              <a:buFont typeface="Kalam"/>
              <a:buChar char="●"/>
            </a:pPr>
            <a:r>
              <a:rPr lang="en" sz="1300">
                <a:latin typeface="Kalam"/>
                <a:ea typeface="Kalam"/>
                <a:cs typeface="Kalam"/>
                <a:sym typeface="Kalam"/>
              </a:rPr>
              <a:t>Parents need to practice social distancing when entering the building.</a:t>
            </a:r>
            <a:endParaRPr sz="1300">
              <a:latin typeface="Kalam"/>
              <a:ea typeface="Kalam"/>
              <a:cs typeface="Kalam"/>
              <a:sym typeface="Kalam"/>
            </a:endParaRPr>
          </a:p>
          <a:p>
            <a:pPr marL="457200" lvl="0" indent="-311150" algn="l" rtl="0">
              <a:spcBef>
                <a:spcPts val="0"/>
              </a:spcBef>
              <a:spcAft>
                <a:spcPts val="0"/>
              </a:spcAft>
              <a:buClr>
                <a:srgbClr val="213054"/>
              </a:buClr>
              <a:buSzPts val="1300"/>
              <a:buFont typeface="Kalam"/>
              <a:buChar char="●"/>
            </a:pPr>
            <a:r>
              <a:rPr lang="en" sz="1300">
                <a:latin typeface="Kalam"/>
                <a:ea typeface="Kalam"/>
                <a:cs typeface="Kalam"/>
                <a:sym typeface="Kalam"/>
              </a:rPr>
              <a:t>Masks are strongly encouraged</a:t>
            </a:r>
            <a:endParaRPr sz="1300">
              <a:latin typeface="Kalam"/>
              <a:ea typeface="Kalam"/>
              <a:cs typeface="Kalam"/>
              <a:sym typeface="Kalam"/>
            </a:endParaRPr>
          </a:p>
          <a:p>
            <a:pPr marL="457200" lvl="0" indent="-311150" algn="l" rtl="0">
              <a:spcBef>
                <a:spcPts val="0"/>
              </a:spcBef>
              <a:spcAft>
                <a:spcPts val="0"/>
              </a:spcAft>
              <a:buClr>
                <a:srgbClr val="213054"/>
              </a:buClr>
              <a:buSzPts val="1300"/>
              <a:buFont typeface="Kalam"/>
              <a:buChar char="●"/>
            </a:pPr>
            <a:r>
              <a:rPr lang="en" sz="1300">
                <a:latin typeface="Kalam"/>
                <a:ea typeface="Kalam"/>
                <a:cs typeface="Kalam"/>
                <a:sym typeface="Kalam"/>
              </a:rPr>
              <a:t>There should only be one adult escorting the child/children to eliminate overcrowding.</a:t>
            </a:r>
            <a:endParaRPr sz="1300">
              <a:latin typeface="Kalam"/>
              <a:ea typeface="Kalam"/>
              <a:cs typeface="Kalam"/>
              <a:sym typeface="Kalam"/>
            </a:endParaRPr>
          </a:p>
          <a:p>
            <a:pPr marL="457200" lvl="0" indent="0" algn="ctr" rtl="0">
              <a:spcBef>
                <a:spcPts val="0"/>
              </a:spcBef>
              <a:spcAft>
                <a:spcPts val="1600"/>
              </a:spcAft>
              <a:buNone/>
            </a:pPr>
            <a:endParaRPr sz="2300">
              <a:latin typeface="Pacifico"/>
              <a:ea typeface="Pacifico"/>
              <a:cs typeface="Pacifico"/>
              <a:sym typeface="Pacifico"/>
            </a:endParaRPr>
          </a:p>
        </p:txBody>
      </p:sp>
      <p:pic>
        <p:nvPicPr>
          <p:cNvPr id="902" name="Google Shape;902;p26"/>
          <p:cNvPicPr preferRelativeResize="0"/>
          <p:nvPr/>
        </p:nvPicPr>
        <p:blipFill rotWithShape="1">
          <a:blip r:embed="rId5">
            <a:alphaModFix/>
          </a:blip>
          <a:srcRect l="1209" t="1136" r="1277" b="90071"/>
          <a:stretch/>
        </p:blipFill>
        <p:spPr>
          <a:xfrm rot="-5400000">
            <a:off x="5623688" y="2150449"/>
            <a:ext cx="2435799" cy="144076"/>
          </a:xfrm>
          <a:prstGeom prst="rect">
            <a:avLst/>
          </a:prstGeom>
          <a:noFill/>
          <a:ln>
            <a:noFill/>
          </a:ln>
        </p:spPr>
      </p:pic>
      <p:pic>
        <p:nvPicPr>
          <p:cNvPr id="903" name="Google Shape;903;p26"/>
          <p:cNvPicPr preferRelativeResize="0"/>
          <p:nvPr/>
        </p:nvPicPr>
        <p:blipFill rotWithShape="1">
          <a:blip r:embed="rId5">
            <a:alphaModFix/>
          </a:blip>
          <a:srcRect l="1209" t="1136" r="1277" b="90071"/>
          <a:stretch/>
        </p:blipFill>
        <p:spPr>
          <a:xfrm rot="-5400000">
            <a:off x="1084513" y="2150436"/>
            <a:ext cx="2435799" cy="144076"/>
          </a:xfrm>
          <a:prstGeom prst="rect">
            <a:avLst/>
          </a:prstGeom>
          <a:noFill/>
          <a:ln>
            <a:noFill/>
          </a:ln>
        </p:spPr>
      </p:pic>
      <p:pic>
        <p:nvPicPr>
          <p:cNvPr id="904" name="Google Shape;904;p26"/>
          <p:cNvPicPr preferRelativeResize="0"/>
          <p:nvPr/>
        </p:nvPicPr>
        <p:blipFill rotWithShape="1">
          <a:blip r:embed="rId5">
            <a:alphaModFix/>
          </a:blip>
          <a:srcRect l="1209" t="1136" r="1277" b="90071"/>
          <a:stretch/>
        </p:blipFill>
        <p:spPr>
          <a:xfrm>
            <a:off x="2230375" y="1004575"/>
            <a:ext cx="4683251" cy="144076"/>
          </a:xfrm>
          <a:prstGeom prst="rect">
            <a:avLst/>
          </a:prstGeom>
          <a:noFill/>
          <a:ln>
            <a:noFill/>
          </a:ln>
        </p:spPr>
      </p:pic>
      <p:pic>
        <p:nvPicPr>
          <p:cNvPr id="905" name="Google Shape;905;p26"/>
          <p:cNvPicPr preferRelativeResize="0"/>
          <p:nvPr/>
        </p:nvPicPr>
        <p:blipFill rotWithShape="1">
          <a:blip r:embed="rId6">
            <a:alphaModFix/>
          </a:blip>
          <a:srcRect l="20477" t="3749" r="19784" b="2984"/>
          <a:stretch/>
        </p:blipFill>
        <p:spPr>
          <a:xfrm>
            <a:off x="7900350" y="903588"/>
            <a:ext cx="1153125" cy="1440125"/>
          </a:xfrm>
          <a:prstGeom prst="rect">
            <a:avLst/>
          </a:prstGeom>
          <a:noFill/>
          <a:ln w="19050" cap="flat" cmpd="sng">
            <a:solidFill>
              <a:srgbClr val="783F04"/>
            </a:solidFill>
            <a:prstDash val="solid"/>
            <a:round/>
            <a:headEnd type="none" w="sm" len="sm"/>
            <a:tailEnd type="none" w="sm" len="sm"/>
          </a:ln>
        </p:spPr>
      </p:pic>
      <p:pic>
        <p:nvPicPr>
          <p:cNvPr id="906" name="Google Shape;906;p26"/>
          <p:cNvPicPr preferRelativeResize="0"/>
          <p:nvPr/>
        </p:nvPicPr>
        <p:blipFill>
          <a:blip r:embed="rId7">
            <a:alphaModFix/>
          </a:blip>
          <a:stretch>
            <a:fillRect/>
          </a:stretch>
        </p:blipFill>
        <p:spPr>
          <a:xfrm>
            <a:off x="0" y="3777975"/>
            <a:ext cx="9144000" cy="1365525"/>
          </a:xfrm>
          <a:prstGeom prst="rect">
            <a:avLst/>
          </a:prstGeom>
          <a:noFill/>
          <a:ln>
            <a:noFill/>
          </a:ln>
        </p:spPr>
      </p:pic>
      <p:pic>
        <p:nvPicPr>
          <p:cNvPr id="907" name="Google Shape;907;p26"/>
          <p:cNvPicPr preferRelativeResize="0"/>
          <p:nvPr/>
        </p:nvPicPr>
        <p:blipFill rotWithShape="1">
          <a:blip r:embed="rId8">
            <a:alphaModFix/>
          </a:blip>
          <a:srcRect l="66237" t="16552" b="17182"/>
          <a:stretch/>
        </p:blipFill>
        <p:spPr>
          <a:xfrm rot="5400000">
            <a:off x="3916600" y="614500"/>
            <a:ext cx="1274500" cy="7662150"/>
          </a:xfrm>
          <a:prstGeom prst="rect">
            <a:avLst/>
          </a:prstGeom>
          <a:noFill/>
          <a:ln>
            <a:noFill/>
          </a:ln>
        </p:spPr>
      </p:pic>
      <p:pic>
        <p:nvPicPr>
          <p:cNvPr id="908" name="Google Shape;908;p26"/>
          <p:cNvPicPr preferRelativeResize="0"/>
          <p:nvPr/>
        </p:nvPicPr>
        <p:blipFill>
          <a:blip r:embed="rId9">
            <a:alphaModFix/>
          </a:blip>
          <a:stretch>
            <a:fillRect/>
          </a:stretch>
        </p:blipFill>
        <p:spPr>
          <a:xfrm>
            <a:off x="-168300" y="804125"/>
            <a:ext cx="2405700" cy="3614700"/>
          </a:xfrm>
          <a:prstGeom prst="rect">
            <a:avLst/>
          </a:prstGeom>
          <a:noFill/>
          <a:ln>
            <a:noFill/>
          </a:ln>
        </p:spPr>
      </p:pic>
      <p:pic>
        <p:nvPicPr>
          <p:cNvPr id="909" name="Google Shape;909;p26"/>
          <p:cNvPicPr preferRelativeResize="0"/>
          <p:nvPr/>
        </p:nvPicPr>
        <p:blipFill rotWithShape="1">
          <a:blip r:embed="rId10">
            <a:alphaModFix/>
          </a:blip>
          <a:srcRect t="68893" b="9699"/>
          <a:stretch/>
        </p:blipFill>
        <p:spPr>
          <a:xfrm>
            <a:off x="4915900" y="227550"/>
            <a:ext cx="4322776" cy="694399"/>
          </a:xfrm>
          <a:prstGeom prst="rect">
            <a:avLst/>
          </a:prstGeom>
          <a:noFill/>
          <a:ln>
            <a:noFill/>
          </a:ln>
        </p:spPr>
      </p:pic>
      <p:pic>
        <p:nvPicPr>
          <p:cNvPr id="910" name="Google Shape;910;p26"/>
          <p:cNvPicPr preferRelativeResize="0"/>
          <p:nvPr/>
        </p:nvPicPr>
        <p:blipFill rotWithShape="1">
          <a:blip r:embed="rId11">
            <a:alphaModFix/>
          </a:blip>
          <a:srcRect t="18154" r="51011" b="19543"/>
          <a:stretch/>
        </p:blipFill>
        <p:spPr>
          <a:xfrm>
            <a:off x="533467" y="1531862"/>
            <a:ext cx="1002170" cy="1274500"/>
          </a:xfrm>
          <a:prstGeom prst="rect">
            <a:avLst/>
          </a:prstGeom>
          <a:noFill/>
          <a:ln>
            <a:noFill/>
          </a:ln>
        </p:spPr>
      </p:pic>
      <p:pic>
        <p:nvPicPr>
          <p:cNvPr id="911" name="Google Shape;911;p26"/>
          <p:cNvPicPr preferRelativeResize="0"/>
          <p:nvPr/>
        </p:nvPicPr>
        <p:blipFill rotWithShape="1">
          <a:blip r:embed="rId12">
            <a:alphaModFix/>
          </a:blip>
          <a:srcRect r="37655"/>
          <a:stretch/>
        </p:blipFill>
        <p:spPr>
          <a:xfrm flipH="1">
            <a:off x="1239367" y="2571750"/>
            <a:ext cx="386071" cy="872250"/>
          </a:xfrm>
          <a:prstGeom prst="rect">
            <a:avLst/>
          </a:prstGeom>
          <a:noFill/>
          <a:ln>
            <a:noFill/>
          </a:ln>
        </p:spPr>
      </p:pic>
      <p:pic>
        <p:nvPicPr>
          <p:cNvPr id="912" name="Google Shape;912;p26"/>
          <p:cNvPicPr preferRelativeResize="0"/>
          <p:nvPr/>
        </p:nvPicPr>
        <p:blipFill>
          <a:blip r:embed="rId13">
            <a:alphaModFix/>
          </a:blip>
          <a:stretch>
            <a:fillRect/>
          </a:stretch>
        </p:blipFill>
        <p:spPr>
          <a:xfrm>
            <a:off x="3967511" y="13090"/>
            <a:ext cx="1172699" cy="1213310"/>
          </a:xfrm>
          <a:prstGeom prst="rect">
            <a:avLst/>
          </a:prstGeom>
          <a:noFill/>
          <a:ln>
            <a:noFill/>
          </a:ln>
        </p:spPr>
      </p:pic>
      <p:pic>
        <p:nvPicPr>
          <p:cNvPr id="913" name="Google Shape;913;p26"/>
          <p:cNvPicPr preferRelativeResize="0"/>
          <p:nvPr/>
        </p:nvPicPr>
        <p:blipFill>
          <a:blip r:embed="rId14">
            <a:alphaModFix/>
          </a:blip>
          <a:stretch>
            <a:fillRect/>
          </a:stretch>
        </p:blipFill>
        <p:spPr>
          <a:xfrm rot="-9195710">
            <a:off x="312575" y="2184049"/>
            <a:ext cx="1103925" cy="1191150"/>
          </a:xfrm>
          <a:prstGeom prst="rect">
            <a:avLst/>
          </a:prstGeom>
          <a:noFill/>
          <a:ln>
            <a:noFill/>
          </a:ln>
        </p:spPr>
      </p:pic>
      <p:pic>
        <p:nvPicPr>
          <p:cNvPr id="914" name="Google Shape;914;p26"/>
          <p:cNvPicPr preferRelativeResize="0"/>
          <p:nvPr/>
        </p:nvPicPr>
        <p:blipFill>
          <a:blip r:embed="rId15">
            <a:alphaModFix/>
          </a:blip>
          <a:stretch>
            <a:fillRect/>
          </a:stretch>
        </p:blipFill>
        <p:spPr>
          <a:xfrm rot="-5400000" flipH="1">
            <a:off x="490975" y="2307749"/>
            <a:ext cx="1661449" cy="607450"/>
          </a:xfrm>
          <a:prstGeom prst="rect">
            <a:avLst/>
          </a:prstGeom>
          <a:noFill/>
          <a:ln>
            <a:noFill/>
          </a:ln>
        </p:spPr>
      </p:pic>
      <p:pic>
        <p:nvPicPr>
          <p:cNvPr id="915" name="Google Shape;915;p26"/>
          <p:cNvPicPr preferRelativeResize="0"/>
          <p:nvPr/>
        </p:nvPicPr>
        <p:blipFill rotWithShape="1">
          <a:blip r:embed="rId10">
            <a:alphaModFix/>
          </a:blip>
          <a:srcRect t="68894" b="10882"/>
          <a:stretch/>
        </p:blipFill>
        <p:spPr>
          <a:xfrm>
            <a:off x="-107600" y="227550"/>
            <a:ext cx="4322776" cy="656000"/>
          </a:xfrm>
          <a:prstGeom prst="rect">
            <a:avLst/>
          </a:prstGeom>
          <a:noFill/>
          <a:ln>
            <a:noFill/>
          </a:ln>
        </p:spPr>
      </p:pic>
      <p:pic>
        <p:nvPicPr>
          <p:cNvPr id="916" name="Google Shape;916;p26"/>
          <p:cNvPicPr preferRelativeResize="0"/>
          <p:nvPr/>
        </p:nvPicPr>
        <p:blipFill>
          <a:blip r:embed="rId16">
            <a:alphaModFix/>
          </a:blip>
          <a:stretch>
            <a:fillRect/>
          </a:stretch>
        </p:blipFill>
        <p:spPr>
          <a:xfrm>
            <a:off x="2313224" y="285625"/>
            <a:ext cx="452200" cy="452200"/>
          </a:xfrm>
          <a:prstGeom prst="rect">
            <a:avLst/>
          </a:prstGeom>
          <a:noFill/>
          <a:ln>
            <a:noFill/>
          </a:ln>
        </p:spPr>
      </p:pic>
      <p:pic>
        <p:nvPicPr>
          <p:cNvPr id="917" name="Google Shape;917;p26"/>
          <p:cNvPicPr preferRelativeResize="0"/>
          <p:nvPr/>
        </p:nvPicPr>
        <p:blipFill>
          <a:blip r:embed="rId17">
            <a:alphaModFix/>
          </a:blip>
          <a:stretch>
            <a:fillRect/>
          </a:stretch>
        </p:blipFill>
        <p:spPr>
          <a:xfrm>
            <a:off x="2961662" y="213675"/>
            <a:ext cx="551799" cy="551799"/>
          </a:xfrm>
          <a:prstGeom prst="rect">
            <a:avLst/>
          </a:prstGeom>
          <a:noFill/>
          <a:ln>
            <a:noFill/>
          </a:ln>
        </p:spPr>
      </p:pic>
      <p:pic>
        <p:nvPicPr>
          <p:cNvPr id="918" name="Google Shape;918;p26"/>
          <p:cNvPicPr preferRelativeResize="0"/>
          <p:nvPr/>
        </p:nvPicPr>
        <p:blipFill>
          <a:blip r:embed="rId18">
            <a:alphaModFix/>
          </a:blip>
          <a:stretch>
            <a:fillRect/>
          </a:stretch>
        </p:blipFill>
        <p:spPr>
          <a:xfrm rot="-2048440">
            <a:off x="2602837" y="270209"/>
            <a:ext cx="499999" cy="499983"/>
          </a:xfrm>
          <a:prstGeom prst="rect">
            <a:avLst/>
          </a:prstGeom>
          <a:noFill/>
          <a:ln>
            <a:noFill/>
          </a:ln>
        </p:spPr>
      </p:pic>
      <p:pic>
        <p:nvPicPr>
          <p:cNvPr id="919" name="Google Shape;919;p26"/>
          <p:cNvPicPr preferRelativeResize="0"/>
          <p:nvPr/>
        </p:nvPicPr>
        <p:blipFill rotWithShape="1">
          <a:blip r:embed="rId19">
            <a:alphaModFix/>
          </a:blip>
          <a:srcRect t="30089" b="19169"/>
          <a:stretch/>
        </p:blipFill>
        <p:spPr>
          <a:xfrm rot="881457">
            <a:off x="1909638" y="465633"/>
            <a:ext cx="607450" cy="308217"/>
          </a:xfrm>
          <a:prstGeom prst="rect">
            <a:avLst/>
          </a:prstGeom>
          <a:noFill/>
          <a:ln>
            <a:noFill/>
          </a:ln>
        </p:spPr>
      </p:pic>
      <p:pic>
        <p:nvPicPr>
          <p:cNvPr id="920" name="Google Shape;920;p26"/>
          <p:cNvPicPr preferRelativeResize="0"/>
          <p:nvPr/>
        </p:nvPicPr>
        <p:blipFill rotWithShape="1">
          <a:blip r:embed="rId20">
            <a:alphaModFix/>
          </a:blip>
          <a:srcRect l="34551" r="34766"/>
          <a:stretch/>
        </p:blipFill>
        <p:spPr>
          <a:xfrm>
            <a:off x="617375" y="106150"/>
            <a:ext cx="201274" cy="656000"/>
          </a:xfrm>
          <a:prstGeom prst="rect">
            <a:avLst/>
          </a:prstGeom>
          <a:noFill/>
          <a:ln>
            <a:noFill/>
          </a:ln>
        </p:spPr>
      </p:pic>
      <p:pic>
        <p:nvPicPr>
          <p:cNvPr id="921" name="Google Shape;921;p26"/>
          <p:cNvPicPr preferRelativeResize="0"/>
          <p:nvPr/>
        </p:nvPicPr>
        <p:blipFill rotWithShape="1">
          <a:blip r:embed="rId20">
            <a:alphaModFix/>
          </a:blip>
          <a:srcRect l="34551" r="34766"/>
          <a:stretch/>
        </p:blipFill>
        <p:spPr>
          <a:xfrm>
            <a:off x="849675" y="106150"/>
            <a:ext cx="201274" cy="656000"/>
          </a:xfrm>
          <a:prstGeom prst="rect">
            <a:avLst/>
          </a:prstGeom>
          <a:noFill/>
          <a:ln>
            <a:noFill/>
          </a:ln>
        </p:spPr>
      </p:pic>
      <p:pic>
        <p:nvPicPr>
          <p:cNvPr id="922" name="Google Shape;922;p26"/>
          <p:cNvPicPr preferRelativeResize="0"/>
          <p:nvPr/>
        </p:nvPicPr>
        <p:blipFill rotWithShape="1">
          <a:blip r:embed="rId20">
            <a:alphaModFix/>
          </a:blip>
          <a:srcRect l="34551" r="34766"/>
          <a:stretch/>
        </p:blipFill>
        <p:spPr>
          <a:xfrm>
            <a:off x="1081975" y="106150"/>
            <a:ext cx="201274" cy="656000"/>
          </a:xfrm>
          <a:prstGeom prst="rect">
            <a:avLst/>
          </a:prstGeom>
          <a:noFill/>
          <a:ln>
            <a:noFill/>
          </a:ln>
        </p:spPr>
      </p:pic>
      <p:pic>
        <p:nvPicPr>
          <p:cNvPr id="923" name="Google Shape;923;p26"/>
          <p:cNvPicPr preferRelativeResize="0"/>
          <p:nvPr/>
        </p:nvPicPr>
        <p:blipFill rotWithShape="1">
          <a:blip r:embed="rId21">
            <a:alphaModFix/>
          </a:blip>
          <a:srcRect l="17265" r="14516" b="17749"/>
          <a:stretch/>
        </p:blipFill>
        <p:spPr>
          <a:xfrm rot="3233758">
            <a:off x="457163" y="2835989"/>
            <a:ext cx="656000" cy="675585"/>
          </a:xfrm>
          <a:prstGeom prst="rect">
            <a:avLst/>
          </a:prstGeom>
          <a:noFill/>
          <a:ln>
            <a:noFill/>
          </a:ln>
        </p:spPr>
      </p:pic>
      <p:pic>
        <p:nvPicPr>
          <p:cNvPr id="924" name="Google Shape;924;p26"/>
          <p:cNvPicPr preferRelativeResize="0"/>
          <p:nvPr/>
        </p:nvPicPr>
        <p:blipFill>
          <a:blip r:embed="rId22">
            <a:alphaModFix/>
          </a:blip>
          <a:stretch>
            <a:fillRect/>
          </a:stretch>
        </p:blipFill>
        <p:spPr>
          <a:xfrm>
            <a:off x="7758775" y="-86525"/>
            <a:ext cx="932375" cy="932375"/>
          </a:xfrm>
          <a:prstGeom prst="rect">
            <a:avLst/>
          </a:prstGeom>
          <a:noFill/>
          <a:ln>
            <a:noFill/>
          </a:ln>
        </p:spPr>
      </p:pic>
      <p:pic>
        <p:nvPicPr>
          <p:cNvPr id="925" name="Google Shape;925;p26"/>
          <p:cNvPicPr preferRelativeResize="0"/>
          <p:nvPr/>
        </p:nvPicPr>
        <p:blipFill rotWithShape="1">
          <a:blip r:embed="rId23">
            <a:alphaModFix/>
          </a:blip>
          <a:srcRect t="14056" b="51506"/>
          <a:stretch/>
        </p:blipFill>
        <p:spPr>
          <a:xfrm>
            <a:off x="6378575" y="227550"/>
            <a:ext cx="1521776" cy="524050"/>
          </a:xfrm>
          <a:prstGeom prst="rect">
            <a:avLst/>
          </a:prstGeom>
          <a:noFill/>
          <a:ln>
            <a:noFill/>
          </a:ln>
        </p:spPr>
      </p:pic>
      <p:pic>
        <p:nvPicPr>
          <p:cNvPr id="926" name="Google Shape;926;p26"/>
          <p:cNvPicPr preferRelativeResize="0"/>
          <p:nvPr/>
        </p:nvPicPr>
        <p:blipFill rotWithShape="1">
          <a:blip r:embed="rId23">
            <a:alphaModFix/>
          </a:blip>
          <a:srcRect t="48057" b="19642"/>
          <a:stretch/>
        </p:blipFill>
        <p:spPr>
          <a:xfrm>
            <a:off x="6378576" y="299188"/>
            <a:ext cx="1521776" cy="491562"/>
          </a:xfrm>
          <a:prstGeom prst="rect">
            <a:avLst/>
          </a:prstGeom>
          <a:noFill/>
          <a:ln>
            <a:noFill/>
          </a:ln>
        </p:spPr>
      </p:pic>
      <p:pic>
        <p:nvPicPr>
          <p:cNvPr id="927" name="Google Shape;927;p26"/>
          <p:cNvPicPr preferRelativeResize="0"/>
          <p:nvPr/>
        </p:nvPicPr>
        <p:blipFill>
          <a:blip r:embed="rId22">
            <a:alphaModFix/>
          </a:blip>
          <a:stretch>
            <a:fillRect/>
          </a:stretch>
        </p:blipFill>
        <p:spPr>
          <a:xfrm flipH="1">
            <a:off x="5484875" y="-86537"/>
            <a:ext cx="932375" cy="932375"/>
          </a:xfrm>
          <a:prstGeom prst="rect">
            <a:avLst/>
          </a:prstGeom>
          <a:noFill/>
          <a:ln>
            <a:noFill/>
          </a:ln>
        </p:spPr>
      </p:pic>
      <p:pic>
        <p:nvPicPr>
          <p:cNvPr id="928" name="Google Shape;928;p26"/>
          <p:cNvPicPr preferRelativeResize="0"/>
          <p:nvPr/>
        </p:nvPicPr>
        <p:blipFill rotWithShape="1">
          <a:blip r:embed="rId24">
            <a:alphaModFix/>
          </a:blip>
          <a:srcRect l="4611" t="9268" r="4620" b="8851"/>
          <a:stretch/>
        </p:blipFill>
        <p:spPr>
          <a:xfrm>
            <a:off x="2395734" y="534228"/>
            <a:ext cx="287175" cy="259025"/>
          </a:xfrm>
          <a:prstGeom prst="rect">
            <a:avLst/>
          </a:prstGeom>
          <a:noFill/>
          <a:ln>
            <a:noFill/>
          </a:ln>
        </p:spPr>
      </p:pic>
      <p:pic>
        <p:nvPicPr>
          <p:cNvPr id="929" name="Google Shape;929;p26"/>
          <p:cNvPicPr preferRelativeResize="0"/>
          <p:nvPr/>
        </p:nvPicPr>
        <p:blipFill>
          <a:blip r:embed="rId25">
            <a:alphaModFix/>
          </a:blip>
          <a:stretch>
            <a:fillRect/>
          </a:stretch>
        </p:blipFill>
        <p:spPr>
          <a:xfrm>
            <a:off x="3312175" y="595431"/>
            <a:ext cx="201275" cy="195319"/>
          </a:xfrm>
          <a:prstGeom prst="rect">
            <a:avLst/>
          </a:prstGeom>
          <a:noFill/>
          <a:ln>
            <a:noFill/>
          </a:ln>
        </p:spPr>
      </p:pic>
      <p:pic>
        <p:nvPicPr>
          <p:cNvPr id="930" name="Google Shape;930;p26"/>
          <p:cNvPicPr preferRelativeResize="0"/>
          <p:nvPr/>
        </p:nvPicPr>
        <p:blipFill rotWithShape="1">
          <a:blip r:embed="rId20">
            <a:alphaModFix/>
          </a:blip>
          <a:srcRect l="34551" r="34766"/>
          <a:stretch/>
        </p:blipFill>
        <p:spPr>
          <a:xfrm>
            <a:off x="1314275" y="106150"/>
            <a:ext cx="201274" cy="656000"/>
          </a:xfrm>
          <a:prstGeom prst="rect">
            <a:avLst/>
          </a:prstGeom>
          <a:noFill/>
          <a:ln>
            <a:noFill/>
          </a:ln>
        </p:spPr>
      </p:pic>
      <p:pic>
        <p:nvPicPr>
          <p:cNvPr id="931" name="Google Shape;931;p26"/>
          <p:cNvPicPr preferRelativeResize="0"/>
          <p:nvPr/>
        </p:nvPicPr>
        <p:blipFill>
          <a:blip r:embed="rId26">
            <a:alphaModFix/>
          </a:blip>
          <a:stretch>
            <a:fillRect/>
          </a:stretch>
        </p:blipFill>
        <p:spPr>
          <a:xfrm flipH="1">
            <a:off x="972576" y="3725040"/>
            <a:ext cx="607450" cy="297110"/>
          </a:xfrm>
          <a:prstGeom prst="rect">
            <a:avLst/>
          </a:prstGeom>
          <a:noFill/>
          <a:ln>
            <a:noFill/>
          </a:ln>
        </p:spPr>
      </p:pic>
      <p:pic>
        <p:nvPicPr>
          <p:cNvPr id="932" name="Google Shape;932;p26"/>
          <p:cNvPicPr preferRelativeResize="0"/>
          <p:nvPr/>
        </p:nvPicPr>
        <p:blipFill rotWithShape="1">
          <a:blip r:embed="rId20">
            <a:alphaModFix/>
          </a:blip>
          <a:srcRect l="34551" r="34766"/>
          <a:stretch/>
        </p:blipFill>
        <p:spPr>
          <a:xfrm>
            <a:off x="1536900" y="106150"/>
            <a:ext cx="201274" cy="656000"/>
          </a:xfrm>
          <a:prstGeom prst="rect">
            <a:avLst/>
          </a:prstGeom>
          <a:noFill/>
          <a:ln>
            <a:noFill/>
          </a:ln>
        </p:spPr>
      </p:pic>
      <p:pic>
        <p:nvPicPr>
          <p:cNvPr id="933" name="Google Shape;933;p26"/>
          <p:cNvPicPr preferRelativeResize="0"/>
          <p:nvPr/>
        </p:nvPicPr>
        <p:blipFill rotWithShape="1">
          <a:blip r:embed="rId27">
            <a:alphaModFix/>
          </a:blip>
          <a:srcRect l="6241" t="16235" r="6460" b="18297"/>
          <a:stretch/>
        </p:blipFill>
        <p:spPr>
          <a:xfrm>
            <a:off x="509260" y="3637825"/>
            <a:ext cx="551815" cy="413850"/>
          </a:xfrm>
          <a:prstGeom prst="rect">
            <a:avLst/>
          </a:prstGeom>
          <a:noFill/>
          <a:ln>
            <a:noFill/>
          </a:ln>
        </p:spPr>
      </p:pic>
      <p:pic>
        <p:nvPicPr>
          <p:cNvPr id="934" name="Google Shape;934;p26"/>
          <p:cNvPicPr preferRelativeResize="0"/>
          <p:nvPr/>
        </p:nvPicPr>
        <p:blipFill rotWithShape="1">
          <a:blip r:embed="rId5">
            <a:alphaModFix/>
          </a:blip>
          <a:srcRect l="1209" t="1136" r="1277" b="90071"/>
          <a:stretch/>
        </p:blipFill>
        <p:spPr>
          <a:xfrm>
            <a:off x="2230375" y="3303550"/>
            <a:ext cx="4683251" cy="144076"/>
          </a:xfrm>
          <a:prstGeom prst="rect">
            <a:avLst/>
          </a:prstGeom>
          <a:noFill/>
          <a:ln>
            <a:noFill/>
          </a:ln>
        </p:spPr>
      </p:pic>
      <p:pic>
        <p:nvPicPr>
          <p:cNvPr id="935" name="Google Shape;935;p26"/>
          <p:cNvPicPr preferRelativeResize="0"/>
          <p:nvPr/>
        </p:nvPicPr>
        <p:blipFill>
          <a:blip r:embed="rId28">
            <a:alphaModFix/>
          </a:blip>
          <a:stretch>
            <a:fillRect/>
          </a:stretch>
        </p:blipFill>
        <p:spPr>
          <a:xfrm>
            <a:off x="517325" y="1000775"/>
            <a:ext cx="638950" cy="413850"/>
          </a:xfrm>
          <a:prstGeom prst="rect">
            <a:avLst/>
          </a:prstGeom>
          <a:noFill/>
          <a:ln>
            <a:noFill/>
          </a:ln>
        </p:spPr>
      </p:pic>
      <p:pic>
        <p:nvPicPr>
          <p:cNvPr id="936" name="Google Shape;936;p26"/>
          <p:cNvPicPr preferRelativeResize="0"/>
          <p:nvPr/>
        </p:nvPicPr>
        <p:blipFill rotWithShape="1">
          <a:blip r:embed="rId29">
            <a:alphaModFix/>
          </a:blip>
          <a:srcRect l="14491" t="17334" r="13592" b="23744"/>
          <a:stretch/>
        </p:blipFill>
        <p:spPr>
          <a:xfrm>
            <a:off x="1104478" y="1092450"/>
            <a:ext cx="520950" cy="322174"/>
          </a:xfrm>
          <a:prstGeom prst="rect">
            <a:avLst/>
          </a:prstGeom>
          <a:noFill/>
          <a:ln>
            <a:noFill/>
          </a:ln>
        </p:spPr>
      </p:pic>
      <p:pic>
        <p:nvPicPr>
          <p:cNvPr id="937" name="Google Shape;937;p26"/>
          <p:cNvPicPr preferRelativeResize="0"/>
          <p:nvPr/>
        </p:nvPicPr>
        <p:blipFill rotWithShape="1">
          <a:blip r:embed="rId30">
            <a:alphaModFix/>
          </a:blip>
          <a:srcRect l="18208" t="3180" r="18937" b="4080"/>
          <a:stretch/>
        </p:blipFill>
        <p:spPr>
          <a:xfrm>
            <a:off x="7017355" y="1055049"/>
            <a:ext cx="822225" cy="1213300"/>
          </a:xfrm>
          <a:prstGeom prst="rect">
            <a:avLst/>
          </a:prstGeom>
          <a:noFill/>
          <a:ln>
            <a:noFill/>
          </a:ln>
        </p:spPr>
      </p:pic>
      <p:pic>
        <p:nvPicPr>
          <p:cNvPr id="938" name="Google Shape;938;p26"/>
          <p:cNvPicPr preferRelativeResize="0"/>
          <p:nvPr/>
        </p:nvPicPr>
        <p:blipFill rotWithShape="1">
          <a:blip r:embed="rId31">
            <a:alphaModFix/>
          </a:blip>
          <a:srcRect l="14562" t="35954" r="11253" b="27616"/>
          <a:stretch/>
        </p:blipFill>
        <p:spPr>
          <a:xfrm>
            <a:off x="5733900" y="3556806"/>
            <a:ext cx="1172700" cy="575819"/>
          </a:xfrm>
          <a:prstGeom prst="rect">
            <a:avLst/>
          </a:prstGeom>
          <a:noFill/>
          <a:ln>
            <a:noFill/>
          </a:ln>
        </p:spPr>
      </p:pic>
      <p:pic>
        <p:nvPicPr>
          <p:cNvPr id="939" name="Google Shape;939;p26"/>
          <p:cNvPicPr preferRelativeResize="0"/>
          <p:nvPr/>
        </p:nvPicPr>
        <p:blipFill>
          <a:blip r:embed="rId32">
            <a:alphaModFix/>
          </a:blip>
          <a:stretch>
            <a:fillRect/>
          </a:stretch>
        </p:blipFill>
        <p:spPr>
          <a:xfrm rot="4357007">
            <a:off x="8734911" y="2722113"/>
            <a:ext cx="330255" cy="534522"/>
          </a:xfrm>
          <a:prstGeom prst="rect">
            <a:avLst/>
          </a:prstGeom>
          <a:noFill/>
          <a:ln>
            <a:noFill/>
          </a:ln>
        </p:spPr>
      </p:pic>
      <p:pic>
        <p:nvPicPr>
          <p:cNvPr id="940" name="Google Shape;940;p26"/>
          <p:cNvPicPr preferRelativeResize="0"/>
          <p:nvPr/>
        </p:nvPicPr>
        <p:blipFill rotWithShape="1">
          <a:blip r:embed="rId33">
            <a:alphaModFix/>
          </a:blip>
          <a:srcRect t="18052" b="19653"/>
          <a:stretch/>
        </p:blipFill>
        <p:spPr>
          <a:xfrm>
            <a:off x="6906591" y="2456575"/>
            <a:ext cx="2311835" cy="1440125"/>
          </a:xfrm>
          <a:prstGeom prst="rect">
            <a:avLst/>
          </a:prstGeom>
          <a:noFill/>
          <a:ln>
            <a:noFill/>
          </a:ln>
        </p:spPr>
      </p:pic>
      <p:pic>
        <p:nvPicPr>
          <p:cNvPr id="941" name="Google Shape;941;p26"/>
          <p:cNvPicPr preferRelativeResize="0"/>
          <p:nvPr/>
        </p:nvPicPr>
        <p:blipFill rotWithShape="1">
          <a:blip r:embed="rId34">
            <a:alphaModFix/>
          </a:blip>
          <a:srcRect/>
          <a:stretch/>
        </p:blipFill>
        <p:spPr>
          <a:xfrm>
            <a:off x="8038096" y="2743500"/>
            <a:ext cx="551825" cy="491713"/>
          </a:xfrm>
          <a:prstGeom prst="rect">
            <a:avLst/>
          </a:prstGeom>
          <a:noFill/>
          <a:ln>
            <a:noFill/>
          </a:ln>
        </p:spPr>
      </p:pic>
      <p:pic>
        <p:nvPicPr>
          <p:cNvPr id="942" name="Google Shape;942;p26"/>
          <p:cNvPicPr preferRelativeResize="0"/>
          <p:nvPr/>
        </p:nvPicPr>
        <p:blipFill>
          <a:blip r:embed="rId35">
            <a:alphaModFix/>
          </a:blip>
          <a:stretch>
            <a:fillRect/>
          </a:stretch>
        </p:blipFill>
        <p:spPr>
          <a:xfrm>
            <a:off x="7166782" y="2709723"/>
            <a:ext cx="386050" cy="424434"/>
          </a:xfrm>
          <a:prstGeom prst="rect">
            <a:avLst/>
          </a:prstGeom>
          <a:noFill/>
          <a:ln>
            <a:noFill/>
          </a:ln>
        </p:spPr>
      </p:pic>
      <p:pic>
        <p:nvPicPr>
          <p:cNvPr id="943" name="Google Shape;943;p26"/>
          <p:cNvPicPr preferRelativeResize="0"/>
          <p:nvPr/>
        </p:nvPicPr>
        <p:blipFill rotWithShape="1">
          <a:blip r:embed="rId36">
            <a:alphaModFix/>
          </a:blip>
          <a:srcRect b="10297"/>
          <a:stretch/>
        </p:blipFill>
        <p:spPr>
          <a:xfrm flipH="1">
            <a:off x="6956610" y="2719434"/>
            <a:ext cx="452200" cy="405004"/>
          </a:xfrm>
          <a:prstGeom prst="rect">
            <a:avLst/>
          </a:prstGeom>
          <a:noFill/>
          <a:ln>
            <a:noFill/>
          </a:ln>
        </p:spPr>
      </p:pic>
      <p:pic>
        <p:nvPicPr>
          <p:cNvPr id="944" name="Google Shape;944;p26"/>
          <p:cNvPicPr preferRelativeResize="0"/>
          <p:nvPr/>
        </p:nvPicPr>
        <p:blipFill>
          <a:blip r:embed="rId37">
            <a:alphaModFix/>
          </a:blip>
          <a:stretch>
            <a:fillRect/>
          </a:stretch>
        </p:blipFill>
        <p:spPr>
          <a:xfrm>
            <a:off x="7035874" y="3266725"/>
            <a:ext cx="461475" cy="409013"/>
          </a:xfrm>
          <a:prstGeom prst="rect">
            <a:avLst/>
          </a:prstGeom>
          <a:noFill/>
          <a:ln>
            <a:noFill/>
          </a:ln>
        </p:spPr>
      </p:pic>
      <p:pic>
        <p:nvPicPr>
          <p:cNvPr id="945" name="Google Shape;945;p26"/>
          <p:cNvPicPr preferRelativeResize="0"/>
          <p:nvPr/>
        </p:nvPicPr>
        <p:blipFill rotWithShape="1">
          <a:blip r:embed="rId38">
            <a:alphaModFix/>
          </a:blip>
          <a:srcRect t="11441"/>
          <a:stretch/>
        </p:blipFill>
        <p:spPr>
          <a:xfrm rot="-692912">
            <a:off x="8116698" y="3240830"/>
            <a:ext cx="462829" cy="442272"/>
          </a:xfrm>
          <a:prstGeom prst="rect">
            <a:avLst/>
          </a:prstGeom>
          <a:noFill/>
          <a:ln>
            <a:noFill/>
          </a:ln>
        </p:spPr>
      </p:pic>
      <p:pic>
        <p:nvPicPr>
          <p:cNvPr id="946" name="Google Shape;946;p26"/>
          <p:cNvPicPr preferRelativeResize="0"/>
          <p:nvPr/>
        </p:nvPicPr>
        <p:blipFill rotWithShape="1">
          <a:blip r:embed="rId39">
            <a:alphaModFix/>
          </a:blip>
          <a:srcRect l="13342" t="5737" r="13670" b="6265"/>
          <a:stretch/>
        </p:blipFill>
        <p:spPr>
          <a:xfrm flipH="1">
            <a:off x="6276000" y="105500"/>
            <a:ext cx="841675" cy="693805"/>
          </a:xfrm>
          <a:prstGeom prst="rect">
            <a:avLst/>
          </a:prstGeom>
          <a:noFill/>
          <a:ln>
            <a:noFill/>
          </a:ln>
        </p:spPr>
      </p:pic>
      <p:pic>
        <p:nvPicPr>
          <p:cNvPr id="947" name="Google Shape;947;p26"/>
          <p:cNvPicPr preferRelativeResize="0"/>
          <p:nvPr/>
        </p:nvPicPr>
        <p:blipFill>
          <a:blip r:embed="rId40">
            <a:alphaModFix/>
          </a:blip>
          <a:stretch>
            <a:fillRect/>
          </a:stretch>
        </p:blipFill>
        <p:spPr>
          <a:xfrm rot="-315440" flipH="1">
            <a:off x="7595586" y="3245291"/>
            <a:ext cx="423553" cy="433338"/>
          </a:xfrm>
          <a:prstGeom prst="rect">
            <a:avLst/>
          </a:prstGeom>
          <a:noFill/>
          <a:ln>
            <a:noFill/>
          </a:ln>
        </p:spPr>
      </p:pic>
      <p:pic>
        <p:nvPicPr>
          <p:cNvPr id="948" name="Google Shape;948;p26"/>
          <p:cNvPicPr preferRelativeResize="0"/>
          <p:nvPr/>
        </p:nvPicPr>
        <p:blipFill>
          <a:blip r:embed="rId40">
            <a:alphaModFix/>
          </a:blip>
          <a:stretch>
            <a:fillRect/>
          </a:stretch>
        </p:blipFill>
        <p:spPr>
          <a:xfrm rot="-315440" flipH="1">
            <a:off x="8614611" y="2772704"/>
            <a:ext cx="423553" cy="433338"/>
          </a:xfrm>
          <a:prstGeom prst="rect">
            <a:avLst/>
          </a:prstGeom>
          <a:noFill/>
          <a:ln>
            <a:noFill/>
          </a:ln>
        </p:spPr>
      </p:pic>
      <p:pic>
        <p:nvPicPr>
          <p:cNvPr id="949" name="Google Shape;949;p26"/>
          <p:cNvPicPr preferRelativeResize="0"/>
          <p:nvPr/>
        </p:nvPicPr>
        <p:blipFill rotWithShape="1">
          <a:blip r:embed="rId20">
            <a:alphaModFix/>
          </a:blip>
          <a:srcRect l="34551" r="34766"/>
          <a:stretch/>
        </p:blipFill>
        <p:spPr>
          <a:xfrm>
            <a:off x="7327838" y="2021962"/>
            <a:ext cx="201274" cy="656000"/>
          </a:xfrm>
          <a:prstGeom prst="rect">
            <a:avLst/>
          </a:prstGeom>
          <a:noFill/>
          <a:ln>
            <a:noFill/>
          </a:ln>
        </p:spPr>
      </p:pic>
      <p:pic>
        <p:nvPicPr>
          <p:cNvPr id="950" name="Google Shape;950;p26"/>
          <p:cNvPicPr preferRelativeResize="0"/>
          <p:nvPr/>
        </p:nvPicPr>
        <p:blipFill rotWithShape="1">
          <a:blip r:embed="rId41">
            <a:alphaModFix/>
          </a:blip>
          <a:srcRect l="23549" r="22966"/>
          <a:stretch/>
        </p:blipFill>
        <p:spPr>
          <a:xfrm rot="1120906">
            <a:off x="7581265" y="1799732"/>
            <a:ext cx="452200" cy="845481"/>
          </a:xfrm>
          <a:prstGeom prst="rect">
            <a:avLst/>
          </a:prstGeom>
          <a:noFill/>
          <a:ln>
            <a:noFill/>
          </a:ln>
        </p:spPr>
      </p:pic>
      <p:pic>
        <p:nvPicPr>
          <p:cNvPr id="951" name="Google Shape;951;p26"/>
          <p:cNvPicPr preferRelativeResize="0"/>
          <p:nvPr/>
        </p:nvPicPr>
        <p:blipFill rotWithShape="1">
          <a:blip r:embed="rId42">
            <a:alphaModFix/>
          </a:blip>
          <a:srcRect l="31222" r="25965"/>
          <a:stretch/>
        </p:blipFill>
        <p:spPr>
          <a:xfrm>
            <a:off x="8658123" y="3199938"/>
            <a:ext cx="299502" cy="524050"/>
          </a:xfrm>
          <a:prstGeom prst="rect">
            <a:avLst/>
          </a:prstGeom>
          <a:noFill/>
          <a:ln>
            <a:noFill/>
          </a:ln>
        </p:spPr>
      </p:pic>
      <p:pic>
        <p:nvPicPr>
          <p:cNvPr id="952" name="Google Shape;952;p26"/>
          <p:cNvPicPr preferRelativeResize="0"/>
          <p:nvPr/>
        </p:nvPicPr>
        <p:blipFill>
          <a:blip r:embed="rId43">
            <a:alphaModFix/>
          </a:blip>
          <a:stretch>
            <a:fillRect/>
          </a:stretch>
        </p:blipFill>
        <p:spPr>
          <a:xfrm>
            <a:off x="3479188" y="3266725"/>
            <a:ext cx="872250" cy="872250"/>
          </a:xfrm>
          <a:prstGeom prst="rect">
            <a:avLst/>
          </a:prstGeom>
          <a:noFill/>
          <a:ln>
            <a:noFill/>
          </a:ln>
        </p:spPr>
      </p:pic>
      <p:pic>
        <p:nvPicPr>
          <p:cNvPr id="953" name="Google Shape;953;p26"/>
          <p:cNvPicPr preferRelativeResize="0"/>
          <p:nvPr/>
        </p:nvPicPr>
        <p:blipFill rotWithShape="1">
          <a:blip r:embed="rId44">
            <a:alphaModFix/>
          </a:blip>
          <a:srcRect l="6508" t="4176" r="7970" b="6776"/>
          <a:stretch/>
        </p:blipFill>
        <p:spPr>
          <a:xfrm>
            <a:off x="8000900" y="2219202"/>
            <a:ext cx="694426" cy="476171"/>
          </a:xfrm>
          <a:prstGeom prst="rect">
            <a:avLst/>
          </a:prstGeom>
          <a:noFill/>
          <a:ln>
            <a:noFill/>
          </a:ln>
        </p:spPr>
      </p:pic>
      <p:pic>
        <p:nvPicPr>
          <p:cNvPr id="954" name="Google Shape;954;p26"/>
          <p:cNvPicPr preferRelativeResize="0"/>
          <p:nvPr/>
        </p:nvPicPr>
        <p:blipFill>
          <a:blip r:embed="rId45">
            <a:alphaModFix/>
          </a:blip>
          <a:stretch>
            <a:fillRect/>
          </a:stretch>
        </p:blipFill>
        <p:spPr>
          <a:xfrm>
            <a:off x="8580563" y="1943859"/>
            <a:ext cx="638950" cy="736116"/>
          </a:xfrm>
          <a:prstGeom prst="rect">
            <a:avLst/>
          </a:prstGeom>
          <a:noFill/>
          <a:ln>
            <a:noFill/>
          </a:ln>
        </p:spPr>
      </p:pic>
      <p:pic>
        <p:nvPicPr>
          <p:cNvPr id="955" name="Google Shape;955;p26"/>
          <p:cNvPicPr preferRelativeResize="0"/>
          <p:nvPr/>
        </p:nvPicPr>
        <p:blipFill rotWithShape="1">
          <a:blip r:embed="rId46">
            <a:alphaModFix/>
          </a:blip>
          <a:srcRect l="7955" t="11079" r="8306" b="10617"/>
          <a:stretch/>
        </p:blipFill>
        <p:spPr>
          <a:xfrm rot="319751">
            <a:off x="4372102" y="3324504"/>
            <a:ext cx="768349" cy="718392"/>
          </a:xfrm>
          <a:prstGeom prst="rect">
            <a:avLst/>
          </a:prstGeom>
          <a:noFill/>
          <a:ln>
            <a:noFill/>
          </a:ln>
        </p:spPr>
      </p:pic>
      <p:pic>
        <p:nvPicPr>
          <p:cNvPr id="956" name="Google Shape;956;p26"/>
          <p:cNvPicPr preferRelativeResize="0"/>
          <p:nvPr/>
        </p:nvPicPr>
        <p:blipFill rotWithShape="1">
          <a:blip r:embed="rId47">
            <a:alphaModFix/>
          </a:blip>
          <a:srcRect t="14068" b="10737"/>
          <a:stretch/>
        </p:blipFill>
        <p:spPr>
          <a:xfrm>
            <a:off x="3914775" y="3531990"/>
            <a:ext cx="831750" cy="625434"/>
          </a:xfrm>
          <a:prstGeom prst="rect">
            <a:avLst/>
          </a:prstGeom>
          <a:noFill/>
          <a:ln>
            <a:noFill/>
          </a:ln>
        </p:spPr>
      </p:pic>
      <p:pic>
        <p:nvPicPr>
          <p:cNvPr id="957" name="Google Shape;957;p26"/>
          <p:cNvPicPr preferRelativeResize="0"/>
          <p:nvPr/>
        </p:nvPicPr>
        <p:blipFill>
          <a:blip r:embed="rId48">
            <a:alphaModFix/>
          </a:blip>
          <a:stretch>
            <a:fillRect/>
          </a:stretch>
        </p:blipFill>
        <p:spPr>
          <a:xfrm>
            <a:off x="7515638" y="2734975"/>
            <a:ext cx="520950" cy="452201"/>
          </a:xfrm>
          <a:prstGeom prst="rect">
            <a:avLst/>
          </a:prstGeom>
          <a:noFill/>
          <a:ln>
            <a:noFill/>
          </a:ln>
        </p:spPr>
      </p:pic>
      <p:pic>
        <p:nvPicPr>
          <p:cNvPr id="958" name="Google Shape;958;p26"/>
          <p:cNvPicPr preferRelativeResize="0"/>
          <p:nvPr/>
        </p:nvPicPr>
        <p:blipFill rotWithShape="1">
          <a:blip r:embed="rId49">
            <a:alphaModFix/>
          </a:blip>
          <a:srcRect l="17493" t="32893" r="14572" b="10908"/>
          <a:stretch/>
        </p:blipFill>
        <p:spPr>
          <a:xfrm flipH="1">
            <a:off x="1464020" y="3064489"/>
            <a:ext cx="1886390" cy="1560450"/>
          </a:xfrm>
          <a:prstGeom prst="rect">
            <a:avLst/>
          </a:prstGeom>
          <a:noFill/>
          <a:ln>
            <a:noFill/>
          </a:ln>
        </p:spPr>
      </p:pic>
      <p:pic>
        <p:nvPicPr>
          <p:cNvPr id="959" name="Google Shape;959;p26"/>
          <p:cNvPicPr preferRelativeResize="0"/>
          <p:nvPr/>
        </p:nvPicPr>
        <p:blipFill rotWithShape="1">
          <a:blip r:embed="rId50">
            <a:alphaModFix/>
          </a:blip>
          <a:srcRect l="10442" t="12328" r="9659" b="13449"/>
          <a:stretch/>
        </p:blipFill>
        <p:spPr>
          <a:xfrm rot="-711342">
            <a:off x="1666464" y="3028697"/>
            <a:ext cx="746899" cy="693800"/>
          </a:xfrm>
          <a:prstGeom prst="rect">
            <a:avLst/>
          </a:prstGeom>
          <a:noFill/>
          <a:ln>
            <a:noFill/>
          </a:ln>
        </p:spPr>
      </p:pic>
      <p:pic>
        <p:nvPicPr>
          <p:cNvPr id="960" name="Google Shape;960;p26"/>
          <p:cNvPicPr preferRelativeResize="0"/>
          <p:nvPr/>
        </p:nvPicPr>
        <p:blipFill>
          <a:blip r:embed="rId51">
            <a:alphaModFix/>
          </a:blip>
          <a:stretch>
            <a:fillRect/>
          </a:stretch>
        </p:blipFill>
        <p:spPr>
          <a:xfrm>
            <a:off x="45475" y="2219188"/>
            <a:ext cx="2697525" cy="2697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4"/>
        <p:cNvGrpSpPr/>
        <p:nvPr/>
      </p:nvGrpSpPr>
      <p:grpSpPr>
        <a:xfrm>
          <a:off x="0" y="0"/>
          <a:ext cx="0" cy="0"/>
          <a:chOff x="0" y="0"/>
          <a:chExt cx="0" cy="0"/>
        </a:xfrm>
      </p:grpSpPr>
      <p:pic>
        <p:nvPicPr>
          <p:cNvPr id="965" name="Google Shape;965;p27"/>
          <p:cNvPicPr preferRelativeResize="0"/>
          <p:nvPr/>
        </p:nvPicPr>
        <p:blipFill rotWithShape="1">
          <a:blip r:embed="rId4">
            <a:alphaModFix/>
          </a:blip>
          <a:srcRect l="680" t="12217" r="661" b="9215"/>
          <a:stretch/>
        </p:blipFill>
        <p:spPr>
          <a:xfrm>
            <a:off x="2187413" y="804125"/>
            <a:ext cx="4769175" cy="3050050"/>
          </a:xfrm>
          <a:prstGeom prst="rect">
            <a:avLst/>
          </a:prstGeom>
          <a:noFill/>
          <a:ln>
            <a:noFill/>
          </a:ln>
        </p:spPr>
      </p:pic>
      <p:sp>
        <p:nvSpPr>
          <p:cNvPr id="966" name="Google Shape;966;p27"/>
          <p:cNvSpPr/>
          <p:nvPr/>
        </p:nvSpPr>
        <p:spPr>
          <a:xfrm>
            <a:off x="2237407" y="1031131"/>
            <a:ext cx="4669200" cy="24165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457200" lvl="0" indent="0" algn="ctr" rtl="0">
              <a:spcBef>
                <a:spcPts val="0"/>
              </a:spcBef>
              <a:spcAft>
                <a:spcPts val="0"/>
              </a:spcAft>
              <a:buNone/>
            </a:pPr>
            <a:r>
              <a:rPr lang="en" sz="2300">
                <a:latin typeface="Pacifico"/>
                <a:ea typeface="Pacifico"/>
                <a:cs typeface="Pacifico"/>
                <a:sym typeface="Pacifico"/>
              </a:rPr>
              <a:t>Needed Supplies</a:t>
            </a:r>
            <a:endParaRPr sz="2300">
              <a:latin typeface="Pacifico"/>
              <a:ea typeface="Pacifico"/>
              <a:cs typeface="Pacifico"/>
              <a:sym typeface="Pacifico"/>
            </a:endParaRPr>
          </a:p>
          <a:p>
            <a:pPr marL="0" lvl="0" indent="0" algn="ctr" rtl="0">
              <a:spcBef>
                <a:spcPts val="0"/>
              </a:spcBef>
              <a:spcAft>
                <a:spcPts val="0"/>
              </a:spcAft>
              <a:buClr>
                <a:schemeClr val="dk1"/>
              </a:buClr>
              <a:buSzPts val="1100"/>
              <a:buFont typeface="Arial"/>
              <a:buNone/>
            </a:pPr>
            <a:r>
              <a:rPr lang="en">
                <a:solidFill>
                  <a:schemeClr val="dk1"/>
                </a:solidFill>
                <a:latin typeface="Kalam"/>
                <a:ea typeface="Kalam"/>
                <a:cs typeface="Kalam"/>
                <a:sym typeface="Kalam"/>
              </a:rPr>
              <a:t>Clorox or Lysol Wipes/spray</a:t>
            </a:r>
            <a:endParaRPr>
              <a:solidFill>
                <a:schemeClr val="dk1"/>
              </a:solidFill>
              <a:latin typeface="Kalam"/>
              <a:ea typeface="Kalam"/>
              <a:cs typeface="Kalam"/>
              <a:sym typeface="Kalam"/>
            </a:endParaRPr>
          </a:p>
          <a:p>
            <a:pPr marL="0" lvl="0" indent="0" algn="ctr" rtl="0">
              <a:spcBef>
                <a:spcPts val="0"/>
              </a:spcBef>
              <a:spcAft>
                <a:spcPts val="0"/>
              </a:spcAft>
              <a:buClr>
                <a:schemeClr val="dk1"/>
              </a:buClr>
              <a:buSzPts val="1100"/>
              <a:buFont typeface="Arial"/>
              <a:buNone/>
            </a:pPr>
            <a:r>
              <a:rPr lang="en">
                <a:solidFill>
                  <a:schemeClr val="dk1"/>
                </a:solidFill>
                <a:latin typeface="Kalam"/>
                <a:ea typeface="Kalam"/>
                <a:cs typeface="Kalam"/>
                <a:sym typeface="Kalam"/>
              </a:rPr>
              <a:t>Tissue</a:t>
            </a:r>
            <a:endParaRPr>
              <a:solidFill>
                <a:schemeClr val="dk1"/>
              </a:solidFill>
              <a:latin typeface="Kalam"/>
              <a:ea typeface="Kalam"/>
              <a:cs typeface="Kalam"/>
              <a:sym typeface="Kalam"/>
            </a:endParaRPr>
          </a:p>
          <a:p>
            <a:pPr marL="0" lvl="0" indent="0" algn="ctr" rtl="0">
              <a:spcBef>
                <a:spcPts val="0"/>
              </a:spcBef>
              <a:spcAft>
                <a:spcPts val="0"/>
              </a:spcAft>
              <a:buClr>
                <a:schemeClr val="dk1"/>
              </a:buClr>
              <a:buSzPts val="1100"/>
              <a:buFont typeface="Arial"/>
              <a:buNone/>
            </a:pPr>
            <a:r>
              <a:rPr lang="en">
                <a:solidFill>
                  <a:schemeClr val="dk1"/>
                </a:solidFill>
                <a:latin typeface="Kalam"/>
                <a:ea typeface="Kalam"/>
                <a:cs typeface="Kalam"/>
                <a:sym typeface="Kalam"/>
              </a:rPr>
              <a:t>Paper Towels</a:t>
            </a:r>
            <a:endParaRPr>
              <a:solidFill>
                <a:schemeClr val="dk1"/>
              </a:solidFill>
              <a:latin typeface="Kalam"/>
              <a:ea typeface="Kalam"/>
              <a:cs typeface="Kalam"/>
              <a:sym typeface="Kalam"/>
            </a:endParaRPr>
          </a:p>
          <a:p>
            <a:pPr marL="0" lvl="0" indent="0" algn="ctr" rtl="0">
              <a:spcBef>
                <a:spcPts val="0"/>
              </a:spcBef>
              <a:spcAft>
                <a:spcPts val="0"/>
              </a:spcAft>
              <a:buClr>
                <a:schemeClr val="dk1"/>
              </a:buClr>
              <a:buSzPts val="1100"/>
              <a:buFont typeface="Arial"/>
              <a:buNone/>
            </a:pPr>
            <a:r>
              <a:rPr lang="en">
                <a:solidFill>
                  <a:schemeClr val="dk1"/>
                </a:solidFill>
                <a:latin typeface="Kalam"/>
                <a:ea typeface="Kalam"/>
                <a:cs typeface="Kalam"/>
                <a:sym typeface="Kalam"/>
              </a:rPr>
              <a:t>Hand Soap</a:t>
            </a:r>
            <a:endParaRPr>
              <a:solidFill>
                <a:schemeClr val="dk1"/>
              </a:solidFill>
              <a:latin typeface="Kalam"/>
              <a:ea typeface="Kalam"/>
              <a:cs typeface="Kalam"/>
              <a:sym typeface="Kalam"/>
            </a:endParaRPr>
          </a:p>
          <a:p>
            <a:pPr marL="0" lvl="0" indent="0" algn="ctr" rtl="0">
              <a:spcBef>
                <a:spcPts val="0"/>
              </a:spcBef>
              <a:spcAft>
                <a:spcPts val="0"/>
              </a:spcAft>
              <a:buClr>
                <a:schemeClr val="dk1"/>
              </a:buClr>
              <a:buSzPts val="1100"/>
              <a:buFont typeface="Arial"/>
              <a:buNone/>
            </a:pPr>
            <a:r>
              <a:rPr lang="en">
                <a:solidFill>
                  <a:schemeClr val="dk1"/>
                </a:solidFill>
                <a:latin typeface="Kalam"/>
                <a:ea typeface="Kalam"/>
                <a:cs typeface="Kalam"/>
                <a:sym typeface="Kalam"/>
              </a:rPr>
              <a:t>Hand Sanitizer</a:t>
            </a:r>
            <a:endParaRPr sz="2300">
              <a:latin typeface="Kalam"/>
              <a:ea typeface="Kalam"/>
              <a:cs typeface="Kalam"/>
              <a:sym typeface="Kalam"/>
            </a:endParaRPr>
          </a:p>
          <a:p>
            <a:pPr marL="457200" lvl="0" indent="0" algn="ctr" rtl="0">
              <a:spcBef>
                <a:spcPts val="0"/>
              </a:spcBef>
              <a:spcAft>
                <a:spcPts val="1600"/>
              </a:spcAft>
              <a:buNone/>
            </a:pPr>
            <a:endParaRPr sz="2300">
              <a:latin typeface="Pacifico"/>
              <a:ea typeface="Pacifico"/>
              <a:cs typeface="Pacifico"/>
              <a:sym typeface="Pacifico"/>
            </a:endParaRPr>
          </a:p>
        </p:txBody>
      </p:sp>
      <p:pic>
        <p:nvPicPr>
          <p:cNvPr id="967" name="Google Shape;967;p27"/>
          <p:cNvPicPr preferRelativeResize="0"/>
          <p:nvPr/>
        </p:nvPicPr>
        <p:blipFill rotWithShape="1">
          <a:blip r:embed="rId5">
            <a:alphaModFix/>
          </a:blip>
          <a:srcRect l="1209" t="1136" r="1277" b="90071"/>
          <a:stretch/>
        </p:blipFill>
        <p:spPr>
          <a:xfrm rot="-5400000">
            <a:off x="5623688" y="2150449"/>
            <a:ext cx="2435799" cy="144076"/>
          </a:xfrm>
          <a:prstGeom prst="rect">
            <a:avLst/>
          </a:prstGeom>
          <a:noFill/>
          <a:ln>
            <a:noFill/>
          </a:ln>
        </p:spPr>
      </p:pic>
      <p:pic>
        <p:nvPicPr>
          <p:cNvPr id="968" name="Google Shape;968;p27"/>
          <p:cNvPicPr preferRelativeResize="0"/>
          <p:nvPr/>
        </p:nvPicPr>
        <p:blipFill rotWithShape="1">
          <a:blip r:embed="rId5">
            <a:alphaModFix/>
          </a:blip>
          <a:srcRect l="1209" t="1136" r="1277" b="90071"/>
          <a:stretch/>
        </p:blipFill>
        <p:spPr>
          <a:xfrm rot="-5400000">
            <a:off x="1084513" y="2150436"/>
            <a:ext cx="2435799" cy="144076"/>
          </a:xfrm>
          <a:prstGeom prst="rect">
            <a:avLst/>
          </a:prstGeom>
          <a:noFill/>
          <a:ln>
            <a:noFill/>
          </a:ln>
        </p:spPr>
      </p:pic>
      <p:pic>
        <p:nvPicPr>
          <p:cNvPr id="969" name="Google Shape;969;p27"/>
          <p:cNvPicPr preferRelativeResize="0"/>
          <p:nvPr/>
        </p:nvPicPr>
        <p:blipFill rotWithShape="1">
          <a:blip r:embed="rId5">
            <a:alphaModFix/>
          </a:blip>
          <a:srcRect l="1209" t="1136" r="1277" b="90071"/>
          <a:stretch/>
        </p:blipFill>
        <p:spPr>
          <a:xfrm>
            <a:off x="2230375" y="1004575"/>
            <a:ext cx="4683251" cy="144076"/>
          </a:xfrm>
          <a:prstGeom prst="rect">
            <a:avLst/>
          </a:prstGeom>
          <a:noFill/>
          <a:ln>
            <a:noFill/>
          </a:ln>
        </p:spPr>
      </p:pic>
      <p:pic>
        <p:nvPicPr>
          <p:cNvPr id="970" name="Google Shape;970;p27"/>
          <p:cNvPicPr preferRelativeResize="0"/>
          <p:nvPr/>
        </p:nvPicPr>
        <p:blipFill rotWithShape="1">
          <a:blip r:embed="rId6">
            <a:alphaModFix/>
          </a:blip>
          <a:srcRect l="20477" t="3749" r="19784" b="2984"/>
          <a:stretch/>
        </p:blipFill>
        <p:spPr>
          <a:xfrm>
            <a:off x="7900350" y="903588"/>
            <a:ext cx="1153125" cy="1440125"/>
          </a:xfrm>
          <a:prstGeom prst="rect">
            <a:avLst/>
          </a:prstGeom>
          <a:noFill/>
          <a:ln w="19050" cap="flat" cmpd="sng">
            <a:solidFill>
              <a:srgbClr val="783F04"/>
            </a:solidFill>
            <a:prstDash val="solid"/>
            <a:round/>
            <a:headEnd type="none" w="sm" len="sm"/>
            <a:tailEnd type="none" w="sm" len="sm"/>
          </a:ln>
        </p:spPr>
      </p:pic>
      <p:pic>
        <p:nvPicPr>
          <p:cNvPr id="971" name="Google Shape;971;p27"/>
          <p:cNvPicPr preferRelativeResize="0"/>
          <p:nvPr/>
        </p:nvPicPr>
        <p:blipFill>
          <a:blip r:embed="rId7">
            <a:alphaModFix/>
          </a:blip>
          <a:stretch>
            <a:fillRect/>
          </a:stretch>
        </p:blipFill>
        <p:spPr>
          <a:xfrm>
            <a:off x="0" y="3777975"/>
            <a:ext cx="9144000" cy="1365525"/>
          </a:xfrm>
          <a:prstGeom prst="rect">
            <a:avLst/>
          </a:prstGeom>
          <a:noFill/>
          <a:ln>
            <a:noFill/>
          </a:ln>
        </p:spPr>
      </p:pic>
      <p:pic>
        <p:nvPicPr>
          <p:cNvPr id="972" name="Google Shape;972;p27"/>
          <p:cNvPicPr preferRelativeResize="0"/>
          <p:nvPr/>
        </p:nvPicPr>
        <p:blipFill rotWithShape="1">
          <a:blip r:embed="rId8">
            <a:alphaModFix/>
          </a:blip>
          <a:srcRect l="66237" t="16552" b="17182"/>
          <a:stretch/>
        </p:blipFill>
        <p:spPr>
          <a:xfrm rot="5400000">
            <a:off x="3916600" y="614500"/>
            <a:ext cx="1274500" cy="7662150"/>
          </a:xfrm>
          <a:prstGeom prst="rect">
            <a:avLst/>
          </a:prstGeom>
          <a:noFill/>
          <a:ln>
            <a:noFill/>
          </a:ln>
        </p:spPr>
      </p:pic>
      <p:pic>
        <p:nvPicPr>
          <p:cNvPr id="973" name="Google Shape;973;p27"/>
          <p:cNvPicPr preferRelativeResize="0"/>
          <p:nvPr/>
        </p:nvPicPr>
        <p:blipFill>
          <a:blip r:embed="rId9">
            <a:alphaModFix/>
          </a:blip>
          <a:stretch>
            <a:fillRect/>
          </a:stretch>
        </p:blipFill>
        <p:spPr>
          <a:xfrm>
            <a:off x="-168300" y="804125"/>
            <a:ext cx="2405700" cy="3614700"/>
          </a:xfrm>
          <a:prstGeom prst="rect">
            <a:avLst/>
          </a:prstGeom>
          <a:noFill/>
          <a:ln>
            <a:noFill/>
          </a:ln>
        </p:spPr>
      </p:pic>
      <p:pic>
        <p:nvPicPr>
          <p:cNvPr id="974" name="Google Shape;974;p27"/>
          <p:cNvPicPr preferRelativeResize="0"/>
          <p:nvPr/>
        </p:nvPicPr>
        <p:blipFill rotWithShape="1">
          <a:blip r:embed="rId10">
            <a:alphaModFix/>
          </a:blip>
          <a:srcRect t="68893" b="9699"/>
          <a:stretch/>
        </p:blipFill>
        <p:spPr>
          <a:xfrm>
            <a:off x="4915900" y="227550"/>
            <a:ext cx="4322776" cy="694399"/>
          </a:xfrm>
          <a:prstGeom prst="rect">
            <a:avLst/>
          </a:prstGeom>
          <a:noFill/>
          <a:ln>
            <a:noFill/>
          </a:ln>
        </p:spPr>
      </p:pic>
      <p:pic>
        <p:nvPicPr>
          <p:cNvPr id="975" name="Google Shape;975;p27"/>
          <p:cNvPicPr preferRelativeResize="0"/>
          <p:nvPr/>
        </p:nvPicPr>
        <p:blipFill rotWithShape="1">
          <a:blip r:embed="rId11">
            <a:alphaModFix/>
          </a:blip>
          <a:srcRect t="18154" r="51011" b="19543"/>
          <a:stretch/>
        </p:blipFill>
        <p:spPr>
          <a:xfrm>
            <a:off x="533467" y="1531862"/>
            <a:ext cx="1002170" cy="1274500"/>
          </a:xfrm>
          <a:prstGeom prst="rect">
            <a:avLst/>
          </a:prstGeom>
          <a:noFill/>
          <a:ln>
            <a:noFill/>
          </a:ln>
        </p:spPr>
      </p:pic>
      <p:pic>
        <p:nvPicPr>
          <p:cNvPr id="976" name="Google Shape;976;p27"/>
          <p:cNvPicPr preferRelativeResize="0"/>
          <p:nvPr/>
        </p:nvPicPr>
        <p:blipFill rotWithShape="1">
          <a:blip r:embed="rId12">
            <a:alphaModFix/>
          </a:blip>
          <a:srcRect r="37655"/>
          <a:stretch/>
        </p:blipFill>
        <p:spPr>
          <a:xfrm flipH="1">
            <a:off x="1239367" y="2571750"/>
            <a:ext cx="386071" cy="872250"/>
          </a:xfrm>
          <a:prstGeom prst="rect">
            <a:avLst/>
          </a:prstGeom>
          <a:noFill/>
          <a:ln>
            <a:noFill/>
          </a:ln>
        </p:spPr>
      </p:pic>
      <p:pic>
        <p:nvPicPr>
          <p:cNvPr id="977" name="Google Shape;977;p27"/>
          <p:cNvPicPr preferRelativeResize="0"/>
          <p:nvPr/>
        </p:nvPicPr>
        <p:blipFill>
          <a:blip r:embed="rId13">
            <a:alphaModFix/>
          </a:blip>
          <a:stretch>
            <a:fillRect/>
          </a:stretch>
        </p:blipFill>
        <p:spPr>
          <a:xfrm>
            <a:off x="3967511" y="13090"/>
            <a:ext cx="1172699" cy="1213310"/>
          </a:xfrm>
          <a:prstGeom prst="rect">
            <a:avLst/>
          </a:prstGeom>
          <a:noFill/>
          <a:ln>
            <a:noFill/>
          </a:ln>
        </p:spPr>
      </p:pic>
      <p:pic>
        <p:nvPicPr>
          <p:cNvPr id="978" name="Google Shape;978;p27"/>
          <p:cNvPicPr preferRelativeResize="0"/>
          <p:nvPr/>
        </p:nvPicPr>
        <p:blipFill>
          <a:blip r:embed="rId14">
            <a:alphaModFix/>
          </a:blip>
          <a:stretch>
            <a:fillRect/>
          </a:stretch>
        </p:blipFill>
        <p:spPr>
          <a:xfrm rot="-9195710">
            <a:off x="312575" y="2184049"/>
            <a:ext cx="1103925" cy="1191150"/>
          </a:xfrm>
          <a:prstGeom prst="rect">
            <a:avLst/>
          </a:prstGeom>
          <a:noFill/>
          <a:ln>
            <a:noFill/>
          </a:ln>
        </p:spPr>
      </p:pic>
      <p:pic>
        <p:nvPicPr>
          <p:cNvPr id="979" name="Google Shape;979;p27"/>
          <p:cNvPicPr preferRelativeResize="0"/>
          <p:nvPr/>
        </p:nvPicPr>
        <p:blipFill>
          <a:blip r:embed="rId15">
            <a:alphaModFix/>
          </a:blip>
          <a:stretch>
            <a:fillRect/>
          </a:stretch>
        </p:blipFill>
        <p:spPr>
          <a:xfrm rot="-5400000" flipH="1">
            <a:off x="490975" y="2307749"/>
            <a:ext cx="1661449" cy="607450"/>
          </a:xfrm>
          <a:prstGeom prst="rect">
            <a:avLst/>
          </a:prstGeom>
          <a:noFill/>
          <a:ln>
            <a:noFill/>
          </a:ln>
        </p:spPr>
      </p:pic>
      <p:pic>
        <p:nvPicPr>
          <p:cNvPr id="980" name="Google Shape;980;p27"/>
          <p:cNvPicPr preferRelativeResize="0"/>
          <p:nvPr/>
        </p:nvPicPr>
        <p:blipFill rotWithShape="1">
          <a:blip r:embed="rId10">
            <a:alphaModFix/>
          </a:blip>
          <a:srcRect t="68894" b="10882"/>
          <a:stretch/>
        </p:blipFill>
        <p:spPr>
          <a:xfrm>
            <a:off x="-107600" y="227550"/>
            <a:ext cx="4322776" cy="656000"/>
          </a:xfrm>
          <a:prstGeom prst="rect">
            <a:avLst/>
          </a:prstGeom>
          <a:noFill/>
          <a:ln>
            <a:noFill/>
          </a:ln>
        </p:spPr>
      </p:pic>
      <p:pic>
        <p:nvPicPr>
          <p:cNvPr id="981" name="Google Shape;981;p27"/>
          <p:cNvPicPr preferRelativeResize="0"/>
          <p:nvPr/>
        </p:nvPicPr>
        <p:blipFill>
          <a:blip r:embed="rId16">
            <a:alphaModFix/>
          </a:blip>
          <a:stretch>
            <a:fillRect/>
          </a:stretch>
        </p:blipFill>
        <p:spPr>
          <a:xfrm>
            <a:off x="2313224" y="285625"/>
            <a:ext cx="452200" cy="452200"/>
          </a:xfrm>
          <a:prstGeom prst="rect">
            <a:avLst/>
          </a:prstGeom>
          <a:noFill/>
          <a:ln>
            <a:noFill/>
          </a:ln>
        </p:spPr>
      </p:pic>
      <p:pic>
        <p:nvPicPr>
          <p:cNvPr id="982" name="Google Shape;982;p27"/>
          <p:cNvPicPr preferRelativeResize="0"/>
          <p:nvPr/>
        </p:nvPicPr>
        <p:blipFill>
          <a:blip r:embed="rId17">
            <a:alphaModFix/>
          </a:blip>
          <a:stretch>
            <a:fillRect/>
          </a:stretch>
        </p:blipFill>
        <p:spPr>
          <a:xfrm>
            <a:off x="2961662" y="213675"/>
            <a:ext cx="551799" cy="551799"/>
          </a:xfrm>
          <a:prstGeom prst="rect">
            <a:avLst/>
          </a:prstGeom>
          <a:noFill/>
          <a:ln>
            <a:noFill/>
          </a:ln>
        </p:spPr>
      </p:pic>
      <p:pic>
        <p:nvPicPr>
          <p:cNvPr id="983" name="Google Shape;983;p27"/>
          <p:cNvPicPr preferRelativeResize="0"/>
          <p:nvPr/>
        </p:nvPicPr>
        <p:blipFill>
          <a:blip r:embed="rId18">
            <a:alphaModFix/>
          </a:blip>
          <a:stretch>
            <a:fillRect/>
          </a:stretch>
        </p:blipFill>
        <p:spPr>
          <a:xfrm rot="-2048440">
            <a:off x="2602837" y="270209"/>
            <a:ext cx="499999" cy="499983"/>
          </a:xfrm>
          <a:prstGeom prst="rect">
            <a:avLst/>
          </a:prstGeom>
          <a:noFill/>
          <a:ln>
            <a:noFill/>
          </a:ln>
        </p:spPr>
      </p:pic>
      <p:pic>
        <p:nvPicPr>
          <p:cNvPr id="984" name="Google Shape;984;p27"/>
          <p:cNvPicPr preferRelativeResize="0"/>
          <p:nvPr/>
        </p:nvPicPr>
        <p:blipFill rotWithShape="1">
          <a:blip r:embed="rId19">
            <a:alphaModFix/>
          </a:blip>
          <a:srcRect t="30089" b="19169"/>
          <a:stretch/>
        </p:blipFill>
        <p:spPr>
          <a:xfrm rot="881457">
            <a:off x="1909638" y="465633"/>
            <a:ext cx="607450" cy="308217"/>
          </a:xfrm>
          <a:prstGeom prst="rect">
            <a:avLst/>
          </a:prstGeom>
          <a:noFill/>
          <a:ln>
            <a:noFill/>
          </a:ln>
        </p:spPr>
      </p:pic>
      <p:pic>
        <p:nvPicPr>
          <p:cNvPr id="985" name="Google Shape;985;p27"/>
          <p:cNvPicPr preferRelativeResize="0"/>
          <p:nvPr/>
        </p:nvPicPr>
        <p:blipFill rotWithShape="1">
          <a:blip r:embed="rId20">
            <a:alphaModFix/>
          </a:blip>
          <a:srcRect l="34551" r="34766"/>
          <a:stretch/>
        </p:blipFill>
        <p:spPr>
          <a:xfrm>
            <a:off x="617375" y="106150"/>
            <a:ext cx="201274" cy="656000"/>
          </a:xfrm>
          <a:prstGeom prst="rect">
            <a:avLst/>
          </a:prstGeom>
          <a:noFill/>
          <a:ln>
            <a:noFill/>
          </a:ln>
        </p:spPr>
      </p:pic>
      <p:pic>
        <p:nvPicPr>
          <p:cNvPr id="986" name="Google Shape;986;p27"/>
          <p:cNvPicPr preferRelativeResize="0"/>
          <p:nvPr/>
        </p:nvPicPr>
        <p:blipFill rotWithShape="1">
          <a:blip r:embed="rId20">
            <a:alphaModFix/>
          </a:blip>
          <a:srcRect l="34551" r="34766"/>
          <a:stretch/>
        </p:blipFill>
        <p:spPr>
          <a:xfrm>
            <a:off x="849675" y="106150"/>
            <a:ext cx="201274" cy="656000"/>
          </a:xfrm>
          <a:prstGeom prst="rect">
            <a:avLst/>
          </a:prstGeom>
          <a:noFill/>
          <a:ln>
            <a:noFill/>
          </a:ln>
        </p:spPr>
      </p:pic>
      <p:pic>
        <p:nvPicPr>
          <p:cNvPr id="987" name="Google Shape;987;p27"/>
          <p:cNvPicPr preferRelativeResize="0"/>
          <p:nvPr/>
        </p:nvPicPr>
        <p:blipFill rotWithShape="1">
          <a:blip r:embed="rId20">
            <a:alphaModFix/>
          </a:blip>
          <a:srcRect l="34551" r="34766"/>
          <a:stretch/>
        </p:blipFill>
        <p:spPr>
          <a:xfrm>
            <a:off x="1081975" y="106150"/>
            <a:ext cx="201274" cy="656000"/>
          </a:xfrm>
          <a:prstGeom prst="rect">
            <a:avLst/>
          </a:prstGeom>
          <a:noFill/>
          <a:ln>
            <a:noFill/>
          </a:ln>
        </p:spPr>
      </p:pic>
      <p:pic>
        <p:nvPicPr>
          <p:cNvPr id="988" name="Google Shape;988;p27"/>
          <p:cNvPicPr preferRelativeResize="0"/>
          <p:nvPr/>
        </p:nvPicPr>
        <p:blipFill rotWithShape="1">
          <a:blip r:embed="rId21">
            <a:alphaModFix/>
          </a:blip>
          <a:srcRect l="17265" r="14516" b="17749"/>
          <a:stretch/>
        </p:blipFill>
        <p:spPr>
          <a:xfrm rot="3233758">
            <a:off x="457163" y="2835989"/>
            <a:ext cx="656000" cy="675585"/>
          </a:xfrm>
          <a:prstGeom prst="rect">
            <a:avLst/>
          </a:prstGeom>
          <a:noFill/>
          <a:ln>
            <a:noFill/>
          </a:ln>
        </p:spPr>
      </p:pic>
      <p:pic>
        <p:nvPicPr>
          <p:cNvPr id="989" name="Google Shape;989;p27"/>
          <p:cNvPicPr preferRelativeResize="0"/>
          <p:nvPr/>
        </p:nvPicPr>
        <p:blipFill>
          <a:blip r:embed="rId22">
            <a:alphaModFix/>
          </a:blip>
          <a:stretch>
            <a:fillRect/>
          </a:stretch>
        </p:blipFill>
        <p:spPr>
          <a:xfrm>
            <a:off x="7758775" y="-86525"/>
            <a:ext cx="932375" cy="932375"/>
          </a:xfrm>
          <a:prstGeom prst="rect">
            <a:avLst/>
          </a:prstGeom>
          <a:noFill/>
          <a:ln>
            <a:noFill/>
          </a:ln>
        </p:spPr>
      </p:pic>
      <p:pic>
        <p:nvPicPr>
          <p:cNvPr id="990" name="Google Shape;990;p27"/>
          <p:cNvPicPr preferRelativeResize="0"/>
          <p:nvPr/>
        </p:nvPicPr>
        <p:blipFill rotWithShape="1">
          <a:blip r:embed="rId23">
            <a:alphaModFix/>
          </a:blip>
          <a:srcRect t="14056" b="51506"/>
          <a:stretch/>
        </p:blipFill>
        <p:spPr>
          <a:xfrm>
            <a:off x="6378575" y="227550"/>
            <a:ext cx="1521776" cy="524050"/>
          </a:xfrm>
          <a:prstGeom prst="rect">
            <a:avLst/>
          </a:prstGeom>
          <a:noFill/>
          <a:ln>
            <a:noFill/>
          </a:ln>
        </p:spPr>
      </p:pic>
      <p:pic>
        <p:nvPicPr>
          <p:cNvPr id="991" name="Google Shape;991;p27"/>
          <p:cNvPicPr preferRelativeResize="0"/>
          <p:nvPr/>
        </p:nvPicPr>
        <p:blipFill rotWithShape="1">
          <a:blip r:embed="rId23">
            <a:alphaModFix/>
          </a:blip>
          <a:srcRect t="48057" b="19642"/>
          <a:stretch/>
        </p:blipFill>
        <p:spPr>
          <a:xfrm>
            <a:off x="6378576" y="299188"/>
            <a:ext cx="1521776" cy="491562"/>
          </a:xfrm>
          <a:prstGeom prst="rect">
            <a:avLst/>
          </a:prstGeom>
          <a:noFill/>
          <a:ln>
            <a:noFill/>
          </a:ln>
        </p:spPr>
      </p:pic>
      <p:pic>
        <p:nvPicPr>
          <p:cNvPr id="992" name="Google Shape;992;p27"/>
          <p:cNvPicPr preferRelativeResize="0"/>
          <p:nvPr/>
        </p:nvPicPr>
        <p:blipFill>
          <a:blip r:embed="rId22">
            <a:alphaModFix/>
          </a:blip>
          <a:stretch>
            <a:fillRect/>
          </a:stretch>
        </p:blipFill>
        <p:spPr>
          <a:xfrm flipH="1">
            <a:off x="5484875" y="-86537"/>
            <a:ext cx="932375" cy="932375"/>
          </a:xfrm>
          <a:prstGeom prst="rect">
            <a:avLst/>
          </a:prstGeom>
          <a:noFill/>
          <a:ln>
            <a:noFill/>
          </a:ln>
        </p:spPr>
      </p:pic>
      <p:pic>
        <p:nvPicPr>
          <p:cNvPr id="993" name="Google Shape;993;p27"/>
          <p:cNvPicPr preferRelativeResize="0"/>
          <p:nvPr/>
        </p:nvPicPr>
        <p:blipFill rotWithShape="1">
          <a:blip r:embed="rId24">
            <a:alphaModFix/>
          </a:blip>
          <a:srcRect l="4611" t="9268" r="4620" b="8851"/>
          <a:stretch/>
        </p:blipFill>
        <p:spPr>
          <a:xfrm>
            <a:off x="2395734" y="534228"/>
            <a:ext cx="287175" cy="259025"/>
          </a:xfrm>
          <a:prstGeom prst="rect">
            <a:avLst/>
          </a:prstGeom>
          <a:noFill/>
          <a:ln>
            <a:noFill/>
          </a:ln>
        </p:spPr>
      </p:pic>
      <p:pic>
        <p:nvPicPr>
          <p:cNvPr id="994" name="Google Shape;994;p27"/>
          <p:cNvPicPr preferRelativeResize="0"/>
          <p:nvPr/>
        </p:nvPicPr>
        <p:blipFill>
          <a:blip r:embed="rId25">
            <a:alphaModFix/>
          </a:blip>
          <a:stretch>
            <a:fillRect/>
          </a:stretch>
        </p:blipFill>
        <p:spPr>
          <a:xfrm>
            <a:off x="3312175" y="595431"/>
            <a:ext cx="201275" cy="195319"/>
          </a:xfrm>
          <a:prstGeom prst="rect">
            <a:avLst/>
          </a:prstGeom>
          <a:noFill/>
          <a:ln>
            <a:noFill/>
          </a:ln>
        </p:spPr>
      </p:pic>
      <p:pic>
        <p:nvPicPr>
          <p:cNvPr id="995" name="Google Shape;995;p27"/>
          <p:cNvPicPr preferRelativeResize="0"/>
          <p:nvPr/>
        </p:nvPicPr>
        <p:blipFill rotWithShape="1">
          <a:blip r:embed="rId20">
            <a:alphaModFix/>
          </a:blip>
          <a:srcRect l="34551" r="34766"/>
          <a:stretch/>
        </p:blipFill>
        <p:spPr>
          <a:xfrm>
            <a:off x="1314275" y="106150"/>
            <a:ext cx="201274" cy="656000"/>
          </a:xfrm>
          <a:prstGeom prst="rect">
            <a:avLst/>
          </a:prstGeom>
          <a:noFill/>
          <a:ln>
            <a:noFill/>
          </a:ln>
        </p:spPr>
      </p:pic>
      <p:pic>
        <p:nvPicPr>
          <p:cNvPr id="996" name="Google Shape;996;p27"/>
          <p:cNvPicPr preferRelativeResize="0"/>
          <p:nvPr/>
        </p:nvPicPr>
        <p:blipFill>
          <a:blip r:embed="rId26">
            <a:alphaModFix/>
          </a:blip>
          <a:stretch>
            <a:fillRect/>
          </a:stretch>
        </p:blipFill>
        <p:spPr>
          <a:xfrm flipH="1">
            <a:off x="972576" y="3725040"/>
            <a:ext cx="607450" cy="297110"/>
          </a:xfrm>
          <a:prstGeom prst="rect">
            <a:avLst/>
          </a:prstGeom>
          <a:noFill/>
          <a:ln>
            <a:noFill/>
          </a:ln>
        </p:spPr>
      </p:pic>
      <p:pic>
        <p:nvPicPr>
          <p:cNvPr id="997" name="Google Shape;997;p27"/>
          <p:cNvPicPr preferRelativeResize="0"/>
          <p:nvPr/>
        </p:nvPicPr>
        <p:blipFill rotWithShape="1">
          <a:blip r:embed="rId20">
            <a:alphaModFix/>
          </a:blip>
          <a:srcRect l="34551" r="34766"/>
          <a:stretch/>
        </p:blipFill>
        <p:spPr>
          <a:xfrm>
            <a:off x="1536900" y="106150"/>
            <a:ext cx="201274" cy="656000"/>
          </a:xfrm>
          <a:prstGeom prst="rect">
            <a:avLst/>
          </a:prstGeom>
          <a:noFill/>
          <a:ln>
            <a:noFill/>
          </a:ln>
        </p:spPr>
      </p:pic>
      <p:pic>
        <p:nvPicPr>
          <p:cNvPr id="998" name="Google Shape;998;p27"/>
          <p:cNvPicPr preferRelativeResize="0"/>
          <p:nvPr/>
        </p:nvPicPr>
        <p:blipFill rotWithShape="1">
          <a:blip r:embed="rId27">
            <a:alphaModFix/>
          </a:blip>
          <a:srcRect l="6241" t="16235" r="6460" b="18297"/>
          <a:stretch/>
        </p:blipFill>
        <p:spPr>
          <a:xfrm>
            <a:off x="509260" y="3637825"/>
            <a:ext cx="551815" cy="413850"/>
          </a:xfrm>
          <a:prstGeom prst="rect">
            <a:avLst/>
          </a:prstGeom>
          <a:noFill/>
          <a:ln>
            <a:noFill/>
          </a:ln>
        </p:spPr>
      </p:pic>
      <p:pic>
        <p:nvPicPr>
          <p:cNvPr id="999" name="Google Shape;999;p27"/>
          <p:cNvPicPr preferRelativeResize="0"/>
          <p:nvPr/>
        </p:nvPicPr>
        <p:blipFill rotWithShape="1">
          <a:blip r:embed="rId5">
            <a:alphaModFix/>
          </a:blip>
          <a:srcRect l="1209" t="1136" r="1277" b="90071"/>
          <a:stretch/>
        </p:blipFill>
        <p:spPr>
          <a:xfrm>
            <a:off x="2230375" y="3303550"/>
            <a:ext cx="4683251" cy="144076"/>
          </a:xfrm>
          <a:prstGeom prst="rect">
            <a:avLst/>
          </a:prstGeom>
          <a:noFill/>
          <a:ln>
            <a:noFill/>
          </a:ln>
        </p:spPr>
      </p:pic>
      <p:pic>
        <p:nvPicPr>
          <p:cNvPr id="1000" name="Google Shape;1000;p27"/>
          <p:cNvPicPr preferRelativeResize="0"/>
          <p:nvPr/>
        </p:nvPicPr>
        <p:blipFill>
          <a:blip r:embed="rId28">
            <a:alphaModFix/>
          </a:blip>
          <a:stretch>
            <a:fillRect/>
          </a:stretch>
        </p:blipFill>
        <p:spPr>
          <a:xfrm>
            <a:off x="517325" y="1000775"/>
            <a:ext cx="638950" cy="413850"/>
          </a:xfrm>
          <a:prstGeom prst="rect">
            <a:avLst/>
          </a:prstGeom>
          <a:noFill/>
          <a:ln>
            <a:noFill/>
          </a:ln>
        </p:spPr>
      </p:pic>
      <p:pic>
        <p:nvPicPr>
          <p:cNvPr id="1001" name="Google Shape;1001;p27"/>
          <p:cNvPicPr preferRelativeResize="0"/>
          <p:nvPr/>
        </p:nvPicPr>
        <p:blipFill rotWithShape="1">
          <a:blip r:embed="rId29">
            <a:alphaModFix/>
          </a:blip>
          <a:srcRect l="14491" t="17334" r="13592" b="23744"/>
          <a:stretch/>
        </p:blipFill>
        <p:spPr>
          <a:xfrm>
            <a:off x="1104478" y="1092450"/>
            <a:ext cx="520950" cy="322174"/>
          </a:xfrm>
          <a:prstGeom prst="rect">
            <a:avLst/>
          </a:prstGeom>
          <a:noFill/>
          <a:ln>
            <a:noFill/>
          </a:ln>
        </p:spPr>
      </p:pic>
      <p:pic>
        <p:nvPicPr>
          <p:cNvPr id="1002" name="Google Shape;1002;p27"/>
          <p:cNvPicPr preferRelativeResize="0"/>
          <p:nvPr/>
        </p:nvPicPr>
        <p:blipFill rotWithShape="1">
          <a:blip r:embed="rId30">
            <a:alphaModFix/>
          </a:blip>
          <a:srcRect l="18208" t="3180" r="18937" b="4080"/>
          <a:stretch/>
        </p:blipFill>
        <p:spPr>
          <a:xfrm>
            <a:off x="7017355" y="1055049"/>
            <a:ext cx="822225" cy="1213300"/>
          </a:xfrm>
          <a:prstGeom prst="rect">
            <a:avLst/>
          </a:prstGeom>
          <a:noFill/>
          <a:ln>
            <a:noFill/>
          </a:ln>
        </p:spPr>
      </p:pic>
      <p:pic>
        <p:nvPicPr>
          <p:cNvPr id="1003" name="Google Shape;1003;p27"/>
          <p:cNvPicPr preferRelativeResize="0"/>
          <p:nvPr/>
        </p:nvPicPr>
        <p:blipFill rotWithShape="1">
          <a:blip r:embed="rId31">
            <a:alphaModFix/>
          </a:blip>
          <a:srcRect l="14562" t="35954" r="11253" b="27616"/>
          <a:stretch/>
        </p:blipFill>
        <p:spPr>
          <a:xfrm>
            <a:off x="5733900" y="3556806"/>
            <a:ext cx="1172700" cy="575819"/>
          </a:xfrm>
          <a:prstGeom prst="rect">
            <a:avLst/>
          </a:prstGeom>
          <a:noFill/>
          <a:ln>
            <a:noFill/>
          </a:ln>
        </p:spPr>
      </p:pic>
      <p:pic>
        <p:nvPicPr>
          <p:cNvPr id="1004" name="Google Shape;1004;p27"/>
          <p:cNvPicPr preferRelativeResize="0"/>
          <p:nvPr/>
        </p:nvPicPr>
        <p:blipFill>
          <a:blip r:embed="rId32">
            <a:alphaModFix/>
          </a:blip>
          <a:stretch>
            <a:fillRect/>
          </a:stretch>
        </p:blipFill>
        <p:spPr>
          <a:xfrm rot="4357007">
            <a:off x="8734911" y="2722113"/>
            <a:ext cx="330255" cy="534522"/>
          </a:xfrm>
          <a:prstGeom prst="rect">
            <a:avLst/>
          </a:prstGeom>
          <a:noFill/>
          <a:ln>
            <a:noFill/>
          </a:ln>
        </p:spPr>
      </p:pic>
      <p:pic>
        <p:nvPicPr>
          <p:cNvPr id="1005" name="Google Shape;1005;p27"/>
          <p:cNvPicPr preferRelativeResize="0"/>
          <p:nvPr/>
        </p:nvPicPr>
        <p:blipFill rotWithShape="1">
          <a:blip r:embed="rId33">
            <a:alphaModFix/>
          </a:blip>
          <a:srcRect t="18052" b="19653"/>
          <a:stretch/>
        </p:blipFill>
        <p:spPr>
          <a:xfrm>
            <a:off x="6906591" y="2456575"/>
            <a:ext cx="2311835" cy="1440125"/>
          </a:xfrm>
          <a:prstGeom prst="rect">
            <a:avLst/>
          </a:prstGeom>
          <a:noFill/>
          <a:ln>
            <a:noFill/>
          </a:ln>
        </p:spPr>
      </p:pic>
      <p:pic>
        <p:nvPicPr>
          <p:cNvPr id="1006" name="Google Shape;1006;p27"/>
          <p:cNvPicPr preferRelativeResize="0"/>
          <p:nvPr/>
        </p:nvPicPr>
        <p:blipFill rotWithShape="1">
          <a:blip r:embed="rId34">
            <a:alphaModFix/>
          </a:blip>
          <a:srcRect/>
          <a:stretch/>
        </p:blipFill>
        <p:spPr>
          <a:xfrm>
            <a:off x="8038096" y="2743500"/>
            <a:ext cx="551825" cy="491713"/>
          </a:xfrm>
          <a:prstGeom prst="rect">
            <a:avLst/>
          </a:prstGeom>
          <a:noFill/>
          <a:ln>
            <a:noFill/>
          </a:ln>
        </p:spPr>
      </p:pic>
      <p:pic>
        <p:nvPicPr>
          <p:cNvPr id="1007" name="Google Shape;1007;p27"/>
          <p:cNvPicPr preferRelativeResize="0"/>
          <p:nvPr/>
        </p:nvPicPr>
        <p:blipFill>
          <a:blip r:embed="rId35">
            <a:alphaModFix/>
          </a:blip>
          <a:stretch>
            <a:fillRect/>
          </a:stretch>
        </p:blipFill>
        <p:spPr>
          <a:xfrm>
            <a:off x="7166782" y="2709723"/>
            <a:ext cx="386050" cy="424434"/>
          </a:xfrm>
          <a:prstGeom prst="rect">
            <a:avLst/>
          </a:prstGeom>
          <a:noFill/>
          <a:ln>
            <a:noFill/>
          </a:ln>
        </p:spPr>
      </p:pic>
      <p:pic>
        <p:nvPicPr>
          <p:cNvPr id="1008" name="Google Shape;1008;p27"/>
          <p:cNvPicPr preferRelativeResize="0"/>
          <p:nvPr/>
        </p:nvPicPr>
        <p:blipFill rotWithShape="1">
          <a:blip r:embed="rId36">
            <a:alphaModFix/>
          </a:blip>
          <a:srcRect b="10297"/>
          <a:stretch/>
        </p:blipFill>
        <p:spPr>
          <a:xfrm flipH="1">
            <a:off x="6956610" y="2719434"/>
            <a:ext cx="452200" cy="405004"/>
          </a:xfrm>
          <a:prstGeom prst="rect">
            <a:avLst/>
          </a:prstGeom>
          <a:noFill/>
          <a:ln>
            <a:noFill/>
          </a:ln>
        </p:spPr>
      </p:pic>
      <p:pic>
        <p:nvPicPr>
          <p:cNvPr id="1009" name="Google Shape;1009;p27"/>
          <p:cNvPicPr preferRelativeResize="0"/>
          <p:nvPr/>
        </p:nvPicPr>
        <p:blipFill>
          <a:blip r:embed="rId37">
            <a:alphaModFix/>
          </a:blip>
          <a:stretch>
            <a:fillRect/>
          </a:stretch>
        </p:blipFill>
        <p:spPr>
          <a:xfrm>
            <a:off x="7035874" y="3266725"/>
            <a:ext cx="461475" cy="409013"/>
          </a:xfrm>
          <a:prstGeom prst="rect">
            <a:avLst/>
          </a:prstGeom>
          <a:noFill/>
          <a:ln>
            <a:noFill/>
          </a:ln>
        </p:spPr>
      </p:pic>
      <p:pic>
        <p:nvPicPr>
          <p:cNvPr id="1010" name="Google Shape;1010;p27"/>
          <p:cNvPicPr preferRelativeResize="0"/>
          <p:nvPr/>
        </p:nvPicPr>
        <p:blipFill rotWithShape="1">
          <a:blip r:embed="rId38">
            <a:alphaModFix/>
          </a:blip>
          <a:srcRect t="11441"/>
          <a:stretch/>
        </p:blipFill>
        <p:spPr>
          <a:xfrm rot="-692912">
            <a:off x="8116698" y="3240830"/>
            <a:ext cx="462829" cy="442272"/>
          </a:xfrm>
          <a:prstGeom prst="rect">
            <a:avLst/>
          </a:prstGeom>
          <a:noFill/>
          <a:ln>
            <a:noFill/>
          </a:ln>
        </p:spPr>
      </p:pic>
      <p:pic>
        <p:nvPicPr>
          <p:cNvPr id="1011" name="Google Shape;1011;p27"/>
          <p:cNvPicPr preferRelativeResize="0"/>
          <p:nvPr/>
        </p:nvPicPr>
        <p:blipFill rotWithShape="1">
          <a:blip r:embed="rId39">
            <a:alphaModFix/>
          </a:blip>
          <a:srcRect l="13342" t="5737" r="13670" b="6265"/>
          <a:stretch/>
        </p:blipFill>
        <p:spPr>
          <a:xfrm flipH="1">
            <a:off x="6276000" y="105500"/>
            <a:ext cx="841675" cy="693805"/>
          </a:xfrm>
          <a:prstGeom prst="rect">
            <a:avLst/>
          </a:prstGeom>
          <a:noFill/>
          <a:ln>
            <a:noFill/>
          </a:ln>
        </p:spPr>
      </p:pic>
      <p:pic>
        <p:nvPicPr>
          <p:cNvPr id="1012" name="Google Shape;1012;p27"/>
          <p:cNvPicPr preferRelativeResize="0"/>
          <p:nvPr/>
        </p:nvPicPr>
        <p:blipFill>
          <a:blip r:embed="rId40">
            <a:alphaModFix/>
          </a:blip>
          <a:stretch>
            <a:fillRect/>
          </a:stretch>
        </p:blipFill>
        <p:spPr>
          <a:xfrm rot="-315440" flipH="1">
            <a:off x="7595586" y="3245291"/>
            <a:ext cx="423553" cy="433338"/>
          </a:xfrm>
          <a:prstGeom prst="rect">
            <a:avLst/>
          </a:prstGeom>
          <a:noFill/>
          <a:ln>
            <a:noFill/>
          </a:ln>
        </p:spPr>
      </p:pic>
      <p:pic>
        <p:nvPicPr>
          <p:cNvPr id="1013" name="Google Shape;1013;p27"/>
          <p:cNvPicPr preferRelativeResize="0"/>
          <p:nvPr/>
        </p:nvPicPr>
        <p:blipFill>
          <a:blip r:embed="rId40">
            <a:alphaModFix/>
          </a:blip>
          <a:stretch>
            <a:fillRect/>
          </a:stretch>
        </p:blipFill>
        <p:spPr>
          <a:xfrm rot="-315440" flipH="1">
            <a:off x="8614611" y="2772704"/>
            <a:ext cx="423553" cy="433338"/>
          </a:xfrm>
          <a:prstGeom prst="rect">
            <a:avLst/>
          </a:prstGeom>
          <a:noFill/>
          <a:ln>
            <a:noFill/>
          </a:ln>
        </p:spPr>
      </p:pic>
      <p:pic>
        <p:nvPicPr>
          <p:cNvPr id="1014" name="Google Shape;1014;p27"/>
          <p:cNvPicPr preferRelativeResize="0"/>
          <p:nvPr/>
        </p:nvPicPr>
        <p:blipFill rotWithShape="1">
          <a:blip r:embed="rId20">
            <a:alphaModFix/>
          </a:blip>
          <a:srcRect l="34551" r="34766"/>
          <a:stretch/>
        </p:blipFill>
        <p:spPr>
          <a:xfrm>
            <a:off x="7327838" y="2021962"/>
            <a:ext cx="201274" cy="656000"/>
          </a:xfrm>
          <a:prstGeom prst="rect">
            <a:avLst/>
          </a:prstGeom>
          <a:noFill/>
          <a:ln>
            <a:noFill/>
          </a:ln>
        </p:spPr>
      </p:pic>
      <p:pic>
        <p:nvPicPr>
          <p:cNvPr id="1015" name="Google Shape;1015;p27"/>
          <p:cNvPicPr preferRelativeResize="0"/>
          <p:nvPr/>
        </p:nvPicPr>
        <p:blipFill rotWithShape="1">
          <a:blip r:embed="rId41">
            <a:alphaModFix/>
          </a:blip>
          <a:srcRect l="23549" r="22966"/>
          <a:stretch/>
        </p:blipFill>
        <p:spPr>
          <a:xfrm rot="1120906">
            <a:off x="7581265" y="1799732"/>
            <a:ext cx="452200" cy="845481"/>
          </a:xfrm>
          <a:prstGeom prst="rect">
            <a:avLst/>
          </a:prstGeom>
          <a:noFill/>
          <a:ln>
            <a:noFill/>
          </a:ln>
        </p:spPr>
      </p:pic>
      <p:pic>
        <p:nvPicPr>
          <p:cNvPr id="1016" name="Google Shape;1016;p27"/>
          <p:cNvPicPr preferRelativeResize="0"/>
          <p:nvPr/>
        </p:nvPicPr>
        <p:blipFill rotWithShape="1">
          <a:blip r:embed="rId42">
            <a:alphaModFix/>
          </a:blip>
          <a:srcRect l="31222" r="25965"/>
          <a:stretch/>
        </p:blipFill>
        <p:spPr>
          <a:xfrm>
            <a:off x="8658123" y="3199938"/>
            <a:ext cx="299502" cy="524050"/>
          </a:xfrm>
          <a:prstGeom prst="rect">
            <a:avLst/>
          </a:prstGeom>
          <a:noFill/>
          <a:ln>
            <a:noFill/>
          </a:ln>
        </p:spPr>
      </p:pic>
      <p:pic>
        <p:nvPicPr>
          <p:cNvPr id="1017" name="Google Shape;1017;p27"/>
          <p:cNvPicPr preferRelativeResize="0"/>
          <p:nvPr/>
        </p:nvPicPr>
        <p:blipFill>
          <a:blip r:embed="rId43">
            <a:alphaModFix/>
          </a:blip>
          <a:stretch>
            <a:fillRect/>
          </a:stretch>
        </p:blipFill>
        <p:spPr>
          <a:xfrm>
            <a:off x="3479188" y="3266725"/>
            <a:ext cx="872250" cy="872250"/>
          </a:xfrm>
          <a:prstGeom prst="rect">
            <a:avLst/>
          </a:prstGeom>
          <a:noFill/>
          <a:ln>
            <a:noFill/>
          </a:ln>
        </p:spPr>
      </p:pic>
      <p:pic>
        <p:nvPicPr>
          <p:cNvPr id="1018" name="Google Shape;1018;p27"/>
          <p:cNvPicPr preferRelativeResize="0"/>
          <p:nvPr/>
        </p:nvPicPr>
        <p:blipFill rotWithShape="1">
          <a:blip r:embed="rId44">
            <a:alphaModFix/>
          </a:blip>
          <a:srcRect l="6508" t="4176" r="7970" b="6776"/>
          <a:stretch/>
        </p:blipFill>
        <p:spPr>
          <a:xfrm>
            <a:off x="8000900" y="2219202"/>
            <a:ext cx="694426" cy="476171"/>
          </a:xfrm>
          <a:prstGeom prst="rect">
            <a:avLst/>
          </a:prstGeom>
          <a:noFill/>
          <a:ln>
            <a:noFill/>
          </a:ln>
        </p:spPr>
      </p:pic>
      <p:pic>
        <p:nvPicPr>
          <p:cNvPr id="1019" name="Google Shape;1019;p27"/>
          <p:cNvPicPr preferRelativeResize="0"/>
          <p:nvPr/>
        </p:nvPicPr>
        <p:blipFill>
          <a:blip r:embed="rId45">
            <a:alphaModFix/>
          </a:blip>
          <a:stretch>
            <a:fillRect/>
          </a:stretch>
        </p:blipFill>
        <p:spPr>
          <a:xfrm>
            <a:off x="8580563" y="1943859"/>
            <a:ext cx="638950" cy="736116"/>
          </a:xfrm>
          <a:prstGeom prst="rect">
            <a:avLst/>
          </a:prstGeom>
          <a:noFill/>
          <a:ln>
            <a:noFill/>
          </a:ln>
        </p:spPr>
      </p:pic>
      <p:pic>
        <p:nvPicPr>
          <p:cNvPr id="1020" name="Google Shape;1020;p27"/>
          <p:cNvPicPr preferRelativeResize="0"/>
          <p:nvPr/>
        </p:nvPicPr>
        <p:blipFill rotWithShape="1">
          <a:blip r:embed="rId46">
            <a:alphaModFix/>
          </a:blip>
          <a:srcRect l="7955" t="11079" r="8306" b="10617"/>
          <a:stretch/>
        </p:blipFill>
        <p:spPr>
          <a:xfrm rot="319751">
            <a:off x="4372102" y="3324504"/>
            <a:ext cx="768349" cy="718392"/>
          </a:xfrm>
          <a:prstGeom prst="rect">
            <a:avLst/>
          </a:prstGeom>
          <a:noFill/>
          <a:ln>
            <a:noFill/>
          </a:ln>
        </p:spPr>
      </p:pic>
      <p:pic>
        <p:nvPicPr>
          <p:cNvPr id="1021" name="Google Shape;1021;p27"/>
          <p:cNvPicPr preferRelativeResize="0"/>
          <p:nvPr/>
        </p:nvPicPr>
        <p:blipFill rotWithShape="1">
          <a:blip r:embed="rId47">
            <a:alphaModFix/>
          </a:blip>
          <a:srcRect t="14068" b="10737"/>
          <a:stretch/>
        </p:blipFill>
        <p:spPr>
          <a:xfrm>
            <a:off x="3914775" y="3531990"/>
            <a:ext cx="831750" cy="625434"/>
          </a:xfrm>
          <a:prstGeom prst="rect">
            <a:avLst/>
          </a:prstGeom>
          <a:noFill/>
          <a:ln>
            <a:noFill/>
          </a:ln>
        </p:spPr>
      </p:pic>
      <p:pic>
        <p:nvPicPr>
          <p:cNvPr id="1022" name="Google Shape;1022;p27"/>
          <p:cNvPicPr preferRelativeResize="0"/>
          <p:nvPr/>
        </p:nvPicPr>
        <p:blipFill>
          <a:blip r:embed="rId48">
            <a:alphaModFix/>
          </a:blip>
          <a:stretch>
            <a:fillRect/>
          </a:stretch>
        </p:blipFill>
        <p:spPr>
          <a:xfrm>
            <a:off x="7515638" y="2734975"/>
            <a:ext cx="520950" cy="452201"/>
          </a:xfrm>
          <a:prstGeom prst="rect">
            <a:avLst/>
          </a:prstGeom>
          <a:noFill/>
          <a:ln>
            <a:noFill/>
          </a:ln>
        </p:spPr>
      </p:pic>
      <p:pic>
        <p:nvPicPr>
          <p:cNvPr id="1023" name="Google Shape;1023;p27"/>
          <p:cNvPicPr preferRelativeResize="0"/>
          <p:nvPr/>
        </p:nvPicPr>
        <p:blipFill rotWithShape="1">
          <a:blip r:embed="rId49">
            <a:alphaModFix/>
          </a:blip>
          <a:srcRect l="17493" t="32893" r="14572" b="10908"/>
          <a:stretch/>
        </p:blipFill>
        <p:spPr>
          <a:xfrm flipH="1">
            <a:off x="1464020" y="3064489"/>
            <a:ext cx="1886390" cy="1560450"/>
          </a:xfrm>
          <a:prstGeom prst="rect">
            <a:avLst/>
          </a:prstGeom>
          <a:noFill/>
          <a:ln>
            <a:noFill/>
          </a:ln>
        </p:spPr>
      </p:pic>
      <p:pic>
        <p:nvPicPr>
          <p:cNvPr id="1024" name="Google Shape;1024;p27"/>
          <p:cNvPicPr preferRelativeResize="0"/>
          <p:nvPr/>
        </p:nvPicPr>
        <p:blipFill rotWithShape="1">
          <a:blip r:embed="rId50">
            <a:alphaModFix/>
          </a:blip>
          <a:srcRect l="10442" t="12328" r="9659" b="13449"/>
          <a:stretch/>
        </p:blipFill>
        <p:spPr>
          <a:xfrm rot="-711342">
            <a:off x="1666464" y="3028697"/>
            <a:ext cx="746899" cy="693800"/>
          </a:xfrm>
          <a:prstGeom prst="rect">
            <a:avLst/>
          </a:prstGeom>
          <a:noFill/>
          <a:ln>
            <a:noFill/>
          </a:ln>
        </p:spPr>
      </p:pic>
      <p:pic>
        <p:nvPicPr>
          <p:cNvPr id="1025" name="Google Shape;1025;p27"/>
          <p:cNvPicPr preferRelativeResize="0"/>
          <p:nvPr/>
        </p:nvPicPr>
        <p:blipFill>
          <a:blip r:embed="rId51">
            <a:alphaModFix/>
          </a:blip>
          <a:stretch>
            <a:fillRect/>
          </a:stretch>
        </p:blipFill>
        <p:spPr>
          <a:xfrm>
            <a:off x="953650" y="1825013"/>
            <a:ext cx="2697525" cy="2697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9"/>
        <p:cNvGrpSpPr/>
        <p:nvPr/>
      </p:nvGrpSpPr>
      <p:grpSpPr>
        <a:xfrm>
          <a:off x="0" y="0"/>
          <a:ext cx="0" cy="0"/>
          <a:chOff x="0" y="0"/>
          <a:chExt cx="0" cy="0"/>
        </a:xfrm>
      </p:grpSpPr>
      <p:pic>
        <p:nvPicPr>
          <p:cNvPr id="1030" name="Google Shape;1030;p28"/>
          <p:cNvPicPr preferRelativeResize="0"/>
          <p:nvPr/>
        </p:nvPicPr>
        <p:blipFill rotWithShape="1">
          <a:blip r:embed="rId4">
            <a:alphaModFix/>
          </a:blip>
          <a:srcRect l="680" t="12217" r="661" b="9215"/>
          <a:stretch/>
        </p:blipFill>
        <p:spPr>
          <a:xfrm>
            <a:off x="2187413" y="804125"/>
            <a:ext cx="4769175" cy="3050050"/>
          </a:xfrm>
          <a:prstGeom prst="rect">
            <a:avLst/>
          </a:prstGeom>
          <a:noFill/>
          <a:ln>
            <a:noFill/>
          </a:ln>
        </p:spPr>
      </p:pic>
      <p:sp>
        <p:nvSpPr>
          <p:cNvPr id="1031" name="Google Shape;1031;p28"/>
          <p:cNvSpPr/>
          <p:nvPr/>
        </p:nvSpPr>
        <p:spPr>
          <a:xfrm>
            <a:off x="2237407" y="1031131"/>
            <a:ext cx="4669200" cy="24165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300">
                <a:latin typeface="Pacifico"/>
                <a:ea typeface="Pacifico"/>
                <a:cs typeface="Pacifico"/>
                <a:sym typeface="Pacifico"/>
              </a:rPr>
              <a:t>Nurse Information</a:t>
            </a:r>
            <a:endParaRPr sz="2300">
              <a:latin typeface="Kalam"/>
              <a:ea typeface="Kalam"/>
              <a:cs typeface="Kalam"/>
              <a:sym typeface="Kalam"/>
            </a:endParaRPr>
          </a:p>
          <a:p>
            <a:pPr marL="457200" lvl="0" indent="0" algn="l" rtl="0">
              <a:spcBef>
                <a:spcPts val="0"/>
              </a:spcBef>
              <a:spcAft>
                <a:spcPts val="0"/>
              </a:spcAft>
              <a:buNone/>
            </a:pPr>
            <a:r>
              <a:rPr lang="en" sz="1200">
                <a:latin typeface="Pacifico"/>
                <a:ea typeface="Pacifico"/>
                <a:cs typeface="Pacifico"/>
                <a:sym typeface="Pacifico"/>
              </a:rPr>
              <a:t>          </a:t>
            </a:r>
            <a:r>
              <a:rPr lang="en">
                <a:latin typeface="Pacifico"/>
                <a:ea typeface="Pacifico"/>
                <a:cs typeface="Pacifico"/>
                <a:sym typeface="Pacifico"/>
              </a:rPr>
              <a:t>Hope Velez,RN is the school nurse</a:t>
            </a:r>
            <a:r>
              <a:rPr lang="en" sz="1200">
                <a:latin typeface="Pacifico"/>
                <a:ea typeface="Pacifico"/>
                <a:cs typeface="Pacifico"/>
                <a:sym typeface="Pacifico"/>
              </a:rPr>
              <a:t> </a:t>
            </a:r>
            <a:endParaRPr sz="1200">
              <a:latin typeface="Pacifico"/>
              <a:ea typeface="Pacifico"/>
              <a:cs typeface="Pacifico"/>
              <a:sym typeface="Pacifico"/>
            </a:endParaRPr>
          </a:p>
          <a:p>
            <a:pPr marL="457200" lvl="0" indent="0" algn="l" rtl="0">
              <a:spcBef>
                <a:spcPts val="1600"/>
              </a:spcBef>
              <a:spcAft>
                <a:spcPts val="0"/>
              </a:spcAft>
              <a:buNone/>
            </a:pPr>
            <a:r>
              <a:rPr lang="en" sz="1200">
                <a:latin typeface="Pacifico"/>
                <a:ea typeface="Pacifico"/>
                <a:cs typeface="Pacifico"/>
                <a:sym typeface="Pacifico"/>
              </a:rPr>
              <a:t>If your child has a medical condition that needs to be discussed, please contact her at (770)832-8588 and press 1 when prompted. </a:t>
            </a:r>
            <a:endParaRPr sz="1200">
              <a:latin typeface="Pacifico"/>
              <a:ea typeface="Pacifico"/>
              <a:cs typeface="Pacifico"/>
              <a:sym typeface="Pacifico"/>
            </a:endParaRPr>
          </a:p>
          <a:p>
            <a:pPr marL="457200" lvl="0" indent="0" algn="l" rtl="0">
              <a:spcBef>
                <a:spcPts val="1600"/>
              </a:spcBef>
              <a:spcAft>
                <a:spcPts val="0"/>
              </a:spcAft>
              <a:buNone/>
            </a:pPr>
            <a:r>
              <a:rPr lang="en" sz="1200">
                <a:latin typeface="Pacifico"/>
                <a:ea typeface="Pacifico"/>
                <a:cs typeface="Pacifico"/>
                <a:sym typeface="Pacifico"/>
              </a:rPr>
              <a:t>Students are not allowed to have/bring over the counter medications nor prescription medications to school. Medications may be brought in by a parent to the clinic. </a:t>
            </a:r>
            <a:endParaRPr sz="1200">
              <a:latin typeface="Pacifico"/>
              <a:ea typeface="Pacifico"/>
              <a:cs typeface="Pacifico"/>
              <a:sym typeface="Pacifico"/>
            </a:endParaRPr>
          </a:p>
          <a:p>
            <a:pPr marL="0" lvl="0" indent="0" algn="l" rtl="0">
              <a:spcBef>
                <a:spcPts val="1600"/>
              </a:spcBef>
              <a:spcAft>
                <a:spcPts val="0"/>
              </a:spcAft>
              <a:buNone/>
            </a:pPr>
            <a:endParaRPr sz="1200">
              <a:latin typeface="Pacifico"/>
              <a:ea typeface="Pacifico"/>
              <a:cs typeface="Pacifico"/>
              <a:sym typeface="Pacifico"/>
            </a:endParaRPr>
          </a:p>
          <a:p>
            <a:pPr marL="457200" lvl="0" indent="0" algn="l" rtl="0">
              <a:spcBef>
                <a:spcPts val="1600"/>
              </a:spcBef>
              <a:spcAft>
                <a:spcPts val="0"/>
              </a:spcAft>
              <a:buNone/>
            </a:pPr>
            <a:endParaRPr sz="1200">
              <a:latin typeface="Pacifico"/>
              <a:ea typeface="Pacifico"/>
              <a:cs typeface="Pacifico"/>
              <a:sym typeface="Pacifico"/>
            </a:endParaRPr>
          </a:p>
          <a:p>
            <a:pPr marL="457200" lvl="0" indent="0" algn="l" rtl="0">
              <a:spcBef>
                <a:spcPts val="1600"/>
              </a:spcBef>
              <a:spcAft>
                <a:spcPts val="1600"/>
              </a:spcAft>
              <a:buNone/>
            </a:pPr>
            <a:endParaRPr sz="1200">
              <a:latin typeface="Pacifico"/>
              <a:ea typeface="Pacifico"/>
              <a:cs typeface="Pacifico"/>
              <a:sym typeface="Pacifico"/>
            </a:endParaRPr>
          </a:p>
        </p:txBody>
      </p:sp>
      <p:pic>
        <p:nvPicPr>
          <p:cNvPr id="1032" name="Google Shape;1032;p28"/>
          <p:cNvPicPr preferRelativeResize="0"/>
          <p:nvPr/>
        </p:nvPicPr>
        <p:blipFill rotWithShape="1">
          <a:blip r:embed="rId5">
            <a:alphaModFix/>
          </a:blip>
          <a:srcRect l="1209" t="1136" r="1277" b="90071"/>
          <a:stretch/>
        </p:blipFill>
        <p:spPr>
          <a:xfrm rot="-5400000">
            <a:off x="5623688" y="2150449"/>
            <a:ext cx="2435799" cy="144076"/>
          </a:xfrm>
          <a:prstGeom prst="rect">
            <a:avLst/>
          </a:prstGeom>
          <a:noFill/>
          <a:ln>
            <a:noFill/>
          </a:ln>
        </p:spPr>
      </p:pic>
      <p:pic>
        <p:nvPicPr>
          <p:cNvPr id="1033" name="Google Shape;1033;p28"/>
          <p:cNvPicPr preferRelativeResize="0"/>
          <p:nvPr/>
        </p:nvPicPr>
        <p:blipFill rotWithShape="1">
          <a:blip r:embed="rId5">
            <a:alphaModFix/>
          </a:blip>
          <a:srcRect l="1209" t="1136" r="1277" b="90071"/>
          <a:stretch/>
        </p:blipFill>
        <p:spPr>
          <a:xfrm rot="-5400000">
            <a:off x="1084513" y="2150436"/>
            <a:ext cx="2435799" cy="144076"/>
          </a:xfrm>
          <a:prstGeom prst="rect">
            <a:avLst/>
          </a:prstGeom>
          <a:noFill/>
          <a:ln>
            <a:noFill/>
          </a:ln>
        </p:spPr>
      </p:pic>
      <p:pic>
        <p:nvPicPr>
          <p:cNvPr id="1034" name="Google Shape;1034;p28"/>
          <p:cNvPicPr preferRelativeResize="0"/>
          <p:nvPr/>
        </p:nvPicPr>
        <p:blipFill rotWithShape="1">
          <a:blip r:embed="rId5">
            <a:alphaModFix/>
          </a:blip>
          <a:srcRect l="1209" t="1136" r="1277" b="90071"/>
          <a:stretch/>
        </p:blipFill>
        <p:spPr>
          <a:xfrm>
            <a:off x="2230375" y="1004575"/>
            <a:ext cx="4683251" cy="144076"/>
          </a:xfrm>
          <a:prstGeom prst="rect">
            <a:avLst/>
          </a:prstGeom>
          <a:noFill/>
          <a:ln>
            <a:noFill/>
          </a:ln>
        </p:spPr>
      </p:pic>
      <p:pic>
        <p:nvPicPr>
          <p:cNvPr id="1035" name="Google Shape;1035;p28"/>
          <p:cNvPicPr preferRelativeResize="0"/>
          <p:nvPr/>
        </p:nvPicPr>
        <p:blipFill rotWithShape="1">
          <a:blip r:embed="rId6">
            <a:alphaModFix/>
          </a:blip>
          <a:srcRect l="20477" t="3749" r="19784" b="2984"/>
          <a:stretch/>
        </p:blipFill>
        <p:spPr>
          <a:xfrm>
            <a:off x="7900350" y="903588"/>
            <a:ext cx="1153125" cy="1440125"/>
          </a:xfrm>
          <a:prstGeom prst="rect">
            <a:avLst/>
          </a:prstGeom>
          <a:noFill/>
          <a:ln w="19050" cap="flat" cmpd="sng">
            <a:solidFill>
              <a:srgbClr val="783F04"/>
            </a:solidFill>
            <a:prstDash val="solid"/>
            <a:round/>
            <a:headEnd type="none" w="sm" len="sm"/>
            <a:tailEnd type="none" w="sm" len="sm"/>
          </a:ln>
        </p:spPr>
      </p:pic>
      <p:pic>
        <p:nvPicPr>
          <p:cNvPr id="1036" name="Google Shape;1036;p28"/>
          <p:cNvPicPr preferRelativeResize="0"/>
          <p:nvPr/>
        </p:nvPicPr>
        <p:blipFill>
          <a:blip r:embed="rId7">
            <a:alphaModFix/>
          </a:blip>
          <a:stretch>
            <a:fillRect/>
          </a:stretch>
        </p:blipFill>
        <p:spPr>
          <a:xfrm>
            <a:off x="0" y="3777975"/>
            <a:ext cx="9144000" cy="1365525"/>
          </a:xfrm>
          <a:prstGeom prst="rect">
            <a:avLst/>
          </a:prstGeom>
          <a:noFill/>
          <a:ln>
            <a:noFill/>
          </a:ln>
        </p:spPr>
      </p:pic>
      <p:pic>
        <p:nvPicPr>
          <p:cNvPr id="1037" name="Google Shape;1037;p28"/>
          <p:cNvPicPr preferRelativeResize="0"/>
          <p:nvPr/>
        </p:nvPicPr>
        <p:blipFill rotWithShape="1">
          <a:blip r:embed="rId8">
            <a:alphaModFix/>
          </a:blip>
          <a:srcRect l="66237" t="16552" b="17182"/>
          <a:stretch/>
        </p:blipFill>
        <p:spPr>
          <a:xfrm rot="5400000">
            <a:off x="3916600" y="614500"/>
            <a:ext cx="1274500" cy="7662150"/>
          </a:xfrm>
          <a:prstGeom prst="rect">
            <a:avLst/>
          </a:prstGeom>
          <a:noFill/>
          <a:ln>
            <a:noFill/>
          </a:ln>
        </p:spPr>
      </p:pic>
      <p:pic>
        <p:nvPicPr>
          <p:cNvPr id="1038" name="Google Shape;1038;p28"/>
          <p:cNvPicPr preferRelativeResize="0"/>
          <p:nvPr/>
        </p:nvPicPr>
        <p:blipFill>
          <a:blip r:embed="rId9">
            <a:alphaModFix/>
          </a:blip>
          <a:stretch>
            <a:fillRect/>
          </a:stretch>
        </p:blipFill>
        <p:spPr>
          <a:xfrm>
            <a:off x="-168300" y="804125"/>
            <a:ext cx="2405700" cy="3614700"/>
          </a:xfrm>
          <a:prstGeom prst="rect">
            <a:avLst/>
          </a:prstGeom>
          <a:noFill/>
          <a:ln>
            <a:noFill/>
          </a:ln>
        </p:spPr>
      </p:pic>
      <p:pic>
        <p:nvPicPr>
          <p:cNvPr id="1039" name="Google Shape;1039;p28"/>
          <p:cNvPicPr preferRelativeResize="0"/>
          <p:nvPr/>
        </p:nvPicPr>
        <p:blipFill rotWithShape="1">
          <a:blip r:embed="rId10">
            <a:alphaModFix/>
          </a:blip>
          <a:srcRect t="68893" b="9699"/>
          <a:stretch/>
        </p:blipFill>
        <p:spPr>
          <a:xfrm>
            <a:off x="4915900" y="227550"/>
            <a:ext cx="4322776" cy="694399"/>
          </a:xfrm>
          <a:prstGeom prst="rect">
            <a:avLst/>
          </a:prstGeom>
          <a:noFill/>
          <a:ln>
            <a:noFill/>
          </a:ln>
        </p:spPr>
      </p:pic>
      <p:pic>
        <p:nvPicPr>
          <p:cNvPr id="1040" name="Google Shape;1040;p28"/>
          <p:cNvPicPr preferRelativeResize="0"/>
          <p:nvPr/>
        </p:nvPicPr>
        <p:blipFill rotWithShape="1">
          <a:blip r:embed="rId11">
            <a:alphaModFix/>
          </a:blip>
          <a:srcRect t="18154" r="51011" b="19543"/>
          <a:stretch/>
        </p:blipFill>
        <p:spPr>
          <a:xfrm>
            <a:off x="533467" y="1531862"/>
            <a:ext cx="1002170" cy="1274500"/>
          </a:xfrm>
          <a:prstGeom prst="rect">
            <a:avLst/>
          </a:prstGeom>
          <a:noFill/>
          <a:ln>
            <a:noFill/>
          </a:ln>
        </p:spPr>
      </p:pic>
      <p:pic>
        <p:nvPicPr>
          <p:cNvPr id="1041" name="Google Shape;1041;p28"/>
          <p:cNvPicPr preferRelativeResize="0"/>
          <p:nvPr/>
        </p:nvPicPr>
        <p:blipFill rotWithShape="1">
          <a:blip r:embed="rId12">
            <a:alphaModFix/>
          </a:blip>
          <a:srcRect r="37655"/>
          <a:stretch/>
        </p:blipFill>
        <p:spPr>
          <a:xfrm flipH="1">
            <a:off x="1239367" y="2571750"/>
            <a:ext cx="386071" cy="872250"/>
          </a:xfrm>
          <a:prstGeom prst="rect">
            <a:avLst/>
          </a:prstGeom>
          <a:noFill/>
          <a:ln>
            <a:noFill/>
          </a:ln>
        </p:spPr>
      </p:pic>
      <p:pic>
        <p:nvPicPr>
          <p:cNvPr id="1042" name="Google Shape;1042;p28"/>
          <p:cNvPicPr preferRelativeResize="0"/>
          <p:nvPr/>
        </p:nvPicPr>
        <p:blipFill>
          <a:blip r:embed="rId13">
            <a:alphaModFix/>
          </a:blip>
          <a:stretch>
            <a:fillRect/>
          </a:stretch>
        </p:blipFill>
        <p:spPr>
          <a:xfrm>
            <a:off x="3967511" y="13090"/>
            <a:ext cx="1172699" cy="1213310"/>
          </a:xfrm>
          <a:prstGeom prst="rect">
            <a:avLst/>
          </a:prstGeom>
          <a:noFill/>
          <a:ln>
            <a:noFill/>
          </a:ln>
        </p:spPr>
      </p:pic>
      <p:pic>
        <p:nvPicPr>
          <p:cNvPr id="1043" name="Google Shape;1043;p28"/>
          <p:cNvPicPr preferRelativeResize="0"/>
          <p:nvPr/>
        </p:nvPicPr>
        <p:blipFill>
          <a:blip r:embed="rId14">
            <a:alphaModFix/>
          </a:blip>
          <a:stretch>
            <a:fillRect/>
          </a:stretch>
        </p:blipFill>
        <p:spPr>
          <a:xfrm rot="-9195710">
            <a:off x="312575" y="2184049"/>
            <a:ext cx="1103925" cy="1191150"/>
          </a:xfrm>
          <a:prstGeom prst="rect">
            <a:avLst/>
          </a:prstGeom>
          <a:noFill/>
          <a:ln>
            <a:noFill/>
          </a:ln>
        </p:spPr>
      </p:pic>
      <p:pic>
        <p:nvPicPr>
          <p:cNvPr id="1044" name="Google Shape;1044;p28"/>
          <p:cNvPicPr preferRelativeResize="0"/>
          <p:nvPr/>
        </p:nvPicPr>
        <p:blipFill>
          <a:blip r:embed="rId15">
            <a:alphaModFix/>
          </a:blip>
          <a:stretch>
            <a:fillRect/>
          </a:stretch>
        </p:blipFill>
        <p:spPr>
          <a:xfrm rot="-5400000" flipH="1">
            <a:off x="490975" y="2307749"/>
            <a:ext cx="1661449" cy="607450"/>
          </a:xfrm>
          <a:prstGeom prst="rect">
            <a:avLst/>
          </a:prstGeom>
          <a:noFill/>
          <a:ln>
            <a:noFill/>
          </a:ln>
        </p:spPr>
      </p:pic>
      <p:pic>
        <p:nvPicPr>
          <p:cNvPr id="1045" name="Google Shape;1045;p28"/>
          <p:cNvPicPr preferRelativeResize="0"/>
          <p:nvPr/>
        </p:nvPicPr>
        <p:blipFill rotWithShape="1">
          <a:blip r:embed="rId10">
            <a:alphaModFix/>
          </a:blip>
          <a:srcRect t="68894" b="10882"/>
          <a:stretch/>
        </p:blipFill>
        <p:spPr>
          <a:xfrm>
            <a:off x="-107600" y="227550"/>
            <a:ext cx="4322776" cy="656000"/>
          </a:xfrm>
          <a:prstGeom prst="rect">
            <a:avLst/>
          </a:prstGeom>
          <a:noFill/>
          <a:ln>
            <a:noFill/>
          </a:ln>
        </p:spPr>
      </p:pic>
      <p:pic>
        <p:nvPicPr>
          <p:cNvPr id="1046" name="Google Shape;1046;p28"/>
          <p:cNvPicPr preferRelativeResize="0"/>
          <p:nvPr/>
        </p:nvPicPr>
        <p:blipFill>
          <a:blip r:embed="rId16">
            <a:alphaModFix/>
          </a:blip>
          <a:stretch>
            <a:fillRect/>
          </a:stretch>
        </p:blipFill>
        <p:spPr>
          <a:xfrm>
            <a:off x="2313224" y="285625"/>
            <a:ext cx="452200" cy="452200"/>
          </a:xfrm>
          <a:prstGeom prst="rect">
            <a:avLst/>
          </a:prstGeom>
          <a:noFill/>
          <a:ln>
            <a:noFill/>
          </a:ln>
        </p:spPr>
      </p:pic>
      <p:pic>
        <p:nvPicPr>
          <p:cNvPr id="1047" name="Google Shape;1047;p28"/>
          <p:cNvPicPr preferRelativeResize="0"/>
          <p:nvPr/>
        </p:nvPicPr>
        <p:blipFill>
          <a:blip r:embed="rId17">
            <a:alphaModFix/>
          </a:blip>
          <a:stretch>
            <a:fillRect/>
          </a:stretch>
        </p:blipFill>
        <p:spPr>
          <a:xfrm>
            <a:off x="2961662" y="213675"/>
            <a:ext cx="551799" cy="551799"/>
          </a:xfrm>
          <a:prstGeom prst="rect">
            <a:avLst/>
          </a:prstGeom>
          <a:noFill/>
          <a:ln>
            <a:noFill/>
          </a:ln>
        </p:spPr>
      </p:pic>
      <p:pic>
        <p:nvPicPr>
          <p:cNvPr id="1048" name="Google Shape;1048;p28"/>
          <p:cNvPicPr preferRelativeResize="0"/>
          <p:nvPr/>
        </p:nvPicPr>
        <p:blipFill>
          <a:blip r:embed="rId18">
            <a:alphaModFix/>
          </a:blip>
          <a:stretch>
            <a:fillRect/>
          </a:stretch>
        </p:blipFill>
        <p:spPr>
          <a:xfrm rot="-2048440">
            <a:off x="2602837" y="270209"/>
            <a:ext cx="499999" cy="499983"/>
          </a:xfrm>
          <a:prstGeom prst="rect">
            <a:avLst/>
          </a:prstGeom>
          <a:noFill/>
          <a:ln>
            <a:noFill/>
          </a:ln>
        </p:spPr>
      </p:pic>
      <p:pic>
        <p:nvPicPr>
          <p:cNvPr id="1049" name="Google Shape;1049;p28"/>
          <p:cNvPicPr preferRelativeResize="0"/>
          <p:nvPr/>
        </p:nvPicPr>
        <p:blipFill rotWithShape="1">
          <a:blip r:embed="rId19">
            <a:alphaModFix/>
          </a:blip>
          <a:srcRect t="30089" b="19169"/>
          <a:stretch/>
        </p:blipFill>
        <p:spPr>
          <a:xfrm rot="881457">
            <a:off x="1909638" y="465633"/>
            <a:ext cx="607450" cy="308217"/>
          </a:xfrm>
          <a:prstGeom prst="rect">
            <a:avLst/>
          </a:prstGeom>
          <a:noFill/>
          <a:ln>
            <a:noFill/>
          </a:ln>
        </p:spPr>
      </p:pic>
      <p:pic>
        <p:nvPicPr>
          <p:cNvPr id="1050" name="Google Shape;1050;p28"/>
          <p:cNvPicPr preferRelativeResize="0"/>
          <p:nvPr/>
        </p:nvPicPr>
        <p:blipFill rotWithShape="1">
          <a:blip r:embed="rId20">
            <a:alphaModFix/>
          </a:blip>
          <a:srcRect l="34551" r="34766"/>
          <a:stretch/>
        </p:blipFill>
        <p:spPr>
          <a:xfrm>
            <a:off x="617375" y="106150"/>
            <a:ext cx="201274" cy="656000"/>
          </a:xfrm>
          <a:prstGeom prst="rect">
            <a:avLst/>
          </a:prstGeom>
          <a:noFill/>
          <a:ln>
            <a:noFill/>
          </a:ln>
        </p:spPr>
      </p:pic>
      <p:pic>
        <p:nvPicPr>
          <p:cNvPr id="1051" name="Google Shape;1051;p28"/>
          <p:cNvPicPr preferRelativeResize="0"/>
          <p:nvPr/>
        </p:nvPicPr>
        <p:blipFill rotWithShape="1">
          <a:blip r:embed="rId20">
            <a:alphaModFix/>
          </a:blip>
          <a:srcRect l="34551" r="34766"/>
          <a:stretch/>
        </p:blipFill>
        <p:spPr>
          <a:xfrm>
            <a:off x="849675" y="106150"/>
            <a:ext cx="201274" cy="656000"/>
          </a:xfrm>
          <a:prstGeom prst="rect">
            <a:avLst/>
          </a:prstGeom>
          <a:noFill/>
          <a:ln>
            <a:noFill/>
          </a:ln>
        </p:spPr>
      </p:pic>
      <p:pic>
        <p:nvPicPr>
          <p:cNvPr id="1052" name="Google Shape;1052;p28"/>
          <p:cNvPicPr preferRelativeResize="0"/>
          <p:nvPr/>
        </p:nvPicPr>
        <p:blipFill rotWithShape="1">
          <a:blip r:embed="rId20">
            <a:alphaModFix/>
          </a:blip>
          <a:srcRect l="34551" r="34766"/>
          <a:stretch/>
        </p:blipFill>
        <p:spPr>
          <a:xfrm>
            <a:off x="1081975" y="106150"/>
            <a:ext cx="201274" cy="656000"/>
          </a:xfrm>
          <a:prstGeom prst="rect">
            <a:avLst/>
          </a:prstGeom>
          <a:noFill/>
          <a:ln>
            <a:noFill/>
          </a:ln>
        </p:spPr>
      </p:pic>
      <p:pic>
        <p:nvPicPr>
          <p:cNvPr id="1053" name="Google Shape;1053;p28"/>
          <p:cNvPicPr preferRelativeResize="0"/>
          <p:nvPr/>
        </p:nvPicPr>
        <p:blipFill rotWithShape="1">
          <a:blip r:embed="rId21">
            <a:alphaModFix/>
          </a:blip>
          <a:srcRect l="17265" r="14516" b="17749"/>
          <a:stretch/>
        </p:blipFill>
        <p:spPr>
          <a:xfrm rot="3233758">
            <a:off x="457163" y="2835989"/>
            <a:ext cx="656000" cy="675585"/>
          </a:xfrm>
          <a:prstGeom prst="rect">
            <a:avLst/>
          </a:prstGeom>
          <a:noFill/>
          <a:ln>
            <a:noFill/>
          </a:ln>
        </p:spPr>
      </p:pic>
      <p:pic>
        <p:nvPicPr>
          <p:cNvPr id="1054" name="Google Shape;1054;p28"/>
          <p:cNvPicPr preferRelativeResize="0"/>
          <p:nvPr/>
        </p:nvPicPr>
        <p:blipFill>
          <a:blip r:embed="rId22">
            <a:alphaModFix/>
          </a:blip>
          <a:stretch>
            <a:fillRect/>
          </a:stretch>
        </p:blipFill>
        <p:spPr>
          <a:xfrm>
            <a:off x="7758775" y="-86525"/>
            <a:ext cx="932375" cy="932375"/>
          </a:xfrm>
          <a:prstGeom prst="rect">
            <a:avLst/>
          </a:prstGeom>
          <a:noFill/>
          <a:ln>
            <a:noFill/>
          </a:ln>
        </p:spPr>
      </p:pic>
      <p:pic>
        <p:nvPicPr>
          <p:cNvPr id="1055" name="Google Shape;1055;p28"/>
          <p:cNvPicPr preferRelativeResize="0"/>
          <p:nvPr/>
        </p:nvPicPr>
        <p:blipFill rotWithShape="1">
          <a:blip r:embed="rId23">
            <a:alphaModFix/>
          </a:blip>
          <a:srcRect t="14056" b="51506"/>
          <a:stretch/>
        </p:blipFill>
        <p:spPr>
          <a:xfrm>
            <a:off x="6378575" y="227550"/>
            <a:ext cx="1521776" cy="524050"/>
          </a:xfrm>
          <a:prstGeom prst="rect">
            <a:avLst/>
          </a:prstGeom>
          <a:noFill/>
          <a:ln>
            <a:noFill/>
          </a:ln>
        </p:spPr>
      </p:pic>
      <p:pic>
        <p:nvPicPr>
          <p:cNvPr id="1056" name="Google Shape;1056;p28"/>
          <p:cNvPicPr preferRelativeResize="0"/>
          <p:nvPr/>
        </p:nvPicPr>
        <p:blipFill rotWithShape="1">
          <a:blip r:embed="rId23">
            <a:alphaModFix/>
          </a:blip>
          <a:srcRect t="48057" b="19642"/>
          <a:stretch/>
        </p:blipFill>
        <p:spPr>
          <a:xfrm>
            <a:off x="6378576" y="299188"/>
            <a:ext cx="1521776" cy="491562"/>
          </a:xfrm>
          <a:prstGeom prst="rect">
            <a:avLst/>
          </a:prstGeom>
          <a:noFill/>
          <a:ln>
            <a:noFill/>
          </a:ln>
        </p:spPr>
      </p:pic>
      <p:pic>
        <p:nvPicPr>
          <p:cNvPr id="1057" name="Google Shape;1057;p28"/>
          <p:cNvPicPr preferRelativeResize="0"/>
          <p:nvPr/>
        </p:nvPicPr>
        <p:blipFill>
          <a:blip r:embed="rId22">
            <a:alphaModFix/>
          </a:blip>
          <a:stretch>
            <a:fillRect/>
          </a:stretch>
        </p:blipFill>
        <p:spPr>
          <a:xfrm flipH="1">
            <a:off x="5484875" y="-86537"/>
            <a:ext cx="932375" cy="932375"/>
          </a:xfrm>
          <a:prstGeom prst="rect">
            <a:avLst/>
          </a:prstGeom>
          <a:noFill/>
          <a:ln>
            <a:noFill/>
          </a:ln>
        </p:spPr>
      </p:pic>
      <p:pic>
        <p:nvPicPr>
          <p:cNvPr id="1058" name="Google Shape;1058;p28"/>
          <p:cNvPicPr preferRelativeResize="0"/>
          <p:nvPr/>
        </p:nvPicPr>
        <p:blipFill rotWithShape="1">
          <a:blip r:embed="rId24">
            <a:alphaModFix/>
          </a:blip>
          <a:srcRect l="4611" t="9268" r="4620" b="8851"/>
          <a:stretch/>
        </p:blipFill>
        <p:spPr>
          <a:xfrm>
            <a:off x="2395734" y="534228"/>
            <a:ext cx="287175" cy="259025"/>
          </a:xfrm>
          <a:prstGeom prst="rect">
            <a:avLst/>
          </a:prstGeom>
          <a:noFill/>
          <a:ln>
            <a:noFill/>
          </a:ln>
        </p:spPr>
      </p:pic>
      <p:pic>
        <p:nvPicPr>
          <p:cNvPr id="1059" name="Google Shape;1059;p28"/>
          <p:cNvPicPr preferRelativeResize="0"/>
          <p:nvPr/>
        </p:nvPicPr>
        <p:blipFill>
          <a:blip r:embed="rId25">
            <a:alphaModFix/>
          </a:blip>
          <a:stretch>
            <a:fillRect/>
          </a:stretch>
        </p:blipFill>
        <p:spPr>
          <a:xfrm>
            <a:off x="3312175" y="595431"/>
            <a:ext cx="201275" cy="195319"/>
          </a:xfrm>
          <a:prstGeom prst="rect">
            <a:avLst/>
          </a:prstGeom>
          <a:noFill/>
          <a:ln>
            <a:noFill/>
          </a:ln>
        </p:spPr>
      </p:pic>
      <p:pic>
        <p:nvPicPr>
          <p:cNvPr id="1060" name="Google Shape;1060;p28"/>
          <p:cNvPicPr preferRelativeResize="0"/>
          <p:nvPr/>
        </p:nvPicPr>
        <p:blipFill rotWithShape="1">
          <a:blip r:embed="rId20">
            <a:alphaModFix/>
          </a:blip>
          <a:srcRect l="34551" r="34766"/>
          <a:stretch/>
        </p:blipFill>
        <p:spPr>
          <a:xfrm>
            <a:off x="1314275" y="106150"/>
            <a:ext cx="201274" cy="656000"/>
          </a:xfrm>
          <a:prstGeom prst="rect">
            <a:avLst/>
          </a:prstGeom>
          <a:noFill/>
          <a:ln>
            <a:noFill/>
          </a:ln>
        </p:spPr>
      </p:pic>
      <p:pic>
        <p:nvPicPr>
          <p:cNvPr id="1061" name="Google Shape;1061;p28"/>
          <p:cNvPicPr preferRelativeResize="0"/>
          <p:nvPr/>
        </p:nvPicPr>
        <p:blipFill>
          <a:blip r:embed="rId26">
            <a:alphaModFix/>
          </a:blip>
          <a:stretch>
            <a:fillRect/>
          </a:stretch>
        </p:blipFill>
        <p:spPr>
          <a:xfrm flipH="1">
            <a:off x="972576" y="3725040"/>
            <a:ext cx="607450" cy="297110"/>
          </a:xfrm>
          <a:prstGeom prst="rect">
            <a:avLst/>
          </a:prstGeom>
          <a:noFill/>
          <a:ln>
            <a:noFill/>
          </a:ln>
        </p:spPr>
      </p:pic>
      <p:pic>
        <p:nvPicPr>
          <p:cNvPr id="1062" name="Google Shape;1062;p28"/>
          <p:cNvPicPr preferRelativeResize="0"/>
          <p:nvPr/>
        </p:nvPicPr>
        <p:blipFill rotWithShape="1">
          <a:blip r:embed="rId20">
            <a:alphaModFix/>
          </a:blip>
          <a:srcRect l="34551" r="34766"/>
          <a:stretch/>
        </p:blipFill>
        <p:spPr>
          <a:xfrm>
            <a:off x="1536900" y="106150"/>
            <a:ext cx="201274" cy="656000"/>
          </a:xfrm>
          <a:prstGeom prst="rect">
            <a:avLst/>
          </a:prstGeom>
          <a:noFill/>
          <a:ln>
            <a:noFill/>
          </a:ln>
        </p:spPr>
      </p:pic>
      <p:pic>
        <p:nvPicPr>
          <p:cNvPr id="1063" name="Google Shape;1063;p28"/>
          <p:cNvPicPr preferRelativeResize="0"/>
          <p:nvPr/>
        </p:nvPicPr>
        <p:blipFill rotWithShape="1">
          <a:blip r:embed="rId27">
            <a:alphaModFix/>
          </a:blip>
          <a:srcRect l="6241" t="16235" r="6460" b="18297"/>
          <a:stretch/>
        </p:blipFill>
        <p:spPr>
          <a:xfrm>
            <a:off x="509260" y="3637825"/>
            <a:ext cx="551815" cy="413850"/>
          </a:xfrm>
          <a:prstGeom prst="rect">
            <a:avLst/>
          </a:prstGeom>
          <a:noFill/>
          <a:ln>
            <a:noFill/>
          </a:ln>
        </p:spPr>
      </p:pic>
      <p:pic>
        <p:nvPicPr>
          <p:cNvPr id="1064" name="Google Shape;1064;p28"/>
          <p:cNvPicPr preferRelativeResize="0"/>
          <p:nvPr/>
        </p:nvPicPr>
        <p:blipFill rotWithShape="1">
          <a:blip r:embed="rId5">
            <a:alphaModFix/>
          </a:blip>
          <a:srcRect l="1209" t="1136" r="1277" b="90071"/>
          <a:stretch/>
        </p:blipFill>
        <p:spPr>
          <a:xfrm>
            <a:off x="2230375" y="3303550"/>
            <a:ext cx="4683251" cy="144076"/>
          </a:xfrm>
          <a:prstGeom prst="rect">
            <a:avLst/>
          </a:prstGeom>
          <a:noFill/>
          <a:ln>
            <a:noFill/>
          </a:ln>
        </p:spPr>
      </p:pic>
      <p:pic>
        <p:nvPicPr>
          <p:cNvPr id="1065" name="Google Shape;1065;p28"/>
          <p:cNvPicPr preferRelativeResize="0"/>
          <p:nvPr/>
        </p:nvPicPr>
        <p:blipFill>
          <a:blip r:embed="rId28">
            <a:alphaModFix/>
          </a:blip>
          <a:stretch>
            <a:fillRect/>
          </a:stretch>
        </p:blipFill>
        <p:spPr>
          <a:xfrm>
            <a:off x="517325" y="1000775"/>
            <a:ext cx="638950" cy="413850"/>
          </a:xfrm>
          <a:prstGeom prst="rect">
            <a:avLst/>
          </a:prstGeom>
          <a:noFill/>
          <a:ln>
            <a:noFill/>
          </a:ln>
        </p:spPr>
      </p:pic>
      <p:pic>
        <p:nvPicPr>
          <p:cNvPr id="1066" name="Google Shape;1066;p28"/>
          <p:cNvPicPr preferRelativeResize="0"/>
          <p:nvPr/>
        </p:nvPicPr>
        <p:blipFill rotWithShape="1">
          <a:blip r:embed="rId29">
            <a:alphaModFix/>
          </a:blip>
          <a:srcRect l="14491" t="17334" r="13592" b="23744"/>
          <a:stretch/>
        </p:blipFill>
        <p:spPr>
          <a:xfrm>
            <a:off x="1104478" y="1092450"/>
            <a:ext cx="520950" cy="322174"/>
          </a:xfrm>
          <a:prstGeom prst="rect">
            <a:avLst/>
          </a:prstGeom>
          <a:noFill/>
          <a:ln>
            <a:noFill/>
          </a:ln>
        </p:spPr>
      </p:pic>
      <p:pic>
        <p:nvPicPr>
          <p:cNvPr id="1067" name="Google Shape;1067;p28"/>
          <p:cNvPicPr preferRelativeResize="0"/>
          <p:nvPr/>
        </p:nvPicPr>
        <p:blipFill rotWithShape="1">
          <a:blip r:embed="rId30">
            <a:alphaModFix/>
          </a:blip>
          <a:srcRect l="18208" t="3180" r="18937" b="4080"/>
          <a:stretch/>
        </p:blipFill>
        <p:spPr>
          <a:xfrm>
            <a:off x="7017355" y="1055049"/>
            <a:ext cx="822225" cy="1213300"/>
          </a:xfrm>
          <a:prstGeom prst="rect">
            <a:avLst/>
          </a:prstGeom>
          <a:noFill/>
          <a:ln>
            <a:noFill/>
          </a:ln>
        </p:spPr>
      </p:pic>
      <p:pic>
        <p:nvPicPr>
          <p:cNvPr id="1068" name="Google Shape;1068;p28"/>
          <p:cNvPicPr preferRelativeResize="0"/>
          <p:nvPr/>
        </p:nvPicPr>
        <p:blipFill rotWithShape="1">
          <a:blip r:embed="rId31">
            <a:alphaModFix/>
          </a:blip>
          <a:srcRect l="14562" t="35954" r="11253" b="27616"/>
          <a:stretch/>
        </p:blipFill>
        <p:spPr>
          <a:xfrm>
            <a:off x="5733900" y="3556806"/>
            <a:ext cx="1172700" cy="575819"/>
          </a:xfrm>
          <a:prstGeom prst="rect">
            <a:avLst/>
          </a:prstGeom>
          <a:noFill/>
          <a:ln>
            <a:noFill/>
          </a:ln>
        </p:spPr>
      </p:pic>
      <p:pic>
        <p:nvPicPr>
          <p:cNvPr id="1069" name="Google Shape;1069;p28"/>
          <p:cNvPicPr preferRelativeResize="0"/>
          <p:nvPr/>
        </p:nvPicPr>
        <p:blipFill>
          <a:blip r:embed="rId32">
            <a:alphaModFix/>
          </a:blip>
          <a:stretch>
            <a:fillRect/>
          </a:stretch>
        </p:blipFill>
        <p:spPr>
          <a:xfrm rot="4357007">
            <a:off x="8734911" y="2722113"/>
            <a:ext cx="330255" cy="534522"/>
          </a:xfrm>
          <a:prstGeom prst="rect">
            <a:avLst/>
          </a:prstGeom>
          <a:noFill/>
          <a:ln>
            <a:noFill/>
          </a:ln>
        </p:spPr>
      </p:pic>
      <p:pic>
        <p:nvPicPr>
          <p:cNvPr id="1070" name="Google Shape;1070;p28"/>
          <p:cNvPicPr preferRelativeResize="0"/>
          <p:nvPr/>
        </p:nvPicPr>
        <p:blipFill rotWithShape="1">
          <a:blip r:embed="rId33">
            <a:alphaModFix/>
          </a:blip>
          <a:srcRect t="18052" b="19653"/>
          <a:stretch/>
        </p:blipFill>
        <p:spPr>
          <a:xfrm>
            <a:off x="6906591" y="2456575"/>
            <a:ext cx="2311835" cy="1440125"/>
          </a:xfrm>
          <a:prstGeom prst="rect">
            <a:avLst/>
          </a:prstGeom>
          <a:noFill/>
          <a:ln>
            <a:noFill/>
          </a:ln>
        </p:spPr>
      </p:pic>
      <p:pic>
        <p:nvPicPr>
          <p:cNvPr id="1071" name="Google Shape;1071;p28"/>
          <p:cNvPicPr preferRelativeResize="0"/>
          <p:nvPr/>
        </p:nvPicPr>
        <p:blipFill rotWithShape="1">
          <a:blip r:embed="rId34">
            <a:alphaModFix/>
          </a:blip>
          <a:srcRect/>
          <a:stretch/>
        </p:blipFill>
        <p:spPr>
          <a:xfrm>
            <a:off x="8038096" y="2743500"/>
            <a:ext cx="551825" cy="491713"/>
          </a:xfrm>
          <a:prstGeom prst="rect">
            <a:avLst/>
          </a:prstGeom>
          <a:noFill/>
          <a:ln>
            <a:noFill/>
          </a:ln>
        </p:spPr>
      </p:pic>
      <p:pic>
        <p:nvPicPr>
          <p:cNvPr id="1072" name="Google Shape;1072;p28"/>
          <p:cNvPicPr preferRelativeResize="0"/>
          <p:nvPr/>
        </p:nvPicPr>
        <p:blipFill>
          <a:blip r:embed="rId35">
            <a:alphaModFix/>
          </a:blip>
          <a:stretch>
            <a:fillRect/>
          </a:stretch>
        </p:blipFill>
        <p:spPr>
          <a:xfrm>
            <a:off x="7166782" y="2709723"/>
            <a:ext cx="386050" cy="424434"/>
          </a:xfrm>
          <a:prstGeom prst="rect">
            <a:avLst/>
          </a:prstGeom>
          <a:noFill/>
          <a:ln>
            <a:noFill/>
          </a:ln>
        </p:spPr>
      </p:pic>
      <p:pic>
        <p:nvPicPr>
          <p:cNvPr id="1073" name="Google Shape;1073;p28"/>
          <p:cNvPicPr preferRelativeResize="0"/>
          <p:nvPr/>
        </p:nvPicPr>
        <p:blipFill rotWithShape="1">
          <a:blip r:embed="rId36">
            <a:alphaModFix/>
          </a:blip>
          <a:srcRect b="10297"/>
          <a:stretch/>
        </p:blipFill>
        <p:spPr>
          <a:xfrm flipH="1">
            <a:off x="6956610" y="2719434"/>
            <a:ext cx="452200" cy="405004"/>
          </a:xfrm>
          <a:prstGeom prst="rect">
            <a:avLst/>
          </a:prstGeom>
          <a:noFill/>
          <a:ln>
            <a:noFill/>
          </a:ln>
        </p:spPr>
      </p:pic>
      <p:pic>
        <p:nvPicPr>
          <p:cNvPr id="1074" name="Google Shape;1074;p28"/>
          <p:cNvPicPr preferRelativeResize="0"/>
          <p:nvPr/>
        </p:nvPicPr>
        <p:blipFill>
          <a:blip r:embed="rId37">
            <a:alphaModFix/>
          </a:blip>
          <a:stretch>
            <a:fillRect/>
          </a:stretch>
        </p:blipFill>
        <p:spPr>
          <a:xfrm>
            <a:off x="7035874" y="3266725"/>
            <a:ext cx="461475" cy="409013"/>
          </a:xfrm>
          <a:prstGeom prst="rect">
            <a:avLst/>
          </a:prstGeom>
          <a:noFill/>
          <a:ln>
            <a:noFill/>
          </a:ln>
        </p:spPr>
      </p:pic>
      <p:pic>
        <p:nvPicPr>
          <p:cNvPr id="1075" name="Google Shape;1075;p28"/>
          <p:cNvPicPr preferRelativeResize="0"/>
          <p:nvPr/>
        </p:nvPicPr>
        <p:blipFill rotWithShape="1">
          <a:blip r:embed="rId38">
            <a:alphaModFix/>
          </a:blip>
          <a:srcRect t="11441"/>
          <a:stretch/>
        </p:blipFill>
        <p:spPr>
          <a:xfrm rot="-692912">
            <a:off x="8116698" y="3240830"/>
            <a:ext cx="462829" cy="442272"/>
          </a:xfrm>
          <a:prstGeom prst="rect">
            <a:avLst/>
          </a:prstGeom>
          <a:noFill/>
          <a:ln>
            <a:noFill/>
          </a:ln>
        </p:spPr>
      </p:pic>
      <p:pic>
        <p:nvPicPr>
          <p:cNvPr id="1076" name="Google Shape;1076;p28"/>
          <p:cNvPicPr preferRelativeResize="0"/>
          <p:nvPr/>
        </p:nvPicPr>
        <p:blipFill rotWithShape="1">
          <a:blip r:embed="rId39">
            <a:alphaModFix/>
          </a:blip>
          <a:srcRect l="13342" t="5737" r="13670" b="6265"/>
          <a:stretch/>
        </p:blipFill>
        <p:spPr>
          <a:xfrm flipH="1">
            <a:off x="6276000" y="105500"/>
            <a:ext cx="841675" cy="693805"/>
          </a:xfrm>
          <a:prstGeom prst="rect">
            <a:avLst/>
          </a:prstGeom>
          <a:noFill/>
          <a:ln>
            <a:noFill/>
          </a:ln>
        </p:spPr>
      </p:pic>
      <p:pic>
        <p:nvPicPr>
          <p:cNvPr id="1077" name="Google Shape;1077;p28"/>
          <p:cNvPicPr preferRelativeResize="0"/>
          <p:nvPr/>
        </p:nvPicPr>
        <p:blipFill>
          <a:blip r:embed="rId40">
            <a:alphaModFix/>
          </a:blip>
          <a:stretch>
            <a:fillRect/>
          </a:stretch>
        </p:blipFill>
        <p:spPr>
          <a:xfrm rot="-315440" flipH="1">
            <a:off x="7595586" y="3245291"/>
            <a:ext cx="423553" cy="433338"/>
          </a:xfrm>
          <a:prstGeom prst="rect">
            <a:avLst/>
          </a:prstGeom>
          <a:noFill/>
          <a:ln>
            <a:noFill/>
          </a:ln>
        </p:spPr>
      </p:pic>
      <p:pic>
        <p:nvPicPr>
          <p:cNvPr id="1078" name="Google Shape;1078;p28"/>
          <p:cNvPicPr preferRelativeResize="0"/>
          <p:nvPr/>
        </p:nvPicPr>
        <p:blipFill>
          <a:blip r:embed="rId40">
            <a:alphaModFix/>
          </a:blip>
          <a:stretch>
            <a:fillRect/>
          </a:stretch>
        </p:blipFill>
        <p:spPr>
          <a:xfrm rot="-315440" flipH="1">
            <a:off x="8614611" y="2772704"/>
            <a:ext cx="423553" cy="433338"/>
          </a:xfrm>
          <a:prstGeom prst="rect">
            <a:avLst/>
          </a:prstGeom>
          <a:noFill/>
          <a:ln>
            <a:noFill/>
          </a:ln>
        </p:spPr>
      </p:pic>
      <p:pic>
        <p:nvPicPr>
          <p:cNvPr id="1079" name="Google Shape;1079;p28"/>
          <p:cNvPicPr preferRelativeResize="0"/>
          <p:nvPr/>
        </p:nvPicPr>
        <p:blipFill rotWithShape="1">
          <a:blip r:embed="rId20">
            <a:alphaModFix/>
          </a:blip>
          <a:srcRect l="34551" r="34766"/>
          <a:stretch/>
        </p:blipFill>
        <p:spPr>
          <a:xfrm>
            <a:off x="7327838" y="2021962"/>
            <a:ext cx="201274" cy="656000"/>
          </a:xfrm>
          <a:prstGeom prst="rect">
            <a:avLst/>
          </a:prstGeom>
          <a:noFill/>
          <a:ln>
            <a:noFill/>
          </a:ln>
        </p:spPr>
      </p:pic>
      <p:pic>
        <p:nvPicPr>
          <p:cNvPr id="1080" name="Google Shape;1080;p28"/>
          <p:cNvPicPr preferRelativeResize="0"/>
          <p:nvPr/>
        </p:nvPicPr>
        <p:blipFill rotWithShape="1">
          <a:blip r:embed="rId41">
            <a:alphaModFix/>
          </a:blip>
          <a:srcRect l="23549" r="22966"/>
          <a:stretch/>
        </p:blipFill>
        <p:spPr>
          <a:xfrm rot="1120906">
            <a:off x="7581265" y="1799732"/>
            <a:ext cx="452200" cy="845481"/>
          </a:xfrm>
          <a:prstGeom prst="rect">
            <a:avLst/>
          </a:prstGeom>
          <a:noFill/>
          <a:ln>
            <a:noFill/>
          </a:ln>
        </p:spPr>
      </p:pic>
      <p:pic>
        <p:nvPicPr>
          <p:cNvPr id="1081" name="Google Shape;1081;p28"/>
          <p:cNvPicPr preferRelativeResize="0"/>
          <p:nvPr/>
        </p:nvPicPr>
        <p:blipFill rotWithShape="1">
          <a:blip r:embed="rId42">
            <a:alphaModFix/>
          </a:blip>
          <a:srcRect l="31222" r="25965"/>
          <a:stretch/>
        </p:blipFill>
        <p:spPr>
          <a:xfrm>
            <a:off x="8658123" y="3199938"/>
            <a:ext cx="299502" cy="524050"/>
          </a:xfrm>
          <a:prstGeom prst="rect">
            <a:avLst/>
          </a:prstGeom>
          <a:noFill/>
          <a:ln>
            <a:noFill/>
          </a:ln>
        </p:spPr>
      </p:pic>
      <p:pic>
        <p:nvPicPr>
          <p:cNvPr id="1082" name="Google Shape;1082;p28"/>
          <p:cNvPicPr preferRelativeResize="0"/>
          <p:nvPr/>
        </p:nvPicPr>
        <p:blipFill>
          <a:blip r:embed="rId43">
            <a:alphaModFix/>
          </a:blip>
          <a:stretch>
            <a:fillRect/>
          </a:stretch>
        </p:blipFill>
        <p:spPr>
          <a:xfrm>
            <a:off x="3479188" y="3266725"/>
            <a:ext cx="872250" cy="872250"/>
          </a:xfrm>
          <a:prstGeom prst="rect">
            <a:avLst/>
          </a:prstGeom>
          <a:noFill/>
          <a:ln>
            <a:noFill/>
          </a:ln>
        </p:spPr>
      </p:pic>
      <p:pic>
        <p:nvPicPr>
          <p:cNvPr id="1083" name="Google Shape;1083;p28"/>
          <p:cNvPicPr preferRelativeResize="0"/>
          <p:nvPr/>
        </p:nvPicPr>
        <p:blipFill rotWithShape="1">
          <a:blip r:embed="rId44">
            <a:alphaModFix/>
          </a:blip>
          <a:srcRect l="6508" t="4176" r="7970" b="6776"/>
          <a:stretch/>
        </p:blipFill>
        <p:spPr>
          <a:xfrm>
            <a:off x="8000900" y="2219202"/>
            <a:ext cx="694426" cy="476171"/>
          </a:xfrm>
          <a:prstGeom prst="rect">
            <a:avLst/>
          </a:prstGeom>
          <a:noFill/>
          <a:ln>
            <a:noFill/>
          </a:ln>
        </p:spPr>
      </p:pic>
      <p:pic>
        <p:nvPicPr>
          <p:cNvPr id="1084" name="Google Shape;1084;p28"/>
          <p:cNvPicPr preferRelativeResize="0"/>
          <p:nvPr/>
        </p:nvPicPr>
        <p:blipFill>
          <a:blip r:embed="rId45">
            <a:alphaModFix/>
          </a:blip>
          <a:stretch>
            <a:fillRect/>
          </a:stretch>
        </p:blipFill>
        <p:spPr>
          <a:xfrm>
            <a:off x="8580563" y="1943859"/>
            <a:ext cx="638950" cy="736116"/>
          </a:xfrm>
          <a:prstGeom prst="rect">
            <a:avLst/>
          </a:prstGeom>
          <a:noFill/>
          <a:ln>
            <a:noFill/>
          </a:ln>
        </p:spPr>
      </p:pic>
      <p:pic>
        <p:nvPicPr>
          <p:cNvPr id="1085" name="Google Shape;1085;p28"/>
          <p:cNvPicPr preferRelativeResize="0"/>
          <p:nvPr/>
        </p:nvPicPr>
        <p:blipFill rotWithShape="1">
          <a:blip r:embed="rId46">
            <a:alphaModFix/>
          </a:blip>
          <a:srcRect l="7955" t="11079" r="8306" b="10617"/>
          <a:stretch/>
        </p:blipFill>
        <p:spPr>
          <a:xfrm rot="319751">
            <a:off x="4372102" y="3324504"/>
            <a:ext cx="768349" cy="718392"/>
          </a:xfrm>
          <a:prstGeom prst="rect">
            <a:avLst/>
          </a:prstGeom>
          <a:noFill/>
          <a:ln>
            <a:noFill/>
          </a:ln>
        </p:spPr>
      </p:pic>
      <p:pic>
        <p:nvPicPr>
          <p:cNvPr id="1086" name="Google Shape;1086;p28"/>
          <p:cNvPicPr preferRelativeResize="0"/>
          <p:nvPr/>
        </p:nvPicPr>
        <p:blipFill rotWithShape="1">
          <a:blip r:embed="rId47">
            <a:alphaModFix/>
          </a:blip>
          <a:srcRect t="14068" b="10737"/>
          <a:stretch/>
        </p:blipFill>
        <p:spPr>
          <a:xfrm>
            <a:off x="3914775" y="3531990"/>
            <a:ext cx="831750" cy="625434"/>
          </a:xfrm>
          <a:prstGeom prst="rect">
            <a:avLst/>
          </a:prstGeom>
          <a:noFill/>
          <a:ln>
            <a:noFill/>
          </a:ln>
        </p:spPr>
      </p:pic>
      <p:pic>
        <p:nvPicPr>
          <p:cNvPr id="1087" name="Google Shape;1087;p28"/>
          <p:cNvPicPr preferRelativeResize="0"/>
          <p:nvPr/>
        </p:nvPicPr>
        <p:blipFill>
          <a:blip r:embed="rId48">
            <a:alphaModFix/>
          </a:blip>
          <a:stretch>
            <a:fillRect/>
          </a:stretch>
        </p:blipFill>
        <p:spPr>
          <a:xfrm>
            <a:off x="7515638" y="2734975"/>
            <a:ext cx="520950" cy="452201"/>
          </a:xfrm>
          <a:prstGeom prst="rect">
            <a:avLst/>
          </a:prstGeom>
          <a:noFill/>
          <a:ln>
            <a:noFill/>
          </a:ln>
        </p:spPr>
      </p:pic>
      <p:pic>
        <p:nvPicPr>
          <p:cNvPr id="1088" name="Google Shape;1088;p28"/>
          <p:cNvPicPr preferRelativeResize="0"/>
          <p:nvPr/>
        </p:nvPicPr>
        <p:blipFill rotWithShape="1">
          <a:blip r:embed="rId49">
            <a:alphaModFix/>
          </a:blip>
          <a:srcRect l="17493" t="32893" r="14572" b="10908"/>
          <a:stretch/>
        </p:blipFill>
        <p:spPr>
          <a:xfrm flipH="1">
            <a:off x="1464020" y="3064489"/>
            <a:ext cx="1886390" cy="1560450"/>
          </a:xfrm>
          <a:prstGeom prst="rect">
            <a:avLst/>
          </a:prstGeom>
          <a:noFill/>
          <a:ln>
            <a:noFill/>
          </a:ln>
        </p:spPr>
      </p:pic>
      <p:pic>
        <p:nvPicPr>
          <p:cNvPr id="1089" name="Google Shape;1089;p28"/>
          <p:cNvPicPr preferRelativeResize="0"/>
          <p:nvPr/>
        </p:nvPicPr>
        <p:blipFill rotWithShape="1">
          <a:blip r:embed="rId50">
            <a:alphaModFix/>
          </a:blip>
          <a:srcRect l="10442" t="12328" r="9659" b="13449"/>
          <a:stretch/>
        </p:blipFill>
        <p:spPr>
          <a:xfrm rot="-711342">
            <a:off x="1666464" y="3028697"/>
            <a:ext cx="746899" cy="693800"/>
          </a:xfrm>
          <a:prstGeom prst="rect">
            <a:avLst/>
          </a:prstGeom>
          <a:noFill/>
          <a:ln>
            <a:noFill/>
          </a:ln>
        </p:spPr>
      </p:pic>
      <p:pic>
        <p:nvPicPr>
          <p:cNvPr id="1090" name="Google Shape;1090;p28"/>
          <p:cNvPicPr preferRelativeResize="0"/>
          <p:nvPr/>
        </p:nvPicPr>
        <p:blipFill>
          <a:blip r:embed="rId51">
            <a:alphaModFix/>
          </a:blip>
          <a:stretch>
            <a:fillRect/>
          </a:stretch>
        </p:blipFill>
        <p:spPr>
          <a:xfrm>
            <a:off x="953650" y="1825013"/>
            <a:ext cx="2697525" cy="2697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4"/>
        <p:cNvGrpSpPr/>
        <p:nvPr/>
      </p:nvGrpSpPr>
      <p:grpSpPr>
        <a:xfrm>
          <a:off x="0" y="0"/>
          <a:ext cx="0" cy="0"/>
          <a:chOff x="0" y="0"/>
          <a:chExt cx="0" cy="0"/>
        </a:xfrm>
      </p:grpSpPr>
      <p:pic>
        <p:nvPicPr>
          <p:cNvPr id="1095" name="Google Shape;1095;p29"/>
          <p:cNvPicPr preferRelativeResize="0"/>
          <p:nvPr/>
        </p:nvPicPr>
        <p:blipFill rotWithShape="1">
          <a:blip r:embed="rId4">
            <a:alphaModFix/>
          </a:blip>
          <a:srcRect l="680" t="12217" r="661" b="9215"/>
          <a:stretch/>
        </p:blipFill>
        <p:spPr>
          <a:xfrm>
            <a:off x="2187413" y="804125"/>
            <a:ext cx="4769175" cy="3050050"/>
          </a:xfrm>
          <a:prstGeom prst="rect">
            <a:avLst/>
          </a:prstGeom>
          <a:noFill/>
          <a:ln>
            <a:noFill/>
          </a:ln>
        </p:spPr>
      </p:pic>
      <p:sp>
        <p:nvSpPr>
          <p:cNvPr id="1096" name="Google Shape;1096;p29"/>
          <p:cNvSpPr/>
          <p:nvPr/>
        </p:nvSpPr>
        <p:spPr>
          <a:xfrm>
            <a:off x="2237407" y="1031131"/>
            <a:ext cx="4669200" cy="24165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rgbClr val="213054"/>
              </a:solidFill>
              <a:latin typeface="Kalam"/>
              <a:ea typeface="Kalam"/>
              <a:cs typeface="Kalam"/>
              <a:sym typeface="Kalam"/>
            </a:endParaRPr>
          </a:p>
          <a:p>
            <a:pPr marL="0" lvl="0" indent="0" algn="ctr" rtl="0">
              <a:spcBef>
                <a:spcPts val="1600"/>
              </a:spcBef>
              <a:spcAft>
                <a:spcPts val="0"/>
              </a:spcAft>
              <a:buNone/>
            </a:pPr>
            <a:r>
              <a:rPr lang="en" sz="2000" b="1">
                <a:solidFill>
                  <a:srgbClr val="213054"/>
                </a:solidFill>
                <a:latin typeface="Kalam"/>
                <a:ea typeface="Kalam"/>
                <a:cs typeface="Kalam"/>
                <a:sym typeface="Kalam"/>
              </a:rPr>
              <a:t>You’re off to great places! Today is your day! Your mountain is waiting so get on your way.</a:t>
            </a:r>
            <a:endParaRPr sz="2000" b="1">
              <a:solidFill>
                <a:srgbClr val="213054"/>
              </a:solidFill>
              <a:latin typeface="Kalam"/>
              <a:ea typeface="Kalam"/>
              <a:cs typeface="Kalam"/>
              <a:sym typeface="Kalam"/>
            </a:endParaRPr>
          </a:p>
          <a:p>
            <a:pPr marL="0" lvl="0" indent="0" algn="ctr" rtl="0">
              <a:spcBef>
                <a:spcPts val="1600"/>
              </a:spcBef>
              <a:spcAft>
                <a:spcPts val="1600"/>
              </a:spcAft>
              <a:buClr>
                <a:schemeClr val="dk1"/>
              </a:buClr>
              <a:buSzPts val="1100"/>
              <a:buFont typeface="Arial"/>
              <a:buNone/>
            </a:pPr>
            <a:r>
              <a:rPr lang="en" sz="2000" b="1">
                <a:solidFill>
                  <a:srgbClr val="213054"/>
                </a:solidFill>
                <a:latin typeface="Kalam"/>
                <a:ea typeface="Kalam"/>
                <a:cs typeface="Kalam"/>
                <a:sym typeface="Kalam"/>
              </a:rPr>
              <a:t>-Dr. Seuss</a:t>
            </a:r>
            <a:endParaRPr sz="2000" b="1">
              <a:solidFill>
                <a:srgbClr val="213054"/>
              </a:solidFill>
              <a:latin typeface="Kalam"/>
              <a:ea typeface="Kalam"/>
              <a:cs typeface="Kalam"/>
              <a:sym typeface="Kalam"/>
            </a:endParaRPr>
          </a:p>
        </p:txBody>
      </p:sp>
      <p:pic>
        <p:nvPicPr>
          <p:cNvPr id="1097" name="Google Shape;1097;p29"/>
          <p:cNvPicPr preferRelativeResize="0"/>
          <p:nvPr/>
        </p:nvPicPr>
        <p:blipFill rotWithShape="1">
          <a:blip r:embed="rId5">
            <a:alphaModFix/>
          </a:blip>
          <a:srcRect l="1209" t="1136" r="1277" b="90071"/>
          <a:stretch/>
        </p:blipFill>
        <p:spPr>
          <a:xfrm rot="-5400000">
            <a:off x="5623688" y="2150449"/>
            <a:ext cx="2435799" cy="144076"/>
          </a:xfrm>
          <a:prstGeom prst="rect">
            <a:avLst/>
          </a:prstGeom>
          <a:noFill/>
          <a:ln>
            <a:noFill/>
          </a:ln>
        </p:spPr>
      </p:pic>
      <p:pic>
        <p:nvPicPr>
          <p:cNvPr id="1098" name="Google Shape;1098;p29"/>
          <p:cNvPicPr preferRelativeResize="0"/>
          <p:nvPr/>
        </p:nvPicPr>
        <p:blipFill rotWithShape="1">
          <a:blip r:embed="rId5">
            <a:alphaModFix/>
          </a:blip>
          <a:srcRect l="1209" t="1136" r="1277" b="90071"/>
          <a:stretch/>
        </p:blipFill>
        <p:spPr>
          <a:xfrm rot="-5400000">
            <a:off x="1084513" y="2150436"/>
            <a:ext cx="2435799" cy="144076"/>
          </a:xfrm>
          <a:prstGeom prst="rect">
            <a:avLst/>
          </a:prstGeom>
          <a:noFill/>
          <a:ln>
            <a:noFill/>
          </a:ln>
        </p:spPr>
      </p:pic>
      <p:pic>
        <p:nvPicPr>
          <p:cNvPr id="1099" name="Google Shape;1099;p29"/>
          <p:cNvPicPr preferRelativeResize="0"/>
          <p:nvPr/>
        </p:nvPicPr>
        <p:blipFill rotWithShape="1">
          <a:blip r:embed="rId5">
            <a:alphaModFix/>
          </a:blip>
          <a:srcRect l="1209" t="1136" r="1277" b="90071"/>
          <a:stretch/>
        </p:blipFill>
        <p:spPr>
          <a:xfrm>
            <a:off x="2230375" y="1004575"/>
            <a:ext cx="4683251" cy="144076"/>
          </a:xfrm>
          <a:prstGeom prst="rect">
            <a:avLst/>
          </a:prstGeom>
          <a:noFill/>
          <a:ln>
            <a:noFill/>
          </a:ln>
        </p:spPr>
      </p:pic>
      <p:pic>
        <p:nvPicPr>
          <p:cNvPr id="1100" name="Google Shape;1100;p29"/>
          <p:cNvPicPr preferRelativeResize="0"/>
          <p:nvPr/>
        </p:nvPicPr>
        <p:blipFill rotWithShape="1">
          <a:blip r:embed="rId6">
            <a:alphaModFix/>
          </a:blip>
          <a:srcRect l="20477" t="3749" r="19784" b="2984"/>
          <a:stretch/>
        </p:blipFill>
        <p:spPr>
          <a:xfrm>
            <a:off x="7900350" y="903588"/>
            <a:ext cx="1153125" cy="1440125"/>
          </a:xfrm>
          <a:prstGeom prst="rect">
            <a:avLst/>
          </a:prstGeom>
          <a:noFill/>
          <a:ln w="19050" cap="flat" cmpd="sng">
            <a:solidFill>
              <a:srgbClr val="783F04"/>
            </a:solidFill>
            <a:prstDash val="solid"/>
            <a:round/>
            <a:headEnd type="none" w="sm" len="sm"/>
            <a:tailEnd type="none" w="sm" len="sm"/>
          </a:ln>
        </p:spPr>
      </p:pic>
      <p:pic>
        <p:nvPicPr>
          <p:cNvPr id="1101" name="Google Shape;1101;p29"/>
          <p:cNvPicPr preferRelativeResize="0"/>
          <p:nvPr/>
        </p:nvPicPr>
        <p:blipFill>
          <a:blip r:embed="rId7">
            <a:alphaModFix/>
          </a:blip>
          <a:stretch>
            <a:fillRect/>
          </a:stretch>
        </p:blipFill>
        <p:spPr>
          <a:xfrm>
            <a:off x="0" y="3777975"/>
            <a:ext cx="9144000" cy="1365525"/>
          </a:xfrm>
          <a:prstGeom prst="rect">
            <a:avLst/>
          </a:prstGeom>
          <a:noFill/>
          <a:ln>
            <a:noFill/>
          </a:ln>
        </p:spPr>
      </p:pic>
      <p:pic>
        <p:nvPicPr>
          <p:cNvPr id="1102" name="Google Shape;1102;p29"/>
          <p:cNvPicPr preferRelativeResize="0"/>
          <p:nvPr/>
        </p:nvPicPr>
        <p:blipFill rotWithShape="1">
          <a:blip r:embed="rId8">
            <a:alphaModFix/>
          </a:blip>
          <a:srcRect l="66237" t="16552" b="17182"/>
          <a:stretch/>
        </p:blipFill>
        <p:spPr>
          <a:xfrm rot="5400000">
            <a:off x="3916600" y="614500"/>
            <a:ext cx="1274500" cy="7662150"/>
          </a:xfrm>
          <a:prstGeom prst="rect">
            <a:avLst/>
          </a:prstGeom>
          <a:noFill/>
          <a:ln>
            <a:noFill/>
          </a:ln>
        </p:spPr>
      </p:pic>
      <p:pic>
        <p:nvPicPr>
          <p:cNvPr id="1103" name="Google Shape;1103;p29"/>
          <p:cNvPicPr preferRelativeResize="0"/>
          <p:nvPr/>
        </p:nvPicPr>
        <p:blipFill>
          <a:blip r:embed="rId9">
            <a:alphaModFix/>
          </a:blip>
          <a:stretch>
            <a:fillRect/>
          </a:stretch>
        </p:blipFill>
        <p:spPr>
          <a:xfrm>
            <a:off x="-168300" y="804125"/>
            <a:ext cx="2405700" cy="3614700"/>
          </a:xfrm>
          <a:prstGeom prst="rect">
            <a:avLst/>
          </a:prstGeom>
          <a:noFill/>
          <a:ln>
            <a:noFill/>
          </a:ln>
        </p:spPr>
      </p:pic>
      <p:pic>
        <p:nvPicPr>
          <p:cNvPr id="1104" name="Google Shape;1104;p29"/>
          <p:cNvPicPr preferRelativeResize="0"/>
          <p:nvPr/>
        </p:nvPicPr>
        <p:blipFill rotWithShape="1">
          <a:blip r:embed="rId10">
            <a:alphaModFix/>
          </a:blip>
          <a:srcRect t="68893" b="9699"/>
          <a:stretch/>
        </p:blipFill>
        <p:spPr>
          <a:xfrm>
            <a:off x="4915900" y="227550"/>
            <a:ext cx="4322776" cy="694399"/>
          </a:xfrm>
          <a:prstGeom prst="rect">
            <a:avLst/>
          </a:prstGeom>
          <a:noFill/>
          <a:ln>
            <a:noFill/>
          </a:ln>
        </p:spPr>
      </p:pic>
      <p:pic>
        <p:nvPicPr>
          <p:cNvPr id="1105" name="Google Shape;1105;p29"/>
          <p:cNvPicPr preferRelativeResize="0"/>
          <p:nvPr/>
        </p:nvPicPr>
        <p:blipFill rotWithShape="1">
          <a:blip r:embed="rId11">
            <a:alphaModFix/>
          </a:blip>
          <a:srcRect t="18154" r="51011" b="19543"/>
          <a:stretch/>
        </p:blipFill>
        <p:spPr>
          <a:xfrm>
            <a:off x="533467" y="1531862"/>
            <a:ext cx="1002170" cy="1274500"/>
          </a:xfrm>
          <a:prstGeom prst="rect">
            <a:avLst/>
          </a:prstGeom>
          <a:noFill/>
          <a:ln>
            <a:noFill/>
          </a:ln>
        </p:spPr>
      </p:pic>
      <p:pic>
        <p:nvPicPr>
          <p:cNvPr id="1106" name="Google Shape;1106;p29"/>
          <p:cNvPicPr preferRelativeResize="0"/>
          <p:nvPr/>
        </p:nvPicPr>
        <p:blipFill rotWithShape="1">
          <a:blip r:embed="rId12">
            <a:alphaModFix/>
          </a:blip>
          <a:srcRect r="37655"/>
          <a:stretch/>
        </p:blipFill>
        <p:spPr>
          <a:xfrm flipH="1">
            <a:off x="1239367" y="2571750"/>
            <a:ext cx="386071" cy="872250"/>
          </a:xfrm>
          <a:prstGeom prst="rect">
            <a:avLst/>
          </a:prstGeom>
          <a:noFill/>
          <a:ln>
            <a:noFill/>
          </a:ln>
        </p:spPr>
      </p:pic>
      <p:pic>
        <p:nvPicPr>
          <p:cNvPr id="1107" name="Google Shape;1107;p29"/>
          <p:cNvPicPr preferRelativeResize="0"/>
          <p:nvPr/>
        </p:nvPicPr>
        <p:blipFill>
          <a:blip r:embed="rId13">
            <a:alphaModFix/>
          </a:blip>
          <a:stretch>
            <a:fillRect/>
          </a:stretch>
        </p:blipFill>
        <p:spPr>
          <a:xfrm>
            <a:off x="3967511" y="13090"/>
            <a:ext cx="1172699" cy="1213310"/>
          </a:xfrm>
          <a:prstGeom prst="rect">
            <a:avLst/>
          </a:prstGeom>
          <a:noFill/>
          <a:ln>
            <a:noFill/>
          </a:ln>
        </p:spPr>
      </p:pic>
      <p:pic>
        <p:nvPicPr>
          <p:cNvPr id="1108" name="Google Shape;1108;p29"/>
          <p:cNvPicPr preferRelativeResize="0"/>
          <p:nvPr/>
        </p:nvPicPr>
        <p:blipFill>
          <a:blip r:embed="rId14">
            <a:alphaModFix/>
          </a:blip>
          <a:stretch>
            <a:fillRect/>
          </a:stretch>
        </p:blipFill>
        <p:spPr>
          <a:xfrm rot="-9195710">
            <a:off x="312575" y="2184049"/>
            <a:ext cx="1103925" cy="1191150"/>
          </a:xfrm>
          <a:prstGeom prst="rect">
            <a:avLst/>
          </a:prstGeom>
          <a:noFill/>
          <a:ln>
            <a:noFill/>
          </a:ln>
        </p:spPr>
      </p:pic>
      <p:pic>
        <p:nvPicPr>
          <p:cNvPr id="1109" name="Google Shape;1109;p29"/>
          <p:cNvPicPr preferRelativeResize="0"/>
          <p:nvPr/>
        </p:nvPicPr>
        <p:blipFill>
          <a:blip r:embed="rId15">
            <a:alphaModFix/>
          </a:blip>
          <a:stretch>
            <a:fillRect/>
          </a:stretch>
        </p:blipFill>
        <p:spPr>
          <a:xfrm rot="-5400000" flipH="1">
            <a:off x="490975" y="2307749"/>
            <a:ext cx="1661449" cy="607450"/>
          </a:xfrm>
          <a:prstGeom prst="rect">
            <a:avLst/>
          </a:prstGeom>
          <a:noFill/>
          <a:ln>
            <a:noFill/>
          </a:ln>
        </p:spPr>
      </p:pic>
      <p:pic>
        <p:nvPicPr>
          <p:cNvPr id="1110" name="Google Shape;1110;p29"/>
          <p:cNvPicPr preferRelativeResize="0"/>
          <p:nvPr/>
        </p:nvPicPr>
        <p:blipFill rotWithShape="1">
          <a:blip r:embed="rId10">
            <a:alphaModFix/>
          </a:blip>
          <a:srcRect t="68894" b="10882"/>
          <a:stretch/>
        </p:blipFill>
        <p:spPr>
          <a:xfrm>
            <a:off x="-107600" y="227550"/>
            <a:ext cx="4322776" cy="656000"/>
          </a:xfrm>
          <a:prstGeom prst="rect">
            <a:avLst/>
          </a:prstGeom>
          <a:noFill/>
          <a:ln>
            <a:noFill/>
          </a:ln>
        </p:spPr>
      </p:pic>
      <p:pic>
        <p:nvPicPr>
          <p:cNvPr id="1111" name="Google Shape;1111;p29"/>
          <p:cNvPicPr preferRelativeResize="0"/>
          <p:nvPr/>
        </p:nvPicPr>
        <p:blipFill>
          <a:blip r:embed="rId16">
            <a:alphaModFix/>
          </a:blip>
          <a:stretch>
            <a:fillRect/>
          </a:stretch>
        </p:blipFill>
        <p:spPr>
          <a:xfrm>
            <a:off x="2313224" y="285625"/>
            <a:ext cx="452200" cy="452200"/>
          </a:xfrm>
          <a:prstGeom prst="rect">
            <a:avLst/>
          </a:prstGeom>
          <a:noFill/>
          <a:ln>
            <a:noFill/>
          </a:ln>
        </p:spPr>
      </p:pic>
      <p:pic>
        <p:nvPicPr>
          <p:cNvPr id="1112" name="Google Shape;1112;p29"/>
          <p:cNvPicPr preferRelativeResize="0"/>
          <p:nvPr/>
        </p:nvPicPr>
        <p:blipFill>
          <a:blip r:embed="rId17">
            <a:alphaModFix/>
          </a:blip>
          <a:stretch>
            <a:fillRect/>
          </a:stretch>
        </p:blipFill>
        <p:spPr>
          <a:xfrm>
            <a:off x="2961662" y="213675"/>
            <a:ext cx="551799" cy="551799"/>
          </a:xfrm>
          <a:prstGeom prst="rect">
            <a:avLst/>
          </a:prstGeom>
          <a:noFill/>
          <a:ln>
            <a:noFill/>
          </a:ln>
        </p:spPr>
      </p:pic>
      <p:pic>
        <p:nvPicPr>
          <p:cNvPr id="1113" name="Google Shape;1113;p29"/>
          <p:cNvPicPr preferRelativeResize="0"/>
          <p:nvPr/>
        </p:nvPicPr>
        <p:blipFill>
          <a:blip r:embed="rId18">
            <a:alphaModFix/>
          </a:blip>
          <a:stretch>
            <a:fillRect/>
          </a:stretch>
        </p:blipFill>
        <p:spPr>
          <a:xfrm rot="-2048440">
            <a:off x="2602837" y="270209"/>
            <a:ext cx="499999" cy="499983"/>
          </a:xfrm>
          <a:prstGeom prst="rect">
            <a:avLst/>
          </a:prstGeom>
          <a:noFill/>
          <a:ln>
            <a:noFill/>
          </a:ln>
        </p:spPr>
      </p:pic>
      <p:pic>
        <p:nvPicPr>
          <p:cNvPr id="1114" name="Google Shape;1114;p29"/>
          <p:cNvPicPr preferRelativeResize="0"/>
          <p:nvPr/>
        </p:nvPicPr>
        <p:blipFill rotWithShape="1">
          <a:blip r:embed="rId19">
            <a:alphaModFix/>
          </a:blip>
          <a:srcRect t="30089" b="19169"/>
          <a:stretch/>
        </p:blipFill>
        <p:spPr>
          <a:xfrm rot="881457">
            <a:off x="1909638" y="465633"/>
            <a:ext cx="607450" cy="308217"/>
          </a:xfrm>
          <a:prstGeom prst="rect">
            <a:avLst/>
          </a:prstGeom>
          <a:noFill/>
          <a:ln>
            <a:noFill/>
          </a:ln>
        </p:spPr>
      </p:pic>
      <p:pic>
        <p:nvPicPr>
          <p:cNvPr id="1115" name="Google Shape;1115;p29"/>
          <p:cNvPicPr preferRelativeResize="0"/>
          <p:nvPr/>
        </p:nvPicPr>
        <p:blipFill rotWithShape="1">
          <a:blip r:embed="rId20">
            <a:alphaModFix/>
          </a:blip>
          <a:srcRect l="34551" r="34766"/>
          <a:stretch/>
        </p:blipFill>
        <p:spPr>
          <a:xfrm>
            <a:off x="617375" y="106150"/>
            <a:ext cx="201274" cy="656000"/>
          </a:xfrm>
          <a:prstGeom prst="rect">
            <a:avLst/>
          </a:prstGeom>
          <a:noFill/>
          <a:ln>
            <a:noFill/>
          </a:ln>
        </p:spPr>
      </p:pic>
      <p:pic>
        <p:nvPicPr>
          <p:cNvPr id="1116" name="Google Shape;1116;p29"/>
          <p:cNvPicPr preferRelativeResize="0"/>
          <p:nvPr/>
        </p:nvPicPr>
        <p:blipFill rotWithShape="1">
          <a:blip r:embed="rId20">
            <a:alphaModFix/>
          </a:blip>
          <a:srcRect l="34551" r="34766"/>
          <a:stretch/>
        </p:blipFill>
        <p:spPr>
          <a:xfrm>
            <a:off x="849675" y="106150"/>
            <a:ext cx="201274" cy="656000"/>
          </a:xfrm>
          <a:prstGeom prst="rect">
            <a:avLst/>
          </a:prstGeom>
          <a:noFill/>
          <a:ln>
            <a:noFill/>
          </a:ln>
        </p:spPr>
      </p:pic>
      <p:pic>
        <p:nvPicPr>
          <p:cNvPr id="1117" name="Google Shape;1117;p29"/>
          <p:cNvPicPr preferRelativeResize="0"/>
          <p:nvPr/>
        </p:nvPicPr>
        <p:blipFill rotWithShape="1">
          <a:blip r:embed="rId20">
            <a:alphaModFix/>
          </a:blip>
          <a:srcRect l="34551" r="34766"/>
          <a:stretch/>
        </p:blipFill>
        <p:spPr>
          <a:xfrm>
            <a:off x="1081975" y="106150"/>
            <a:ext cx="201274" cy="656000"/>
          </a:xfrm>
          <a:prstGeom prst="rect">
            <a:avLst/>
          </a:prstGeom>
          <a:noFill/>
          <a:ln>
            <a:noFill/>
          </a:ln>
        </p:spPr>
      </p:pic>
      <p:pic>
        <p:nvPicPr>
          <p:cNvPr id="1118" name="Google Shape;1118;p29"/>
          <p:cNvPicPr preferRelativeResize="0"/>
          <p:nvPr/>
        </p:nvPicPr>
        <p:blipFill rotWithShape="1">
          <a:blip r:embed="rId21">
            <a:alphaModFix/>
          </a:blip>
          <a:srcRect l="17265" r="14516" b="17749"/>
          <a:stretch/>
        </p:blipFill>
        <p:spPr>
          <a:xfrm rot="3233758">
            <a:off x="457163" y="2835989"/>
            <a:ext cx="656000" cy="675585"/>
          </a:xfrm>
          <a:prstGeom prst="rect">
            <a:avLst/>
          </a:prstGeom>
          <a:noFill/>
          <a:ln>
            <a:noFill/>
          </a:ln>
        </p:spPr>
      </p:pic>
      <p:pic>
        <p:nvPicPr>
          <p:cNvPr id="1119" name="Google Shape;1119;p29"/>
          <p:cNvPicPr preferRelativeResize="0"/>
          <p:nvPr/>
        </p:nvPicPr>
        <p:blipFill>
          <a:blip r:embed="rId22">
            <a:alphaModFix/>
          </a:blip>
          <a:stretch>
            <a:fillRect/>
          </a:stretch>
        </p:blipFill>
        <p:spPr>
          <a:xfrm>
            <a:off x="7758775" y="-86525"/>
            <a:ext cx="932375" cy="932375"/>
          </a:xfrm>
          <a:prstGeom prst="rect">
            <a:avLst/>
          </a:prstGeom>
          <a:noFill/>
          <a:ln>
            <a:noFill/>
          </a:ln>
        </p:spPr>
      </p:pic>
      <p:pic>
        <p:nvPicPr>
          <p:cNvPr id="1120" name="Google Shape;1120;p29"/>
          <p:cNvPicPr preferRelativeResize="0"/>
          <p:nvPr/>
        </p:nvPicPr>
        <p:blipFill rotWithShape="1">
          <a:blip r:embed="rId23">
            <a:alphaModFix/>
          </a:blip>
          <a:srcRect t="14056" b="51506"/>
          <a:stretch/>
        </p:blipFill>
        <p:spPr>
          <a:xfrm>
            <a:off x="6378575" y="227550"/>
            <a:ext cx="1521776" cy="524050"/>
          </a:xfrm>
          <a:prstGeom prst="rect">
            <a:avLst/>
          </a:prstGeom>
          <a:noFill/>
          <a:ln>
            <a:noFill/>
          </a:ln>
        </p:spPr>
      </p:pic>
      <p:pic>
        <p:nvPicPr>
          <p:cNvPr id="1121" name="Google Shape;1121;p29"/>
          <p:cNvPicPr preferRelativeResize="0"/>
          <p:nvPr/>
        </p:nvPicPr>
        <p:blipFill rotWithShape="1">
          <a:blip r:embed="rId23">
            <a:alphaModFix/>
          </a:blip>
          <a:srcRect t="48057" b="19642"/>
          <a:stretch/>
        </p:blipFill>
        <p:spPr>
          <a:xfrm>
            <a:off x="6378576" y="299188"/>
            <a:ext cx="1521776" cy="491562"/>
          </a:xfrm>
          <a:prstGeom prst="rect">
            <a:avLst/>
          </a:prstGeom>
          <a:noFill/>
          <a:ln>
            <a:noFill/>
          </a:ln>
        </p:spPr>
      </p:pic>
      <p:pic>
        <p:nvPicPr>
          <p:cNvPr id="1122" name="Google Shape;1122;p29"/>
          <p:cNvPicPr preferRelativeResize="0"/>
          <p:nvPr/>
        </p:nvPicPr>
        <p:blipFill>
          <a:blip r:embed="rId22">
            <a:alphaModFix/>
          </a:blip>
          <a:stretch>
            <a:fillRect/>
          </a:stretch>
        </p:blipFill>
        <p:spPr>
          <a:xfrm flipH="1">
            <a:off x="5484875" y="-86537"/>
            <a:ext cx="932375" cy="932375"/>
          </a:xfrm>
          <a:prstGeom prst="rect">
            <a:avLst/>
          </a:prstGeom>
          <a:noFill/>
          <a:ln>
            <a:noFill/>
          </a:ln>
        </p:spPr>
      </p:pic>
      <p:pic>
        <p:nvPicPr>
          <p:cNvPr id="1123" name="Google Shape;1123;p29"/>
          <p:cNvPicPr preferRelativeResize="0"/>
          <p:nvPr/>
        </p:nvPicPr>
        <p:blipFill rotWithShape="1">
          <a:blip r:embed="rId24">
            <a:alphaModFix/>
          </a:blip>
          <a:srcRect l="4611" t="9268" r="4620" b="8851"/>
          <a:stretch/>
        </p:blipFill>
        <p:spPr>
          <a:xfrm>
            <a:off x="2395734" y="534228"/>
            <a:ext cx="287175" cy="259025"/>
          </a:xfrm>
          <a:prstGeom prst="rect">
            <a:avLst/>
          </a:prstGeom>
          <a:noFill/>
          <a:ln>
            <a:noFill/>
          </a:ln>
        </p:spPr>
      </p:pic>
      <p:pic>
        <p:nvPicPr>
          <p:cNvPr id="1124" name="Google Shape;1124;p29"/>
          <p:cNvPicPr preferRelativeResize="0"/>
          <p:nvPr/>
        </p:nvPicPr>
        <p:blipFill>
          <a:blip r:embed="rId25">
            <a:alphaModFix/>
          </a:blip>
          <a:stretch>
            <a:fillRect/>
          </a:stretch>
        </p:blipFill>
        <p:spPr>
          <a:xfrm>
            <a:off x="3312175" y="595431"/>
            <a:ext cx="201275" cy="195319"/>
          </a:xfrm>
          <a:prstGeom prst="rect">
            <a:avLst/>
          </a:prstGeom>
          <a:noFill/>
          <a:ln>
            <a:noFill/>
          </a:ln>
        </p:spPr>
      </p:pic>
      <p:pic>
        <p:nvPicPr>
          <p:cNvPr id="1125" name="Google Shape;1125;p29"/>
          <p:cNvPicPr preferRelativeResize="0"/>
          <p:nvPr/>
        </p:nvPicPr>
        <p:blipFill rotWithShape="1">
          <a:blip r:embed="rId20">
            <a:alphaModFix/>
          </a:blip>
          <a:srcRect l="34551" r="34766"/>
          <a:stretch/>
        </p:blipFill>
        <p:spPr>
          <a:xfrm>
            <a:off x="1314275" y="106150"/>
            <a:ext cx="201274" cy="656000"/>
          </a:xfrm>
          <a:prstGeom prst="rect">
            <a:avLst/>
          </a:prstGeom>
          <a:noFill/>
          <a:ln>
            <a:noFill/>
          </a:ln>
        </p:spPr>
      </p:pic>
      <p:pic>
        <p:nvPicPr>
          <p:cNvPr id="1126" name="Google Shape;1126;p29"/>
          <p:cNvPicPr preferRelativeResize="0"/>
          <p:nvPr/>
        </p:nvPicPr>
        <p:blipFill>
          <a:blip r:embed="rId26">
            <a:alphaModFix/>
          </a:blip>
          <a:stretch>
            <a:fillRect/>
          </a:stretch>
        </p:blipFill>
        <p:spPr>
          <a:xfrm flipH="1">
            <a:off x="972576" y="3725040"/>
            <a:ext cx="607450" cy="297110"/>
          </a:xfrm>
          <a:prstGeom prst="rect">
            <a:avLst/>
          </a:prstGeom>
          <a:noFill/>
          <a:ln>
            <a:noFill/>
          </a:ln>
        </p:spPr>
      </p:pic>
      <p:pic>
        <p:nvPicPr>
          <p:cNvPr id="1127" name="Google Shape;1127;p29"/>
          <p:cNvPicPr preferRelativeResize="0"/>
          <p:nvPr/>
        </p:nvPicPr>
        <p:blipFill rotWithShape="1">
          <a:blip r:embed="rId20">
            <a:alphaModFix/>
          </a:blip>
          <a:srcRect l="34551" r="34766"/>
          <a:stretch/>
        </p:blipFill>
        <p:spPr>
          <a:xfrm>
            <a:off x="1536900" y="106150"/>
            <a:ext cx="201274" cy="656000"/>
          </a:xfrm>
          <a:prstGeom prst="rect">
            <a:avLst/>
          </a:prstGeom>
          <a:noFill/>
          <a:ln>
            <a:noFill/>
          </a:ln>
        </p:spPr>
      </p:pic>
      <p:pic>
        <p:nvPicPr>
          <p:cNvPr id="1128" name="Google Shape;1128;p29"/>
          <p:cNvPicPr preferRelativeResize="0"/>
          <p:nvPr/>
        </p:nvPicPr>
        <p:blipFill rotWithShape="1">
          <a:blip r:embed="rId27">
            <a:alphaModFix/>
          </a:blip>
          <a:srcRect l="6241" t="16235" r="6460" b="18297"/>
          <a:stretch/>
        </p:blipFill>
        <p:spPr>
          <a:xfrm>
            <a:off x="509260" y="3637825"/>
            <a:ext cx="551815" cy="413850"/>
          </a:xfrm>
          <a:prstGeom prst="rect">
            <a:avLst/>
          </a:prstGeom>
          <a:noFill/>
          <a:ln>
            <a:noFill/>
          </a:ln>
        </p:spPr>
      </p:pic>
      <p:pic>
        <p:nvPicPr>
          <p:cNvPr id="1129" name="Google Shape;1129;p29"/>
          <p:cNvPicPr preferRelativeResize="0"/>
          <p:nvPr/>
        </p:nvPicPr>
        <p:blipFill rotWithShape="1">
          <a:blip r:embed="rId5">
            <a:alphaModFix/>
          </a:blip>
          <a:srcRect l="1209" t="1136" r="1277" b="90071"/>
          <a:stretch/>
        </p:blipFill>
        <p:spPr>
          <a:xfrm>
            <a:off x="2230375" y="3303550"/>
            <a:ext cx="4683251" cy="144076"/>
          </a:xfrm>
          <a:prstGeom prst="rect">
            <a:avLst/>
          </a:prstGeom>
          <a:noFill/>
          <a:ln>
            <a:noFill/>
          </a:ln>
        </p:spPr>
      </p:pic>
      <p:pic>
        <p:nvPicPr>
          <p:cNvPr id="1130" name="Google Shape;1130;p29"/>
          <p:cNvPicPr preferRelativeResize="0"/>
          <p:nvPr/>
        </p:nvPicPr>
        <p:blipFill>
          <a:blip r:embed="rId28">
            <a:alphaModFix/>
          </a:blip>
          <a:stretch>
            <a:fillRect/>
          </a:stretch>
        </p:blipFill>
        <p:spPr>
          <a:xfrm>
            <a:off x="517325" y="1000775"/>
            <a:ext cx="638950" cy="413850"/>
          </a:xfrm>
          <a:prstGeom prst="rect">
            <a:avLst/>
          </a:prstGeom>
          <a:noFill/>
          <a:ln>
            <a:noFill/>
          </a:ln>
        </p:spPr>
      </p:pic>
      <p:pic>
        <p:nvPicPr>
          <p:cNvPr id="1131" name="Google Shape;1131;p29"/>
          <p:cNvPicPr preferRelativeResize="0"/>
          <p:nvPr/>
        </p:nvPicPr>
        <p:blipFill rotWithShape="1">
          <a:blip r:embed="rId29">
            <a:alphaModFix/>
          </a:blip>
          <a:srcRect l="14491" t="17334" r="13592" b="23744"/>
          <a:stretch/>
        </p:blipFill>
        <p:spPr>
          <a:xfrm>
            <a:off x="1104478" y="1092450"/>
            <a:ext cx="520950" cy="322174"/>
          </a:xfrm>
          <a:prstGeom prst="rect">
            <a:avLst/>
          </a:prstGeom>
          <a:noFill/>
          <a:ln>
            <a:noFill/>
          </a:ln>
        </p:spPr>
      </p:pic>
      <p:pic>
        <p:nvPicPr>
          <p:cNvPr id="1132" name="Google Shape;1132;p29"/>
          <p:cNvPicPr preferRelativeResize="0"/>
          <p:nvPr/>
        </p:nvPicPr>
        <p:blipFill rotWithShape="1">
          <a:blip r:embed="rId30">
            <a:alphaModFix/>
          </a:blip>
          <a:srcRect l="18208" t="3180" r="18937" b="4080"/>
          <a:stretch/>
        </p:blipFill>
        <p:spPr>
          <a:xfrm>
            <a:off x="7017355" y="1055049"/>
            <a:ext cx="822225" cy="1213300"/>
          </a:xfrm>
          <a:prstGeom prst="rect">
            <a:avLst/>
          </a:prstGeom>
          <a:noFill/>
          <a:ln>
            <a:noFill/>
          </a:ln>
        </p:spPr>
      </p:pic>
      <p:pic>
        <p:nvPicPr>
          <p:cNvPr id="1133" name="Google Shape;1133;p29"/>
          <p:cNvPicPr preferRelativeResize="0"/>
          <p:nvPr/>
        </p:nvPicPr>
        <p:blipFill rotWithShape="1">
          <a:blip r:embed="rId31">
            <a:alphaModFix/>
          </a:blip>
          <a:srcRect l="14562" t="35954" r="11253" b="27616"/>
          <a:stretch/>
        </p:blipFill>
        <p:spPr>
          <a:xfrm>
            <a:off x="5733900" y="3556806"/>
            <a:ext cx="1172700" cy="575819"/>
          </a:xfrm>
          <a:prstGeom prst="rect">
            <a:avLst/>
          </a:prstGeom>
          <a:noFill/>
          <a:ln>
            <a:noFill/>
          </a:ln>
        </p:spPr>
      </p:pic>
      <p:pic>
        <p:nvPicPr>
          <p:cNvPr id="1134" name="Google Shape;1134;p29"/>
          <p:cNvPicPr preferRelativeResize="0"/>
          <p:nvPr/>
        </p:nvPicPr>
        <p:blipFill>
          <a:blip r:embed="rId32">
            <a:alphaModFix/>
          </a:blip>
          <a:stretch>
            <a:fillRect/>
          </a:stretch>
        </p:blipFill>
        <p:spPr>
          <a:xfrm rot="4357007">
            <a:off x="8734911" y="2722113"/>
            <a:ext cx="330255" cy="534522"/>
          </a:xfrm>
          <a:prstGeom prst="rect">
            <a:avLst/>
          </a:prstGeom>
          <a:noFill/>
          <a:ln>
            <a:noFill/>
          </a:ln>
        </p:spPr>
      </p:pic>
      <p:pic>
        <p:nvPicPr>
          <p:cNvPr id="1135" name="Google Shape;1135;p29"/>
          <p:cNvPicPr preferRelativeResize="0"/>
          <p:nvPr/>
        </p:nvPicPr>
        <p:blipFill rotWithShape="1">
          <a:blip r:embed="rId33">
            <a:alphaModFix/>
          </a:blip>
          <a:srcRect t="18052" b="19653"/>
          <a:stretch/>
        </p:blipFill>
        <p:spPr>
          <a:xfrm>
            <a:off x="6906591" y="2456575"/>
            <a:ext cx="2311835" cy="1440125"/>
          </a:xfrm>
          <a:prstGeom prst="rect">
            <a:avLst/>
          </a:prstGeom>
          <a:noFill/>
          <a:ln>
            <a:noFill/>
          </a:ln>
        </p:spPr>
      </p:pic>
      <p:pic>
        <p:nvPicPr>
          <p:cNvPr id="1136" name="Google Shape;1136;p29"/>
          <p:cNvPicPr preferRelativeResize="0"/>
          <p:nvPr/>
        </p:nvPicPr>
        <p:blipFill rotWithShape="1">
          <a:blip r:embed="rId34">
            <a:alphaModFix/>
          </a:blip>
          <a:srcRect/>
          <a:stretch/>
        </p:blipFill>
        <p:spPr>
          <a:xfrm>
            <a:off x="8038096" y="2743500"/>
            <a:ext cx="551825" cy="491713"/>
          </a:xfrm>
          <a:prstGeom prst="rect">
            <a:avLst/>
          </a:prstGeom>
          <a:noFill/>
          <a:ln>
            <a:noFill/>
          </a:ln>
        </p:spPr>
      </p:pic>
      <p:pic>
        <p:nvPicPr>
          <p:cNvPr id="1137" name="Google Shape;1137;p29"/>
          <p:cNvPicPr preferRelativeResize="0"/>
          <p:nvPr/>
        </p:nvPicPr>
        <p:blipFill>
          <a:blip r:embed="rId35">
            <a:alphaModFix/>
          </a:blip>
          <a:stretch>
            <a:fillRect/>
          </a:stretch>
        </p:blipFill>
        <p:spPr>
          <a:xfrm>
            <a:off x="7166782" y="2709723"/>
            <a:ext cx="386050" cy="424434"/>
          </a:xfrm>
          <a:prstGeom prst="rect">
            <a:avLst/>
          </a:prstGeom>
          <a:noFill/>
          <a:ln>
            <a:noFill/>
          </a:ln>
        </p:spPr>
      </p:pic>
      <p:pic>
        <p:nvPicPr>
          <p:cNvPr id="1138" name="Google Shape;1138;p29"/>
          <p:cNvPicPr preferRelativeResize="0"/>
          <p:nvPr/>
        </p:nvPicPr>
        <p:blipFill rotWithShape="1">
          <a:blip r:embed="rId36">
            <a:alphaModFix/>
          </a:blip>
          <a:srcRect b="10297"/>
          <a:stretch/>
        </p:blipFill>
        <p:spPr>
          <a:xfrm flipH="1">
            <a:off x="6956610" y="2719434"/>
            <a:ext cx="452200" cy="405004"/>
          </a:xfrm>
          <a:prstGeom prst="rect">
            <a:avLst/>
          </a:prstGeom>
          <a:noFill/>
          <a:ln>
            <a:noFill/>
          </a:ln>
        </p:spPr>
      </p:pic>
      <p:pic>
        <p:nvPicPr>
          <p:cNvPr id="1139" name="Google Shape;1139;p29"/>
          <p:cNvPicPr preferRelativeResize="0"/>
          <p:nvPr/>
        </p:nvPicPr>
        <p:blipFill>
          <a:blip r:embed="rId37">
            <a:alphaModFix/>
          </a:blip>
          <a:stretch>
            <a:fillRect/>
          </a:stretch>
        </p:blipFill>
        <p:spPr>
          <a:xfrm>
            <a:off x="7035874" y="3266725"/>
            <a:ext cx="461475" cy="409013"/>
          </a:xfrm>
          <a:prstGeom prst="rect">
            <a:avLst/>
          </a:prstGeom>
          <a:noFill/>
          <a:ln>
            <a:noFill/>
          </a:ln>
        </p:spPr>
      </p:pic>
      <p:pic>
        <p:nvPicPr>
          <p:cNvPr id="1140" name="Google Shape;1140;p29"/>
          <p:cNvPicPr preferRelativeResize="0"/>
          <p:nvPr/>
        </p:nvPicPr>
        <p:blipFill rotWithShape="1">
          <a:blip r:embed="rId38">
            <a:alphaModFix/>
          </a:blip>
          <a:srcRect t="11441"/>
          <a:stretch/>
        </p:blipFill>
        <p:spPr>
          <a:xfrm rot="-692912">
            <a:off x="8116698" y="3240830"/>
            <a:ext cx="462829" cy="442272"/>
          </a:xfrm>
          <a:prstGeom prst="rect">
            <a:avLst/>
          </a:prstGeom>
          <a:noFill/>
          <a:ln>
            <a:noFill/>
          </a:ln>
        </p:spPr>
      </p:pic>
      <p:pic>
        <p:nvPicPr>
          <p:cNvPr id="1141" name="Google Shape;1141;p29"/>
          <p:cNvPicPr preferRelativeResize="0"/>
          <p:nvPr/>
        </p:nvPicPr>
        <p:blipFill rotWithShape="1">
          <a:blip r:embed="rId39">
            <a:alphaModFix/>
          </a:blip>
          <a:srcRect l="13342" t="5737" r="13670" b="6265"/>
          <a:stretch/>
        </p:blipFill>
        <p:spPr>
          <a:xfrm flipH="1">
            <a:off x="6276000" y="105500"/>
            <a:ext cx="841675" cy="693805"/>
          </a:xfrm>
          <a:prstGeom prst="rect">
            <a:avLst/>
          </a:prstGeom>
          <a:noFill/>
          <a:ln>
            <a:noFill/>
          </a:ln>
        </p:spPr>
      </p:pic>
      <p:pic>
        <p:nvPicPr>
          <p:cNvPr id="1142" name="Google Shape;1142;p29"/>
          <p:cNvPicPr preferRelativeResize="0"/>
          <p:nvPr/>
        </p:nvPicPr>
        <p:blipFill>
          <a:blip r:embed="rId40">
            <a:alphaModFix/>
          </a:blip>
          <a:stretch>
            <a:fillRect/>
          </a:stretch>
        </p:blipFill>
        <p:spPr>
          <a:xfrm rot="-315440" flipH="1">
            <a:off x="7595586" y="3245291"/>
            <a:ext cx="423553" cy="433338"/>
          </a:xfrm>
          <a:prstGeom prst="rect">
            <a:avLst/>
          </a:prstGeom>
          <a:noFill/>
          <a:ln>
            <a:noFill/>
          </a:ln>
        </p:spPr>
      </p:pic>
      <p:pic>
        <p:nvPicPr>
          <p:cNvPr id="1143" name="Google Shape;1143;p29"/>
          <p:cNvPicPr preferRelativeResize="0"/>
          <p:nvPr/>
        </p:nvPicPr>
        <p:blipFill>
          <a:blip r:embed="rId40">
            <a:alphaModFix/>
          </a:blip>
          <a:stretch>
            <a:fillRect/>
          </a:stretch>
        </p:blipFill>
        <p:spPr>
          <a:xfrm rot="-315440" flipH="1">
            <a:off x="8614611" y="2772704"/>
            <a:ext cx="423553" cy="433338"/>
          </a:xfrm>
          <a:prstGeom prst="rect">
            <a:avLst/>
          </a:prstGeom>
          <a:noFill/>
          <a:ln>
            <a:noFill/>
          </a:ln>
        </p:spPr>
      </p:pic>
      <p:pic>
        <p:nvPicPr>
          <p:cNvPr id="1144" name="Google Shape;1144;p29"/>
          <p:cNvPicPr preferRelativeResize="0"/>
          <p:nvPr/>
        </p:nvPicPr>
        <p:blipFill rotWithShape="1">
          <a:blip r:embed="rId20">
            <a:alphaModFix/>
          </a:blip>
          <a:srcRect l="34551" r="34766"/>
          <a:stretch/>
        </p:blipFill>
        <p:spPr>
          <a:xfrm>
            <a:off x="7327838" y="2021962"/>
            <a:ext cx="201274" cy="656000"/>
          </a:xfrm>
          <a:prstGeom prst="rect">
            <a:avLst/>
          </a:prstGeom>
          <a:noFill/>
          <a:ln>
            <a:noFill/>
          </a:ln>
        </p:spPr>
      </p:pic>
      <p:pic>
        <p:nvPicPr>
          <p:cNvPr id="1145" name="Google Shape;1145;p29"/>
          <p:cNvPicPr preferRelativeResize="0"/>
          <p:nvPr/>
        </p:nvPicPr>
        <p:blipFill rotWithShape="1">
          <a:blip r:embed="rId41">
            <a:alphaModFix/>
          </a:blip>
          <a:srcRect l="23549" r="22966"/>
          <a:stretch/>
        </p:blipFill>
        <p:spPr>
          <a:xfrm rot="1120906">
            <a:off x="7581265" y="1799732"/>
            <a:ext cx="452200" cy="845481"/>
          </a:xfrm>
          <a:prstGeom prst="rect">
            <a:avLst/>
          </a:prstGeom>
          <a:noFill/>
          <a:ln>
            <a:noFill/>
          </a:ln>
        </p:spPr>
      </p:pic>
      <p:pic>
        <p:nvPicPr>
          <p:cNvPr id="1146" name="Google Shape;1146;p29"/>
          <p:cNvPicPr preferRelativeResize="0"/>
          <p:nvPr/>
        </p:nvPicPr>
        <p:blipFill rotWithShape="1">
          <a:blip r:embed="rId42">
            <a:alphaModFix/>
          </a:blip>
          <a:srcRect l="31222" r="25965"/>
          <a:stretch/>
        </p:blipFill>
        <p:spPr>
          <a:xfrm>
            <a:off x="8658123" y="3199938"/>
            <a:ext cx="299502" cy="524050"/>
          </a:xfrm>
          <a:prstGeom prst="rect">
            <a:avLst/>
          </a:prstGeom>
          <a:noFill/>
          <a:ln>
            <a:noFill/>
          </a:ln>
        </p:spPr>
      </p:pic>
      <p:pic>
        <p:nvPicPr>
          <p:cNvPr id="1147" name="Google Shape;1147;p29"/>
          <p:cNvPicPr preferRelativeResize="0"/>
          <p:nvPr/>
        </p:nvPicPr>
        <p:blipFill>
          <a:blip r:embed="rId43">
            <a:alphaModFix/>
          </a:blip>
          <a:stretch>
            <a:fillRect/>
          </a:stretch>
        </p:blipFill>
        <p:spPr>
          <a:xfrm>
            <a:off x="3479188" y="3266725"/>
            <a:ext cx="872250" cy="872250"/>
          </a:xfrm>
          <a:prstGeom prst="rect">
            <a:avLst/>
          </a:prstGeom>
          <a:noFill/>
          <a:ln>
            <a:noFill/>
          </a:ln>
        </p:spPr>
      </p:pic>
      <p:pic>
        <p:nvPicPr>
          <p:cNvPr id="1148" name="Google Shape;1148;p29"/>
          <p:cNvPicPr preferRelativeResize="0"/>
          <p:nvPr/>
        </p:nvPicPr>
        <p:blipFill rotWithShape="1">
          <a:blip r:embed="rId44">
            <a:alphaModFix/>
          </a:blip>
          <a:srcRect l="6508" t="4176" r="7970" b="6776"/>
          <a:stretch/>
        </p:blipFill>
        <p:spPr>
          <a:xfrm>
            <a:off x="8000900" y="2219202"/>
            <a:ext cx="694426" cy="476171"/>
          </a:xfrm>
          <a:prstGeom prst="rect">
            <a:avLst/>
          </a:prstGeom>
          <a:noFill/>
          <a:ln>
            <a:noFill/>
          </a:ln>
        </p:spPr>
      </p:pic>
      <p:pic>
        <p:nvPicPr>
          <p:cNvPr id="1149" name="Google Shape;1149;p29"/>
          <p:cNvPicPr preferRelativeResize="0"/>
          <p:nvPr/>
        </p:nvPicPr>
        <p:blipFill>
          <a:blip r:embed="rId45">
            <a:alphaModFix/>
          </a:blip>
          <a:stretch>
            <a:fillRect/>
          </a:stretch>
        </p:blipFill>
        <p:spPr>
          <a:xfrm>
            <a:off x="8580563" y="1943859"/>
            <a:ext cx="638950" cy="736116"/>
          </a:xfrm>
          <a:prstGeom prst="rect">
            <a:avLst/>
          </a:prstGeom>
          <a:noFill/>
          <a:ln>
            <a:noFill/>
          </a:ln>
        </p:spPr>
      </p:pic>
      <p:pic>
        <p:nvPicPr>
          <p:cNvPr id="1150" name="Google Shape;1150;p29"/>
          <p:cNvPicPr preferRelativeResize="0"/>
          <p:nvPr/>
        </p:nvPicPr>
        <p:blipFill rotWithShape="1">
          <a:blip r:embed="rId46">
            <a:alphaModFix/>
          </a:blip>
          <a:srcRect l="7955" t="11079" r="8306" b="10617"/>
          <a:stretch/>
        </p:blipFill>
        <p:spPr>
          <a:xfrm rot="319751">
            <a:off x="4372102" y="3324504"/>
            <a:ext cx="768349" cy="718392"/>
          </a:xfrm>
          <a:prstGeom prst="rect">
            <a:avLst/>
          </a:prstGeom>
          <a:noFill/>
          <a:ln>
            <a:noFill/>
          </a:ln>
        </p:spPr>
      </p:pic>
      <p:pic>
        <p:nvPicPr>
          <p:cNvPr id="1151" name="Google Shape;1151;p29"/>
          <p:cNvPicPr preferRelativeResize="0"/>
          <p:nvPr/>
        </p:nvPicPr>
        <p:blipFill rotWithShape="1">
          <a:blip r:embed="rId47">
            <a:alphaModFix/>
          </a:blip>
          <a:srcRect t="14068" b="10737"/>
          <a:stretch/>
        </p:blipFill>
        <p:spPr>
          <a:xfrm>
            <a:off x="3914775" y="3531990"/>
            <a:ext cx="831750" cy="625434"/>
          </a:xfrm>
          <a:prstGeom prst="rect">
            <a:avLst/>
          </a:prstGeom>
          <a:noFill/>
          <a:ln>
            <a:noFill/>
          </a:ln>
        </p:spPr>
      </p:pic>
      <p:pic>
        <p:nvPicPr>
          <p:cNvPr id="1152" name="Google Shape;1152;p29"/>
          <p:cNvPicPr preferRelativeResize="0"/>
          <p:nvPr/>
        </p:nvPicPr>
        <p:blipFill>
          <a:blip r:embed="rId48">
            <a:alphaModFix/>
          </a:blip>
          <a:stretch>
            <a:fillRect/>
          </a:stretch>
        </p:blipFill>
        <p:spPr>
          <a:xfrm>
            <a:off x="7515638" y="2734975"/>
            <a:ext cx="520950" cy="452201"/>
          </a:xfrm>
          <a:prstGeom prst="rect">
            <a:avLst/>
          </a:prstGeom>
          <a:noFill/>
          <a:ln>
            <a:noFill/>
          </a:ln>
        </p:spPr>
      </p:pic>
      <p:pic>
        <p:nvPicPr>
          <p:cNvPr id="1153" name="Google Shape;1153;p29"/>
          <p:cNvPicPr preferRelativeResize="0"/>
          <p:nvPr/>
        </p:nvPicPr>
        <p:blipFill rotWithShape="1">
          <a:blip r:embed="rId49">
            <a:alphaModFix/>
          </a:blip>
          <a:srcRect l="17493" t="32893" r="14572" b="10908"/>
          <a:stretch/>
        </p:blipFill>
        <p:spPr>
          <a:xfrm flipH="1">
            <a:off x="1464020" y="3064489"/>
            <a:ext cx="1886390" cy="1560450"/>
          </a:xfrm>
          <a:prstGeom prst="rect">
            <a:avLst/>
          </a:prstGeom>
          <a:noFill/>
          <a:ln>
            <a:noFill/>
          </a:ln>
        </p:spPr>
      </p:pic>
      <p:pic>
        <p:nvPicPr>
          <p:cNvPr id="1154" name="Google Shape;1154;p29"/>
          <p:cNvPicPr preferRelativeResize="0"/>
          <p:nvPr/>
        </p:nvPicPr>
        <p:blipFill rotWithShape="1">
          <a:blip r:embed="rId50">
            <a:alphaModFix/>
          </a:blip>
          <a:srcRect l="10442" t="12328" r="9659" b="13449"/>
          <a:stretch/>
        </p:blipFill>
        <p:spPr>
          <a:xfrm rot="-711342">
            <a:off x="1666464" y="3028697"/>
            <a:ext cx="746899" cy="693800"/>
          </a:xfrm>
          <a:prstGeom prst="rect">
            <a:avLst/>
          </a:prstGeom>
          <a:noFill/>
          <a:ln>
            <a:noFill/>
          </a:ln>
        </p:spPr>
      </p:pic>
      <p:pic>
        <p:nvPicPr>
          <p:cNvPr id="1155" name="Google Shape;1155;p29"/>
          <p:cNvPicPr preferRelativeResize="0"/>
          <p:nvPr/>
        </p:nvPicPr>
        <p:blipFill>
          <a:blip r:embed="rId51">
            <a:alphaModFix/>
          </a:blip>
          <a:stretch>
            <a:fillRect/>
          </a:stretch>
        </p:blipFill>
        <p:spPr>
          <a:xfrm>
            <a:off x="953650" y="1825013"/>
            <a:ext cx="2697525" cy="2697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pic>
        <p:nvPicPr>
          <p:cNvPr id="118" name="Google Shape;118;p14"/>
          <p:cNvPicPr preferRelativeResize="0"/>
          <p:nvPr/>
        </p:nvPicPr>
        <p:blipFill rotWithShape="1">
          <a:blip r:embed="rId4">
            <a:alphaModFix/>
          </a:blip>
          <a:srcRect l="680" t="12217" r="661" b="9215"/>
          <a:stretch/>
        </p:blipFill>
        <p:spPr>
          <a:xfrm>
            <a:off x="2187413" y="804125"/>
            <a:ext cx="4769175" cy="3050050"/>
          </a:xfrm>
          <a:prstGeom prst="rect">
            <a:avLst/>
          </a:prstGeom>
          <a:noFill/>
          <a:ln>
            <a:noFill/>
          </a:ln>
        </p:spPr>
      </p:pic>
      <p:sp>
        <p:nvSpPr>
          <p:cNvPr id="119" name="Google Shape;119;p14"/>
          <p:cNvSpPr/>
          <p:nvPr/>
        </p:nvSpPr>
        <p:spPr>
          <a:xfrm>
            <a:off x="2237407" y="1031131"/>
            <a:ext cx="4669200" cy="24165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Pacifico"/>
                <a:ea typeface="Pacifico"/>
                <a:cs typeface="Pacifico"/>
                <a:sym typeface="Pacifico"/>
              </a:rPr>
              <a:t>Grade Level Teachers</a:t>
            </a:r>
            <a:endParaRPr sz="2400">
              <a:latin typeface="Pacifico"/>
              <a:ea typeface="Pacifico"/>
              <a:cs typeface="Pacifico"/>
              <a:sym typeface="Pacifico"/>
            </a:endParaRPr>
          </a:p>
          <a:p>
            <a:pPr marL="0" lvl="0" indent="0" algn="ctr" rtl="0">
              <a:spcBef>
                <a:spcPts val="0"/>
              </a:spcBef>
              <a:spcAft>
                <a:spcPts val="0"/>
              </a:spcAft>
              <a:buNone/>
            </a:pPr>
            <a:r>
              <a:rPr lang="en" sz="1500">
                <a:latin typeface="Pacifico"/>
                <a:ea typeface="Pacifico"/>
                <a:cs typeface="Pacifico"/>
                <a:sym typeface="Pacifico"/>
              </a:rPr>
              <a:t>Jan Morris (Math/Science)</a:t>
            </a:r>
            <a:endParaRPr sz="1500">
              <a:latin typeface="Pacifico"/>
              <a:ea typeface="Pacifico"/>
              <a:cs typeface="Pacifico"/>
              <a:sym typeface="Pacifico"/>
            </a:endParaRPr>
          </a:p>
          <a:p>
            <a:pPr marL="0" lvl="0" indent="0" algn="ctr" rtl="0">
              <a:spcBef>
                <a:spcPts val="0"/>
              </a:spcBef>
              <a:spcAft>
                <a:spcPts val="0"/>
              </a:spcAft>
              <a:buNone/>
            </a:pPr>
            <a:r>
              <a:rPr lang="en" sz="1500" u="sng">
                <a:solidFill>
                  <a:schemeClr val="hlink"/>
                </a:solidFill>
                <a:latin typeface="Pacifico"/>
                <a:ea typeface="Pacifico"/>
                <a:cs typeface="Pacifico"/>
                <a:sym typeface="Pacifico"/>
                <a:hlinkClick r:id="rId5"/>
              </a:rPr>
              <a:t>jan.morris@carrollcountyschools.com</a:t>
            </a:r>
            <a:endParaRPr sz="1500">
              <a:latin typeface="Pacifico"/>
              <a:ea typeface="Pacifico"/>
              <a:cs typeface="Pacifico"/>
              <a:sym typeface="Pacifico"/>
            </a:endParaRPr>
          </a:p>
          <a:p>
            <a:pPr marL="0" lvl="0" indent="0" algn="ctr" rtl="0">
              <a:spcBef>
                <a:spcPts val="0"/>
              </a:spcBef>
              <a:spcAft>
                <a:spcPts val="0"/>
              </a:spcAft>
              <a:buNone/>
            </a:pPr>
            <a:endParaRPr sz="1500">
              <a:latin typeface="Pacifico"/>
              <a:ea typeface="Pacifico"/>
              <a:cs typeface="Pacifico"/>
              <a:sym typeface="Pacifico"/>
            </a:endParaRPr>
          </a:p>
          <a:p>
            <a:pPr marL="0" lvl="0" indent="0" algn="ctr" rtl="0">
              <a:spcBef>
                <a:spcPts val="0"/>
              </a:spcBef>
              <a:spcAft>
                <a:spcPts val="0"/>
              </a:spcAft>
              <a:buNone/>
            </a:pPr>
            <a:r>
              <a:rPr lang="en" sz="1500">
                <a:latin typeface="Pacifico"/>
                <a:ea typeface="Pacifico"/>
                <a:cs typeface="Pacifico"/>
                <a:sym typeface="Pacifico"/>
              </a:rPr>
              <a:t>Amanda Skelton (Reading/ELA)</a:t>
            </a:r>
            <a:endParaRPr sz="1500">
              <a:latin typeface="Pacifico"/>
              <a:ea typeface="Pacifico"/>
              <a:cs typeface="Pacifico"/>
              <a:sym typeface="Pacifico"/>
            </a:endParaRPr>
          </a:p>
          <a:p>
            <a:pPr marL="0" lvl="0" indent="0" algn="ctr" rtl="0">
              <a:spcBef>
                <a:spcPts val="0"/>
              </a:spcBef>
              <a:spcAft>
                <a:spcPts val="0"/>
              </a:spcAft>
              <a:buNone/>
            </a:pPr>
            <a:r>
              <a:rPr lang="en" sz="1500" u="sng">
                <a:solidFill>
                  <a:schemeClr val="hlink"/>
                </a:solidFill>
                <a:latin typeface="Pacifico"/>
                <a:ea typeface="Pacifico"/>
                <a:cs typeface="Pacifico"/>
                <a:sym typeface="Pacifico"/>
                <a:hlinkClick r:id="rId6"/>
              </a:rPr>
              <a:t>amanda.skelton@carrollcountyschools.com</a:t>
            </a:r>
            <a:endParaRPr sz="1500">
              <a:latin typeface="Pacifico"/>
              <a:ea typeface="Pacifico"/>
              <a:cs typeface="Pacifico"/>
              <a:sym typeface="Pacifico"/>
            </a:endParaRPr>
          </a:p>
          <a:p>
            <a:pPr marL="0" lvl="0" indent="0" algn="ctr" rtl="0">
              <a:spcBef>
                <a:spcPts val="0"/>
              </a:spcBef>
              <a:spcAft>
                <a:spcPts val="0"/>
              </a:spcAft>
              <a:buNone/>
            </a:pPr>
            <a:endParaRPr sz="1500">
              <a:latin typeface="Pacifico"/>
              <a:ea typeface="Pacifico"/>
              <a:cs typeface="Pacifico"/>
              <a:sym typeface="Pacifico"/>
            </a:endParaRPr>
          </a:p>
          <a:p>
            <a:pPr marL="0" lvl="0" indent="0" algn="ctr" rtl="0">
              <a:spcBef>
                <a:spcPts val="0"/>
              </a:spcBef>
              <a:spcAft>
                <a:spcPts val="0"/>
              </a:spcAft>
              <a:buNone/>
            </a:pPr>
            <a:endParaRPr sz="3000">
              <a:latin typeface="Pacifico"/>
              <a:ea typeface="Pacifico"/>
              <a:cs typeface="Pacifico"/>
              <a:sym typeface="Pacifico"/>
            </a:endParaRPr>
          </a:p>
        </p:txBody>
      </p:sp>
      <p:pic>
        <p:nvPicPr>
          <p:cNvPr id="120" name="Google Shape;120;p14"/>
          <p:cNvPicPr preferRelativeResize="0"/>
          <p:nvPr/>
        </p:nvPicPr>
        <p:blipFill rotWithShape="1">
          <a:blip r:embed="rId7">
            <a:alphaModFix/>
          </a:blip>
          <a:srcRect l="1209" t="1136" r="1277" b="90071"/>
          <a:stretch/>
        </p:blipFill>
        <p:spPr>
          <a:xfrm rot="-5400000">
            <a:off x="5623688" y="2150449"/>
            <a:ext cx="2435799" cy="144076"/>
          </a:xfrm>
          <a:prstGeom prst="rect">
            <a:avLst/>
          </a:prstGeom>
          <a:noFill/>
          <a:ln>
            <a:noFill/>
          </a:ln>
        </p:spPr>
      </p:pic>
      <p:pic>
        <p:nvPicPr>
          <p:cNvPr id="121" name="Google Shape;121;p14"/>
          <p:cNvPicPr preferRelativeResize="0"/>
          <p:nvPr/>
        </p:nvPicPr>
        <p:blipFill rotWithShape="1">
          <a:blip r:embed="rId7">
            <a:alphaModFix/>
          </a:blip>
          <a:srcRect l="1209" t="1136" r="1277" b="90071"/>
          <a:stretch/>
        </p:blipFill>
        <p:spPr>
          <a:xfrm rot="-5400000">
            <a:off x="1084513" y="2150436"/>
            <a:ext cx="2435799" cy="144076"/>
          </a:xfrm>
          <a:prstGeom prst="rect">
            <a:avLst/>
          </a:prstGeom>
          <a:noFill/>
          <a:ln>
            <a:noFill/>
          </a:ln>
        </p:spPr>
      </p:pic>
      <p:pic>
        <p:nvPicPr>
          <p:cNvPr id="122" name="Google Shape;122;p14"/>
          <p:cNvPicPr preferRelativeResize="0"/>
          <p:nvPr/>
        </p:nvPicPr>
        <p:blipFill rotWithShape="1">
          <a:blip r:embed="rId7">
            <a:alphaModFix/>
          </a:blip>
          <a:srcRect l="1209" t="1136" r="1277" b="90071"/>
          <a:stretch/>
        </p:blipFill>
        <p:spPr>
          <a:xfrm>
            <a:off x="2230375" y="1004575"/>
            <a:ext cx="4683251" cy="144076"/>
          </a:xfrm>
          <a:prstGeom prst="rect">
            <a:avLst/>
          </a:prstGeom>
          <a:noFill/>
          <a:ln>
            <a:noFill/>
          </a:ln>
        </p:spPr>
      </p:pic>
      <p:pic>
        <p:nvPicPr>
          <p:cNvPr id="123" name="Google Shape;123;p14"/>
          <p:cNvPicPr preferRelativeResize="0"/>
          <p:nvPr/>
        </p:nvPicPr>
        <p:blipFill rotWithShape="1">
          <a:blip r:embed="rId8">
            <a:alphaModFix/>
          </a:blip>
          <a:srcRect l="20477" t="3749" r="19784" b="2984"/>
          <a:stretch/>
        </p:blipFill>
        <p:spPr>
          <a:xfrm>
            <a:off x="7900350" y="903588"/>
            <a:ext cx="1153125" cy="1440125"/>
          </a:xfrm>
          <a:prstGeom prst="rect">
            <a:avLst/>
          </a:prstGeom>
          <a:noFill/>
          <a:ln w="19050" cap="flat" cmpd="sng">
            <a:solidFill>
              <a:srgbClr val="783F04"/>
            </a:solidFill>
            <a:prstDash val="solid"/>
            <a:round/>
            <a:headEnd type="none" w="sm" len="sm"/>
            <a:tailEnd type="none" w="sm" len="sm"/>
          </a:ln>
        </p:spPr>
      </p:pic>
      <p:pic>
        <p:nvPicPr>
          <p:cNvPr id="124" name="Google Shape;124;p14"/>
          <p:cNvPicPr preferRelativeResize="0"/>
          <p:nvPr/>
        </p:nvPicPr>
        <p:blipFill>
          <a:blip r:embed="rId9">
            <a:alphaModFix/>
          </a:blip>
          <a:stretch>
            <a:fillRect/>
          </a:stretch>
        </p:blipFill>
        <p:spPr>
          <a:xfrm>
            <a:off x="0" y="3777975"/>
            <a:ext cx="9144000" cy="1365525"/>
          </a:xfrm>
          <a:prstGeom prst="rect">
            <a:avLst/>
          </a:prstGeom>
          <a:noFill/>
          <a:ln>
            <a:noFill/>
          </a:ln>
        </p:spPr>
      </p:pic>
      <p:pic>
        <p:nvPicPr>
          <p:cNvPr id="125" name="Google Shape;125;p14"/>
          <p:cNvPicPr preferRelativeResize="0"/>
          <p:nvPr/>
        </p:nvPicPr>
        <p:blipFill rotWithShape="1">
          <a:blip r:embed="rId10">
            <a:alphaModFix/>
          </a:blip>
          <a:srcRect l="66237" t="16552" b="17182"/>
          <a:stretch/>
        </p:blipFill>
        <p:spPr>
          <a:xfrm rot="5400000">
            <a:off x="3916600" y="614500"/>
            <a:ext cx="1274500" cy="7662150"/>
          </a:xfrm>
          <a:prstGeom prst="rect">
            <a:avLst/>
          </a:prstGeom>
          <a:noFill/>
          <a:ln>
            <a:noFill/>
          </a:ln>
        </p:spPr>
      </p:pic>
      <p:pic>
        <p:nvPicPr>
          <p:cNvPr id="126" name="Google Shape;126;p14"/>
          <p:cNvPicPr preferRelativeResize="0"/>
          <p:nvPr/>
        </p:nvPicPr>
        <p:blipFill>
          <a:blip r:embed="rId11">
            <a:alphaModFix/>
          </a:blip>
          <a:stretch>
            <a:fillRect/>
          </a:stretch>
        </p:blipFill>
        <p:spPr>
          <a:xfrm>
            <a:off x="-168300" y="804125"/>
            <a:ext cx="2405700" cy="3614700"/>
          </a:xfrm>
          <a:prstGeom prst="rect">
            <a:avLst/>
          </a:prstGeom>
          <a:noFill/>
          <a:ln>
            <a:noFill/>
          </a:ln>
        </p:spPr>
      </p:pic>
      <p:pic>
        <p:nvPicPr>
          <p:cNvPr id="127" name="Google Shape;127;p14"/>
          <p:cNvPicPr preferRelativeResize="0"/>
          <p:nvPr/>
        </p:nvPicPr>
        <p:blipFill rotWithShape="1">
          <a:blip r:embed="rId12">
            <a:alphaModFix/>
          </a:blip>
          <a:srcRect t="68893" b="9699"/>
          <a:stretch/>
        </p:blipFill>
        <p:spPr>
          <a:xfrm>
            <a:off x="4915900" y="227550"/>
            <a:ext cx="4322776" cy="694399"/>
          </a:xfrm>
          <a:prstGeom prst="rect">
            <a:avLst/>
          </a:prstGeom>
          <a:noFill/>
          <a:ln>
            <a:noFill/>
          </a:ln>
        </p:spPr>
      </p:pic>
      <p:pic>
        <p:nvPicPr>
          <p:cNvPr id="128" name="Google Shape;128;p14"/>
          <p:cNvPicPr preferRelativeResize="0"/>
          <p:nvPr/>
        </p:nvPicPr>
        <p:blipFill rotWithShape="1">
          <a:blip r:embed="rId13">
            <a:alphaModFix/>
          </a:blip>
          <a:srcRect t="18154" r="51011" b="19543"/>
          <a:stretch/>
        </p:blipFill>
        <p:spPr>
          <a:xfrm>
            <a:off x="533467" y="1531862"/>
            <a:ext cx="1002170" cy="1274500"/>
          </a:xfrm>
          <a:prstGeom prst="rect">
            <a:avLst/>
          </a:prstGeom>
          <a:noFill/>
          <a:ln>
            <a:noFill/>
          </a:ln>
        </p:spPr>
      </p:pic>
      <p:pic>
        <p:nvPicPr>
          <p:cNvPr id="129" name="Google Shape;129;p14"/>
          <p:cNvPicPr preferRelativeResize="0"/>
          <p:nvPr/>
        </p:nvPicPr>
        <p:blipFill rotWithShape="1">
          <a:blip r:embed="rId14">
            <a:alphaModFix/>
          </a:blip>
          <a:srcRect r="37655"/>
          <a:stretch/>
        </p:blipFill>
        <p:spPr>
          <a:xfrm flipH="1">
            <a:off x="1239367" y="2571750"/>
            <a:ext cx="386071" cy="872250"/>
          </a:xfrm>
          <a:prstGeom prst="rect">
            <a:avLst/>
          </a:prstGeom>
          <a:noFill/>
          <a:ln>
            <a:noFill/>
          </a:ln>
        </p:spPr>
      </p:pic>
      <p:pic>
        <p:nvPicPr>
          <p:cNvPr id="130" name="Google Shape;130;p14"/>
          <p:cNvPicPr preferRelativeResize="0"/>
          <p:nvPr/>
        </p:nvPicPr>
        <p:blipFill>
          <a:blip r:embed="rId15">
            <a:alphaModFix/>
          </a:blip>
          <a:stretch>
            <a:fillRect/>
          </a:stretch>
        </p:blipFill>
        <p:spPr>
          <a:xfrm>
            <a:off x="3967511" y="13090"/>
            <a:ext cx="1172699" cy="1213310"/>
          </a:xfrm>
          <a:prstGeom prst="rect">
            <a:avLst/>
          </a:prstGeom>
          <a:noFill/>
          <a:ln>
            <a:noFill/>
          </a:ln>
        </p:spPr>
      </p:pic>
      <p:pic>
        <p:nvPicPr>
          <p:cNvPr id="131" name="Google Shape;131;p14"/>
          <p:cNvPicPr preferRelativeResize="0"/>
          <p:nvPr/>
        </p:nvPicPr>
        <p:blipFill>
          <a:blip r:embed="rId16">
            <a:alphaModFix/>
          </a:blip>
          <a:stretch>
            <a:fillRect/>
          </a:stretch>
        </p:blipFill>
        <p:spPr>
          <a:xfrm rot="-9195710">
            <a:off x="312575" y="2184049"/>
            <a:ext cx="1103925" cy="1191150"/>
          </a:xfrm>
          <a:prstGeom prst="rect">
            <a:avLst/>
          </a:prstGeom>
          <a:noFill/>
          <a:ln>
            <a:noFill/>
          </a:ln>
        </p:spPr>
      </p:pic>
      <p:pic>
        <p:nvPicPr>
          <p:cNvPr id="132" name="Google Shape;132;p14"/>
          <p:cNvPicPr preferRelativeResize="0"/>
          <p:nvPr/>
        </p:nvPicPr>
        <p:blipFill>
          <a:blip r:embed="rId17">
            <a:alphaModFix/>
          </a:blip>
          <a:stretch>
            <a:fillRect/>
          </a:stretch>
        </p:blipFill>
        <p:spPr>
          <a:xfrm rot="-5400000" flipH="1">
            <a:off x="490975" y="2307749"/>
            <a:ext cx="1661449" cy="607450"/>
          </a:xfrm>
          <a:prstGeom prst="rect">
            <a:avLst/>
          </a:prstGeom>
          <a:noFill/>
          <a:ln>
            <a:noFill/>
          </a:ln>
        </p:spPr>
      </p:pic>
      <p:pic>
        <p:nvPicPr>
          <p:cNvPr id="133" name="Google Shape;133;p14"/>
          <p:cNvPicPr preferRelativeResize="0"/>
          <p:nvPr/>
        </p:nvPicPr>
        <p:blipFill rotWithShape="1">
          <a:blip r:embed="rId12">
            <a:alphaModFix/>
          </a:blip>
          <a:srcRect t="68894" b="10882"/>
          <a:stretch/>
        </p:blipFill>
        <p:spPr>
          <a:xfrm>
            <a:off x="-107600" y="227550"/>
            <a:ext cx="4322776" cy="656000"/>
          </a:xfrm>
          <a:prstGeom prst="rect">
            <a:avLst/>
          </a:prstGeom>
          <a:noFill/>
          <a:ln>
            <a:noFill/>
          </a:ln>
        </p:spPr>
      </p:pic>
      <p:pic>
        <p:nvPicPr>
          <p:cNvPr id="134" name="Google Shape;134;p14"/>
          <p:cNvPicPr preferRelativeResize="0"/>
          <p:nvPr/>
        </p:nvPicPr>
        <p:blipFill>
          <a:blip r:embed="rId18">
            <a:alphaModFix/>
          </a:blip>
          <a:stretch>
            <a:fillRect/>
          </a:stretch>
        </p:blipFill>
        <p:spPr>
          <a:xfrm>
            <a:off x="2313224" y="285625"/>
            <a:ext cx="452200" cy="452200"/>
          </a:xfrm>
          <a:prstGeom prst="rect">
            <a:avLst/>
          </a:prstGeom>
          <a:noFill/>
          <a:ln>
            <a:noFill/>
          </a:ln>
        </p:spPr>
      </p:pic>
      <p:pic>
        <p:nvPicPr>
          <p:cNvPr id="135" name="Google Shape;135;p14"/>
          <p:cNvPicPr preferRelativeResize="0"/>
          <p:nvPr/>
        </p:nvPicPr>
        <p:blipFill>
          <a:blip r:embed="rId19">
            <a:alphaModFix/>
          </a:blip>
          <a:stretch>
            <a:fillRect/>
          </a:stretch>
        </p:blipFill>
        <p:spPr>
          <a:xfrm>
            <a:off x="2961662" y="213675"/>
            <a:ext cx="551799" cy="551799"/>
          </a:xfrm>
          <a:prstGeom prst="rect">
            <a:avLst/>
          </a:prstGeom>
          <a:noFill/>
          <a:ln>
            <a:noFill/>
          </a:ln>
        </p:spPr>
      </p:pic>
      <p:pic>
        <p:nvPicPr>
          <p:cNvPr id="136" name="Google Shape;136;p14"/>
          <p:cNvPicPr preferRelativeResize="0"/>
          <p:nvPr/>
        </p:nvPicPr>
        <p:blipFill>
          <a:blip r:embed="rId20">
            <a:alphaModFix/>
          </a:blip>
          <a:stretch>
            <a:fillRect/>
          </a:stretch>
        </p:blipFill>
        <p:spPr>
          <a:xfrm rot="-2048440">
            <a:off x="2602837" y="270209"/>
            <a:ext cx="499999" cy="499983"/>
          </a:xfrm>
          <a:prstGeom prst="rect">
            <a:avLst/>
          </a:prstGeom>
          <a:noFill/>
          <a:ln>
            <a:noFill/>
          </a:ln>
        </p:spPr>
      </p:pic>
      <p:pic>
        <p:nvPicPr>
          <p:cNvPr id="137" name="Google Shape;137;p14"/>
          <p:cNvPicPr preferRelativeResize="0"/>
          <p:nvPr/>
        </p:nvPicPr>
        <p:blipFill rotWithShape="1">
          <a:blip r:embed="rId21">
            <a:alphaModFix/>
          </a:blip>
          <a:srcRect t="30089" b="19169"/>
          <a:stretch/>
        </p:blipFill>
        <p:spPr>
          <a:xfrm rot="881457">
            <a:off x="1909638" y="465633"/>
            <a:ext cx="607450" cy="308217"/>
          </a:xfrm>
          <a:prstGeom prst="rect">
            <a:avLst/>
          </a:prstGeom>
          <a:noFill/>
          <a:ln>
            <a:noFill/>
          </a:ln>
        </p:spPr>
      </p:pic>
      <p:pic>
        <p:nvPicPr>
          <p:cNvPr id="138" name="Google Shape;138;p14"/>
          <p:cNvPicPr preferRelativeResize="0"/>
          <p:nvPr/>
        </p:nvPicPr>
        <p:blipFill rotWithShape="1">
          <a:blip r:embed="rId22">
            <a:alphaModFix/>
          </a:blip>
          <a:srcRect l="34551" r="34766"/>
          <a:stretch/>
        </p:blipFill>
        <p:spPr>
          <a:xfrm>
            <a:off x="617375" y="106150"/>
            <a:ext cx="201274" cy="656000"/>
          </a:xfrm>
          <a:prstGeom prst="rect">
            <a:avLst/>
          </a:prstGeom>
          <a:noFill/>
          <a:ln>
            <a:noFill/>
          </a:ln>
        </p:spPr>
      </p:pic>
      <p:pic>
        <p:nvPicPr>
          <p:cNvPr id="139" name="Google Shape;139;p14"/>
          <p:cNvPicPr preferRelativeResize="0"/>
          <p:nvPr/>
        </p:nvPicPr>
        <p:blipFill rotWithShape="1">
          <a:blip r:embed="rId22">
            <a:alphaModFix/>
          </a:blip>
          <a:srcRect l="34551" r="34766"/>
          <a:stretch/>
        </p:blipFill>
        <p:spPr>
          <a:xfrm>
            <a:off x="849675" y="106150"/>
            <a:ext cx="201274" cy="656000"/>
          </a:xfrm>
          <a:prstGeom prst="rect">
            <a:avLst/>
          </a:prstGeom>
          <a:noFill/>
          <a:ln>
            <a:noFill/>
          </a:ln>
        </p:spPr>
      </p:pic>
      <p:pic>
        <p:nvPicPr>
          <p:cNvPr id="140" name="Google Shape;140;p14"/>
          <p:cNvPicPr preferRelativeResize="0"/>
          <p:nvPr/>
        </p:nvPicPr>
        <p:blipFill rotWithShape="1">
          <a:blip r:embed="rId22">
            <a:alphaModFix/>
          </a:blip>
          <a:srcRect l="34551" r="34766"/>
          <a:stretch/>
        </p:blipFill>
        <p:spPr>
          <a:xfrm>
            <a:off x="1081975" y="106150"/>
            <a:ext cx="201274" cy="656000"/>
          </a:xfrm>
          <a:prstGeom prst="rect">
            <a:avLst/>
          </a:prstGeom>
          <a:noFill/>
          <a:ln>
            <a:noFill/>
          </a:ln>
        </p:spPr>
      </p:pic>
      <p:pic>
        <p:nvPicPr>
          <p:cNvPr id="141" name="Google Shape;141;p14"/>
          <p:cNvPicPr preferRelativeResize="0"/>
          <p:nvPr/>
        </p:nvPicPr>
        <p:blipFill rotWithShape="1">
          <a:blip r:embed="rId23">
            <a:alphaModFix/>
          </a:blip>
          <a:srcRect l="17265" r="14516" b="17749"/>
          <a:stretch/>
        </p:blipFill>
        <p:spPr>
          <a:xfrm rot="3233758">
            <a:off x="457163" y="2835989"/>
            <a:ext cx="656000" cy="675585"/>
          </a:xfrm>
          <a:prstGeom prst="rect">
            <a:avLst/>
          </a:prstGeom>
          <a:noFill/>
          <a:ln>
            <a:noFill/>
          </a:ln>
        </p:spPr>
      </p:pic>
      <p:pic>
        <p:nvPicPr>
          <p:cNvPr id="142" name="Google Shape;142;p14"/>
          <p:cNvPicPr preferRelativeResize="0"/>
          <p:nvPr/>
        </p:nvPicPr>
        <p:blipFill>
          <a:blip r:embed="rId24">
            <a:alphaModFix/>
          </a:blip>
          <a:stretch>
            <a:fillRect/>
          </a:stretch>
        </p:blipFill>
        <p:spPr>
          <a:xfrm>
            <a:off x="7758775" y="-86525"/>
            <a:ext cx="932375" cy="932375"/>
          </a:xfrm>
          <a:prstGeom prst="rect">
            <a:avLst/>
          </a:prstGeom>
          <a:noFill/>
          <a:ln>
            <a:noFill/>
          </a:ln>
        </p:spPr>
      </p:pic>
      <p:pic>
        <p:nvPicPr>
          <p:cNvPr id="143" name="Google Shape;143;p14"/>
          <p:cNvPicPr preferRelativeResize="0"/>
          <p:nvPr/>
        </p:nvPicPr>
        <p:blipFill rotWithShape="1">
          <a:blip r:embed="rId25">
            <a:alphaModFix/>
          </a:blip>
          <a:srcRect t="14056" b="51506"/>
          <a:stretch/>
        </p:blipFill>
        <p:spPr>
          <a:xfrm>
            <a:off x="6378575" y="227550"/>
            <a:ext cx="1521776" cy="524050"/>
          </a:xfrm>
          <a:prstGeom prst="rect">
            <a:avLst/>
          </a:prstGeom>
          <a:noFill/>
          <a:ln>
            <a:noFill/>
          </a:ln>
        </p:spPr>
      </p:pic>
      <p:pic>
        <p:nvPicPr>
          <p:cNvPr id="144" name="Google Shape;144;p14"/>
          <p:cNvPicPr preferRelativeResize="0"/>
          <p:nvPr/>
        </p:nvPicPr>
        <p:blipFill rotWithShape="1">
          <a:blip r:embed="rId25">
            <a:alphaModFix/>
          </a:blip>
          <a:srcRect t="48057" b="19642"/>
          <a:stretch/>
        </p:blipFill>
        <p:spPr>
          <a:xfrm>
            <a:off x="6378576" y="299188"/>
            <a:ext cx="1521776" cy="491562"/>
          </a:xfrm>
          <a:prstGeom prst="rect">
            <a:avLst/>
          </a:prstGeom>
          <a:noFill/>
          <a:ln>
            <a:noFill/>
          </a:ln>
        </p:spPr>
      </p:pic>
      <p:pic>
        <p:nvPicPr>
          <p:cNvPr id="145" name="Google Shape;145;p14"/>
          <p:cNvPicPr preferRelativeResize="0"/>
          <p:nvPr/>
        </p:nvPicPr>
        <p:blipFill>
          <a:blip r:embed="rId24">
            <a:alphaModFix/>
          </a:blip>
          <a:stretch>
            <a:fillRect/>
          </a:stretch>
        </p:blipFill>
        <p:spPr>
          <a:xfrm flipH="1">
            <a:off x="5484875" y="-86537"/>
            <a:ext cx="932375" cy="932375"/>
          </a:xfrm>
          <a:prstGeom prst="rect">
            <a:avLst/>
          </a:prstGeom>
          <a:noFill/>
          <a:ln>
            <a:noFill/>
          </a:ln>
        </p:spPr>
      </p:pic>
      <p:pic>
        <p:nvPicPr>
          <p:cNvPr id="146" name="Google Shape;146;p14"/>
          <p:cNvPicPr preferRelativeResize="0"/>
          <p:nvPr/>
        </p:nvPicPr>
        <p:blipFill rotWithShape="1">
          <a:blip r:embed="rId26">
            <a:alphaModFix/>
          </a:blip>
          <a:srcRect l="4611" t="9268" r="4620" b="8851"/>
          <a:stretch/>
        </p:blipFill>
        <p:spPr>
          <a:xfrm>
            <a:off x="2395734" y="534228"/>
            <a:ext cx="287175" cy="259025"/>
          </a:xfrm>
          <a:prstGeom prst="rect">
            <a:avLst/>
          </a:prstGeom>
          <a:noFill/>
          <a:ln>
            <a:noFill/>
          </a:ln>
        </p:spPr>
      </p:pic>
      <p:pic>
        <p:nvPicPr>
          <p:cNvPr id="147" name="Google Shape;147;p14"/>
          <p:cNvPicPr preferRelativeResize="0"/>
          <p:nvPr/>
        </p:nvPicPr>
        <p:blipFill>
          <a:blip r:embed="rId27">
            <a:alphaModFix/>
          </a:blip>
          <a:stretch>
            <a:fillRect/>
          </a:stretch>
        </p:blipFill>
        <p:spPr>
          <a:xfrm>
            <a:off x="3312175" y="595431"/>
            <a:ext cx="201275" cy="195319"/>
          </a:xfrm>
          <a:prstGeom prst="rect">
            <a:avLst/>
          </a:prstGeom>
          <a:noFill/>
          <a:ln>
            <a:noFill/>
          </a:ln>
        </p:spPr>
      </p:pic>
      <p:pic>
        <p:nvPicPr>
          <p:cNvPr id="148" name="Google Shape;148;p14"/>
          <p:cNvPicPr preferRelativeResize="0"/>
          <p:nvPr/>
        </p:nvPicPr>
        <p:blipFill rotWithShape="1">
          <a:blip r:embed="rId22">
            <a:alphaModFix/>
          </a:blip>
          <a:srcRect l="34551" r="34766"/>
          <a:stretch/>
        </p:blipFill>
        <p:spPr>
          <a:xfrm>
            <a:off x="1314275" y="106150"/>
            <a:ext cx="201274" cy="656000"/>
          </a:xfrm>
          <a:prstGeom prst="rect">
            <a:avLst/>
          </a:prstGeom>
          <a:noFill/>
          <a:ln>
            <a:noFill/>
          </a:ln>
        </p:spPr>
      </p:pic>
      <p:pic>
        <p:nvPicPr>
          <p:cNvPr id="149" name="Google Shape;149;p14"/>
          <p:cNvPicPr preferRelativeResize="0"/>
          <p:nvPr/>
        </p:nvPicPr>
        <p:blipFill>
          <a:blip r:embed="rId28">
            <a:alphaModFix/>
          </a:blip>
          <a:stretch>
            <a:fillRect/>
          </a:stretch>
        </p:blipFill>
        <p:spPr>
          <a:xfrm flipH="1">
            <a:off x="972576" y="3725040"/>
            <a:ext cx="607450" cy="297110"/>
          </a:xfrm>
          <a:prstGeom prst="rect">
            <a:avLst/>
          </a:prstGeom>
          <a:noFill/>
          <a:ln>
            <a:noFill/>
          </a:ln>
        </p:spPr>
      </p:pic>
      <p:pic>
        <p:nvPicPr>
          <p:cNvPr id="150" name="Google Shape;150;p14"/>
          <p:cNvPicPr preferRelativeResize="0"/>
          <p:nvPr/>
        </p:nvPicPr>
        <p:blipFill rotWithShape="1">
          <a:blip r:embed="rId22">
            <a:alphaModFix/>
          </a:blip>
          <a:srcRect l="34551" r="34766"/>
          <a:stretch/>
        </p:blipFill>
        <p:spPr>
          <a:xfrm>
            <a:off x="1536900" y="106150"/>
            <a:ext cx="201274" cy="656000"/>
          </a:xfrm>
          <a:prstGeom prst="rect">
            <a:avLst/>
          </a:prstGeom>
          <a:noFill/>
          <a:ln>
            <a:noFill/>
          </a:ln>
        </p:spPr>
      </p:pic>
      <p:pic>
        <p:nvPicPr>
          <p:cNvPr id="151" name="Google Shape;151;p14"/>
          <p:cNvPicPr preferRelativeResize="0"/>
          <p:nvPr/>
        </p:nvPicPr>
        <p:blipFill rotWithShape="1">
          <a:blip r:embed="rId29">
            <a:alphaModFix/>
          </a:blip>
          <a:srcRect l="6241" t="16235" r="6460" b="18297"/>
          <a:stretch/>
        </p:blipFill>
        <p:spPr>
          <a:xfrm>
            <a:off x="509260" y="3637825"/>
            <a:ext cx="551815" cy="413850"/>
          </a:xfrm>
          <a:prstGeom prst="rect">
            <a:avLst/>
          </a:prstGeom>
          <a:noFill/>
          <a:ln>
            <a:noFill/>
          </a:ln>
        </p:spPr>
      </p:pic>
      <p:pic>
        <p:nvPicPr>
          <p:cNvPr id="152" name="Google Shape;152;p14"/>
          <p:cNvPicPr preferRelativeResize="0"/>
          <p:nvPr/>
        </p:nvPicPr>
        <p:blipFill rotWithShape="1">
          <a:blip r:embed="rId7">
            <a:alphaModFix/>
          </a:blip>
          <a:srcRect l="1209" t="1136" r="1277" b="90071"/>
          <a:stretch/>
        </p:blipFill>
        <p:spPr>
          <a:xfrm>
            <a:off x="2230375" y="3303550"/>
            <a:ext cx="4683251" cy="144076"/>
          </a:xfrm>
          <a:prstGeom prst="rect">
            <a:avLst/>
          </a:prstGeom>
          <a:noFill/>
          <a:ln>
            <a:noFill/>
          </a:ln>
        </p:spPr>
      </p:pic>
      <p:pic>
        <p:nvPicPr>
          <p:cNvPr id="153" name="Google Shape;153;p14"/>
          <p:cNvPicPr preferRelativeResize="0"/>
          <p:nvPr/>
        </p:nvPicPr>
        <p:blipFill>
          <a:blip r:embed="rId30">
            <a:alphaModFix/>
          </a:blip>
          <a:stretch>
            <a:fillRect/>
          </a:stretch>
        </p:blipFill>
        <p:spPr>
          <a:xfrm>
            <a:off x="517325" y="1000775"/>
            <a:ext cx="638950" cy="413850"/>
          </a:xfrm>
          <a:prstGeom prst="rect">
            <a:avLst/>
          </a:prstGeom>
          <a:noFill/>
          <a:ln>
            <a:noFill/>
          </a:ln>
        </p:spPr>
      </p:pic>
      <p:pic>
        <p:nvPicPr>
          <p:cNvPr id="154" name="Google Shape;154;p14"/>
          <p:cNvPicPr preferRelativeResize="0"/>
          <p:nvPr/>
        </p:nvPicPr>
        <p:blipFill rotWithShape="1">
          <a:blip r:embed="rId31">
            <a:alphaModFix/>
          </a:blip>
          <a:srcRect l="14491" t="17334" r="13592" b="23744"/>
          <a:stretch/>
        </p:blipFill>
        <p:spPr>
          <a:xfrm>
            <a:off x="1104478" y="1092450"/>
            <a:ext cx="520950" cy="322174"/>
          </a:xfrm>
          <a:prstGeom prst="rect">
            <a:avLst/>
          </a:prstGeom>
          <a:noFill/>
          <a:ln>
            <a:noFill/>
          </a:ln>
        </p:spPr>
      </p:pic>
      <p:pic>
        <p:nvPicPr>
          <p:cNvPr id="155" name="Google Shape;155;p14"/>
          <p:cNvPicPr preferRelativeResize="0"/>
          <p:nvPr/>
        </p:nvPicPr>
        <p:blipFill rotWithShape="1">
          <a:blip r:embed="rId32">
            <a:alphaModFix/>
          </a:blip>
          <a:srcRect l="18208" t="3180" r="18937" b="4080"/>
          <a:stretch/>
        </p:blipFill>
        <p:spPr>
          <a:xfrm>
            <a:off x="7017355" y="1055049"/>
            <a:ext cx="822225" cy="1213300"/>
          </a:xfrm>
          <a:prstGeom prst="rect">
            <a:avLst/>
          </a:prstGeom>
          <a:noFill/>
          <a:ln>
            <a:noFill/>
          </a:ln>
        </p:spPr>
      </p:pic>
      <p:pic>
        <p:nvPicPr>
          <p:cNvPr id="156" name="Google Shape;156;p14"/>
          <p:cNvPicPr preferRelativeResize="0"/>
          <p:nvPr/>
        </p:nvPicPr>
        <p:blipFill rotWithShape="1">
          <a:blip r:embed="rId33">
            <a:alphaModFix/>
          </a:blip>
          <a:srcRect l="14562" t="35954" r="11253" b="27616"/>
          <a:stretch/>
        </p:blipFill>
        <p:spPr>
          <a:xfrm>
            <a:off x="5733900" y="3556806"/>
            <a:ext cx="1172700" cy="575819"/>
          </a:xfrm>
          <a:prstGeom prst="rect">
            <a:avLst/>
          </a:prstGeom>
          <a:noFill/>
          <a:ln>
            <a:noFill/>
          </a:ln>
        </p:spPr>
      </p:pic>
      <p:pic>
        <p:nvPicPr>
          <p:cNvPr id="157" name="Google Shape;157;p14"/>
          <p:cNvPicPr preferRelativeResize="0"/>
          <p:nvPr/>
        </p:nvPicPr>
        <p:blipFill>
          <a:blip r:embed="rId34">
            <a:alphaModFix/>
          </a:blip>
          <a:stretch>
            <a:fillRect/>
          </a:stretch>
        </p:blipFill>
        <p:spPr>
          <a:xfrm rot="4357007">
            <a:off x="8734911" y="2722113"/>
            <a:ext cx="330255" cy="534522"/>
          </a:xfrm>
          <a:prstGeom prst="rect">
            <a:avLst/>
          </a:prstGeom>
          <a:noFill/>
          <a:ln>
            <a:noFill/>
          </a:ln>
        </p:spPr>
      </p:pic>
      <p:pic>
        <p:nvPicPr>
          <p:cNvPr id="158" name="Google Shape;158;p14"/>
          <p:cNvPicPr preferRelativeResize="0"/>
          <p:nvPr/>
        </p:nvPicPr>
        <p:blipFill rotWithShape="1">
          <a:blip r:embed="rId35">
            <a:alphaModFix/>
          </a:blip>
          <a:srcRect t="18052" b="19653"/>
          <a:stretch/>
        </p:blipFill>
        <p:spPr>
          <a:xfrm>
            <a:off x="6906591" y="2456575"/>
            <a:ext cx="2311835" cy="1440125"/>
          </a:xfrm>
          <a:prstGeom prst="rect">
            <a:avLst/>
          </a:prstGeom>
          <a:noFill/>
          <a:ln>
            <a:noFill/>
          </a:ln>
        </p:spPr>
      </p:pic>
      <p:pic>
        <p:nvPicPr>
          <p:cNvPr id="159" name="Google Shape;159;p14"/>
          <p:cNvPicPr preferRelativeResize="0"/>
          <p:nvPr/>
        </p:nvPicPr>
        <p:blipFill rotWithShape="1">
          <a:blip r:embed="rId36">
            <a:alphaModFix/>
          </a:blip>
          <a:srcRect/>
          <a:stretch/>
        </p:blipFill>
        <p:spPr>
          <a:xfrm>
            <a:off x="8038096" y="2743500"/>
            <a:ext cx="551825" cy="491713"/>
          </a:xfrm>
          <a:prstGeom prst="rect">
            <a:avLst/>
          </a:prstGeom>
          <a:noFill/>
          <a:ln>
            <a:noFill/>
          </a:ln>
        </p:spPr>
      </p:pic>
      <p:pic>
        <p:nvPicPr>
          <p:cNvPr id="160" name="Google Shape;160;p14"/>
          <p:cNvPicPr preferRelativeResize="0"/>
          <p:nvPr/>
        </p:nvPicPr>
        <p:blipFill>
          <a:blip r:embed="rId37">
            <a:alphaModFix/>
          </a:blip>
          <a:stretch>
            <a:fillRect/>
          </a:stretch>
        </p:blipFill>
        <p:spPr>
          <a:xfrm>
            <a:off x="7166782" y="2709723"/>
            <a:ext cx="386050" cy="424434"/>
          </a:xfrm>
          <a:prstGeom prst="rect">
            <a:avLst/>
          </a:prstGeom>
          <a:noFill/>
          <a:ln>
            <a:noFill/>
          </a:ln>
        </p:spPr>
      </p:pic>
      <p:pic>
        <p:nvPicPr>
          <p:cNvPr id="161" name="Google Shape;161;p14"/>
          <p:cNvPicPr preferRelativeResize="0"/>
          <p:nvPr/>
        </p:nvPicPr>
        <p:blipFill rotWithShape="1">
          <a:blip r:embed="rId38">
            <a:alphaModFix/>
          </a:blip>
          <a:srcRect b="10297"/>
          <a:stretch/>
        </p:blipFill>
        <p:spPr>
          <a:xfrm flipH="1">
            <a:off x="6956610" y="2719434"/>
            <a:ext cx="452200" cy="405004"/>
          </a:xfrm>
          <a:prstGeom prst="rect">
            <a:avLst/>
          </a:prstGeom>
          <a:noFill/>
          <a:ln>
            <a:noFill/>
          </a:ln>
        </p:spPr>
      </p:pic>
      <p:pic>
        <p:nvPicPr>
          <p:cNvPr id="162" name="Google Shape;162;p14"/>
          <p:cNvPicPr preferRelativeResize="0"/>
          <p:nvPr/>
        </p:nvPicPr>
        <p:blipFill>
          <a:blip r:embed="rId39">
            <a:alphaModFix/>
          </a:blip>
          <a:stretch>
            <a:fillRect/>
          </a:stretch>
        </p:blipFill>
        <p:spPr>
          <a:xfrm>
            <a:off x="7035874" y="3266725"/>
            <a:ext cx="461475" cy="409013"/>
          </a:xfrm>
          <a:prstGeom prst="rect">
            <a:avLst/>
          </a:prstGeom>
          <a:noFill/>
          <a:ln>
            <a:noFill/>
          </a:ln>
        </p:spPr>
      </p:pic>
      <p:pic>
        <p:nvPicPr>
          <p:cNvPr id="163" name="Google Shape;163;p14"/>
          <p:cNvPicPr preferRelativeResize="0"/>
          <p:nvPr/>
        </p:nvPicPr>
        <p:blipFill rotWithShape="1">
          <a:blip r:embed="rId40">
            <a:alphaModFix/>
          </a:blip>
          <a:srcRect t="11441"/>
          <a:stretch/>
        </p:blipFill>
        <p:spPr>
          <a:xfrm rot="-692912">
            <a:off x="8116698" y="3240830"/>
            <a:ext cx="462829" cy="442272"/>
          </a:xfrm>
          <a:prstGeom prst="rect">
            <a:avLst/>
          </a:prstGeom>
          <a:noFill/>
          <a:ln>
            <a:noFill/>
          </a:ln>
        </p:spPr>
      </p:pic>
      <p:pic>
        <p:nvPicPr>
          <p:cNvPr id="164" name="Google Shape;164;p14"/>
          <p:cNvPicPr preferRelativeResize="0"/>
          <p:nvPr/>
        </p:nvPicPr>
        <p:blipFill rotWithShape="1">
          <a:blip r:embed="rId41">
            <a:alphaModFix/>
          </a:blip>
          <a:srcRect l="13342" t="5737" r="13670" b="6265"/>
          <a:stretch/>
        </p:blipFill>
        <p:spPr>
          <a:xfrm flipH="1">
            <a:off x="6276000" y="105500"/>
            <a:ext cx="841675" cy="693805"/>
          </a:xfrm>
          <a:prstGeom prst="rect">
            <a:avLst/>
          </a:prstGeom>
          <a:noFill/>
          <a:ln>
            <a:noFill/>
          </a:ln>
        </p:spPr>
      </p:pic>
      <p:pic>
        <p:nvPicPr>
          <p:cNvPr id="165" name="Google Shape;165;p14"/>
          <p:cNvPicPr preferRelativeResize="0"/>
          <p:nvPr/>
        </p:nvPicPr>
        <p:blipFill>
          <a:blip r:embed="rId42">
            <a:alphaModFix/>
          </a:blip>
          <a:stretch>
            <a:fillRect/>
          </a:stretch>
        </p:blipFill>
        <p:spPr>
          <a:xfrm rot="-315440" flipH="1">
            <a:off x="7595586" y="3245291"/>
            <a:ext cx="423553" cy="433338"/>
          </a:xfrm>
          <a:prstGeom prst="rect">
            <a:avLst/>
          </a:prstGeom>
          <a:noFill/>
          <a:ln>
            <a:noFill/>
          </a:ln>
        </p:spPr>
      </p:pic>
      <p:pic>
        <p:nvPicPr>
          <p:cNvPr id="166" name="Google Shape;166;p14"/>
          <p:cNvPicPr preferRelativeResize="0"/>
          <p:nvPr/>
        </p:nvPicPr>
        <p:blipFill>
          <a:blip r:embed="rId42">
            <a:alphaModFix/>
          </a:blip>
          <a:stretch>
            <a:fillRect/>
          </a:stretch>
        </p:blipFill>
        <p:spPr>
          <a:xfrm rot="-315440" flipH="1">
            <a:off x="8614611" y="2772704"/>
            <a:ext cx="423553" cy="433338"/>
          </a:xfrm>
          <a:prstGeom prst="rect">
            <a:avLst/>
          </a:prstGeom>
          <a:noFill/>
          <a:ln>
            <a:noFill/>
          </a:ln>
        </p:spPr>
      </p:pic>
      <p:pic>
        <p:nvPicPr>
          <p:cNvPr id="167" name="Google Shape;167;p14"/>
          <p:cNvPicPr preferRelativeResize="0"/>
          <p:nvPr/>
        </p:nvPicPr>
        <p:blipFill rotWithShape="1">
          <a:blip r:embed="rId22">
            <a:alphaModFix/>
          </a:blip>
          <a:srcRect l="34551" r="34766"/>
          <a:stretch/>
        </p:blipFill>
        <p:spPr>
          <a:xfrm>
            <a:off x="7327838" y="2021962"/>
            <a:ext cx="201274" cy="656000"/>
          </a:xfrm>
          <a:prstGeom prst="rect">
            <a:avLst/>
          </a:prstGeom>
          <a:noFill/>
          <a:ln>
            <a:noFill/>
          </a:ln>
        </p:spPr>
      </p:pic>
      <p:pic>
        <p:nvPicPr>
          <p:cNvPr id="168" name="Google Shape;168;p14"/>
          <p:cNvPicPr preferRelativeResize="0"/>
          <p:nvPr/>
        </p:nvPicPr>
        <p:blipFill rotWithShape="1">
          <a:blip r:embed="rId43">
            <a:alphaModFix/>
          </a:blip>
          <a:srcRect l="23549" r="22966"/>
          <a:stretch/>
        </p:blipFill>
        <p:spPr>
          <a:xfrm rot="1120906">
            <a:off x="7581265" y="1799732"/>
            <a:ext cx="452200" cy="845481"/>
          </a:xfrm>
          <a:prstGeom prst="rect">
            <a:avLst/>
          </a:prstGeom>
          <a:noFill/>
          <a:ln>
            <a:noFill/>
          </a:ln>
        </p:spPr>
      </p:pic>
      <p:pic>
        <p:nvPicPr>
          <p:cNvPr id="169" name="Google Shape;169;p14"/>
          <p:cNvPicPr preferRelativeResize="0"/>
          <p:nvPr/>
        </p:nvPicPr>
        <p:blipFill rotWithShape="1">
          <a:blip r:embed="rId44">
            <a:alphaModFix/>
          </a:blip>
          <a:srcRect l="31222" r="25965"/>
          <a:stretch/>
        </p:blipFill>
        <p:spPr>
          <a:xfrm>
            <a:off x="8658123" y="3199938"/>
            <a:ext cx="299502" cy="524050"/>
          </a:xfrm>
          <a:prstGeom prst="rect">
            <a:avLst/>
          </a:prstGeom>
          <a:noFill/>
          <a:ln>
            <a:noFill/>
          </a:ln>
        </p:spPr>
      </p:pic>
      <p:pic>
        <p:nvPicPr>
          <p:cNvPr id="170" name="Google Shape;170;p14"/>
          <p:cNvPicPr preferRelativeResize="0"/>
          <p:nvPr/>
        </p:nvPicPr>
        <p:blipFill>
          <a:blip r:embed="rId45">
            <a:alphaModFix/>
          </a:blip>
          <a:stretch>
            <a:fillRect/>
          </a:stretch>
        </p:blipFill>
        <p:spPr>
          <a:xfrm>
            <a:off x="3479188" y="3266725"/>
            <a:ext cx="872250" cy="872250"/>
          </a:xfrm>
          <a:prstGeom prst="rect">
            <a:avLst/>
          </a:prstGeom>
          <a:noFill/>
          <a:ln>
            <a:noFill/>
          </a:ln>
        </p:spPr>
      </p:pic>
      <p:pic>
        <p:nvPicPr>
          <p:cNvPr id="171" name="Google Shape;171;p14"/>
          <p:cNvPicPr preferRelativeResize="0"/>
          <p:nvPr/>
        </p:nvPicPr>
        <p:blipFill rotWithShape="1">
          <a:blip r:embed="rId46">
            <a:alphaModFix/>
          </a:blip>
          <a:srcRect l="6508" t="4176" r="7970" b="6776"/>
          <a:stretch/>
        </p:blipFill>
        <p:spPr>
          <a:xfrm>
            <a:off x="8000900" y="2219202"/>
            <a:ext cx="694426" cy="476171"/>
          </a:xfrm>
          <a:prstGeom prst="rect">
            <a:avLst/>
          </a:prstGeom>
          <a:noFill/>
          <a:ln>
            <a:noFill/>
          </a:ln>
        </p:spPr>
      </p:pic>
      <p:pic>
        <p:nvPicPr>
          <p:cNvPr id="172" name="Google Shape;172;p14"/>
          <p:cNvPicPr preferRelativeResize="0"/>
          <p:nvPr/>
        </p:nvPicPr>
        <p:blipFill>
          <a:blip r:embed="rId47">
            <a:alphaModFix/>
          </a:blip>
          <a:stretch>
            <a:fillRect/>
          </a:stretch>
        </p:blipFill>
        <p:spPr>
          <a:xfrm>
            <a:off x="8580563" y="1943859"/>
            <a:ext cx="638950" cy="736116"/>
          </a:xfrm>
          <a:prstGeom prst="rect">
            <a:avLst/>
          </a:prstGeom>
          <a:noFill/>
          <a:ln>
            <a:noFill/>
          </a:ln>
        </p:spPr>
      </p:pic>
      <p:pic>
        <p:nvPicPr>
          <p:cNvPr id="173" name="Google Shape;173;p14"/>
          <p:cNvPicPr preferRelativeResize="0"/>
          <p:nvPr/>
        </p:nvPicPr>
        <p:blipFill rotWithShape="1">
          <a:blip r:embed="rId48">
            <a:alphaModFix/>
          </a:blip>
          <a:srcRect l="7955" t="11079" r="8306" b="10617"/>
          <a:stretch/>
        </p:blipFill>
        <p:spPr>
          <a:xfrm rot="319751">
            <a:off x="4372102" y="3324504"/>
            <a:ext cx="768349" cy="718392"/>
          </a:xfrm>
          <a:prstGeom prst="rect">
            <a:avLst/>
          </a:prstGeom>
          <a:noFill/>
          <a:ln>
            <a:noFill/>
          </a:ln>
        </p:spPr>
      </p:pic>
      <p:pic>
        <p:nvPicPr>
          <p:cNvPr id="174" name="Google Shape;174;p14"/>
          <p:cNvPicPr preferRelativeResize="0"/>
          <p:nvPr/>
        </p:nvPicPr>
        <p:blipFill rotWithShape="1">
          <a:blip r:embed="rId49">
            <a:alphaModFix/>
          </a:blip>
          <a:srcRect t="14068" b="10737"/>
          <a:stretch/>
        </p:blipFill>
        <p:spPr>
          <a:xfrm>
            <a:off x="3914775" y="3531990"/>
            <a:ext cx="831750" cy="625434"/>
          </a:xfrm>
          <a:prstGeom prst="rect">
            <a:avLst/>
          </a:prstGeom>
          <a:noFill/>
          <a:ln>
            <a:noFill/>
          </a:ln>
        </p:spPr>
      </p:pic>
      <p:pic>
        <p:nvPicPr>
          <p:cNvPr id="175" name="Google Shape;175;p14"/>
          <p:cNvPicPr preferRelativeResize="0"/>
          <p:nvPr/>
        </p:nvPicPr>
        <p:blipFill>
          <a:blip r:embed="rId50">
            <a:alphaModFix/>
          </a:blip>
          <a:stretch>
            <a:fillRect/>
          </a:stretch>
        </p:blipFill>
        <p:spPr>
          <a:xfrm>
            <a:off x="7515638" y="2734975"/>
            <a:ext cx="520950" cy="452201"/>
          </a:xfrm>
          <a:prstGeom prst="rect">
            <a:avLst/>
          </a:prstGeom>
          <a:noFill/>
          <a:ln>
            <a:noFill/>
          </a:ln>
        </p:spPr>
      </p:pic>
      <p:pic>
        <p:nvPicPr>
          <p:cNvPr id="176" name="Google Shape;176;p14"/>
          <p:cNvPicPr preferRelativeResize="0"/>
          <p:nvPr/>
        </p:nvPicPr>
        <p:blipFill rotWithShape="1">
          <a:blip r:embed="rId51">
            <a:alphaModFix/>
          </a:blip>
          <a:srcRect l="17493" t="32893" r="14572" b="10908"/>
          <a:stretch/>
        </p:blipFill>
        <p:spPr>
          <a:xfrm flipH="1">
            <a:off x="1464020" y="3064489"/>
            <a:ext cx="1886390" cy="1560450"/>
          </a:xfrm>
          <a:prstGeom prst="rect">
            <a:avLst/>
          </a:prstGeom>
          <a:noFill/>
          <a:ln>
            <a:noFill/>
          </a:ln>
        </p:spPr>
      </p:pic>
      <p:pic>
        <p:nvPicPr>
          <p:cNvPr id="177" name="Google Shape;177;p14"/>
          <p:cNvPicPr preferRelativeResize="0"/>
          <p:nvPr/>
        </p:nvPicPr>
        <p:blipFill rotWithShape="1">
          <a:blip r:embed="rId52">
            <a:alphaModFix/>
          </a:blip>
          <a:srcRect l="10442" t="12328" r="9659" b="13449"/>
          <a:stretch/>
        </p:blipFill>
        <p:spPr>
          <a:xfrm rot="-711342">
            <a:off x="1666464" y="3028697"/>
            <a:ext cx="746899" cy="693800"/>
          </a:xfrm>
          <a:prstGeom prst="rect">
            <a:avLst/>
          </a:prstGeom>
          <a:noFill/>
          <a:ln>
            <a:noFill/>
          </a:ln>
        </p:spPr>
      </p:pic>
      <p:pic>
        <p:nvPicPr>
          <p:cNvPr id="178" name="Google Shape;178;p14"/>
          <p:cNvPicPr preferRelativeResize="0"/>
          <p:nvPr/>
        </p:nvPicPr>
        <p:blipFill>
          <a:blip r:embed="rId53">
            <a:alphaModFix/>
          </a:blip>
          <a:stretch>
            <a:fillRect/>
          </a:stretch>
        </p:blipFill>
        <p:spPr>
          <a:xfrm>
            <a:off x="953650" y="1825013"/>
            <a:ext cx="2697525" cy="2697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pic>
        <p:nvPicPr>
          <p:cNvPr id="183" name="Google Shape;183;p15"/>
          <p:cNvPicPr preferRelativeResize="0"/>
          <p:nvPr/>
        </p:nvPicPr>
        <p:blipFill rotWithShape="1">
          <a:blip r:embed="rId4">
            <a:alphaModFix/>
          </a:blip>
          <a:srcRect l="680" t="12217" r="661" b="9215"/>
          <a:stretch/>
        </p:blipFill>
        <p:spPr>
          <a:xfrm>
            <a:off x="2187413" y="804125"/>
            <a:ext cx="4769175" cy="3050050"/>
          </a:xfrm>
          <a:prstGeom prst="rect">
            <a:avLst/>
          </a:prstGeom>
          <a:noFill/>
          <a:ln>
            <a:noFill/>
          </a:ln>
        </p:spPr>
      </p:pic>
      <p:sp>
        <p:nvSpPr>
          <p:cNvPr id="184" name="Google Shape;184;p15"/>
          <p:cNvSpPr/>
          <p:nvPr/>
        </p:nvSpPr>
        <p:spPr>
          <a:xfrm>
            <a:off x="2237407" y="1031131"/>
            <a:ext cx="4669200" cy="24165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200">
                <a:latin typeface="Pacifico"/>
                <a:ea typeface="Pacifico"/>
                <a:cs typeface="Pacifico"/>
                <a:sym typeface="Pacifico"/>
              </a:rPr>
              <a:t>Schedule</a:t>
            </a:r>
            <a:endParaRPr sz="2200">
              <a:latin typeface="Pacifico"/>
              <a:ea typeface="Pacifico"/>
              <a:cs typeface="Pacifico"/>
              <a:sym typeface="Pacifico"/>
            </a:endParaRPr>
          </a:p>
          <a:p>
            <a:pPr marL="0" lvl="0" indent="0" algn="ctr" rtl="0">
              <a:spcBef>
                <a:spcPts val="0"/>
              </a:spcBef>
              <a:spcAft>
                <a:spcPts val="0"/>
              </a:spcAft>
              <a:buNone/>
            </a:pPr>
            <a:r>
              <a:rPr lang="en" sz="900">
                <a:latin typeface="Pacifico"/>
                <a:ea typeface="Pacifico"/>
                <a:cs typeface="Pacifico"/>
                <a:sym typeface="Pacifico"/>
              </a:rPr>
              <a:t>2nd-5th-students will not be rotating, teachers will to minimize contact</a:t>
            </a:r>
            <a:endParaRPr sz="900">
              <a:latin typeface="Pacifico"/>
              <a:ea typeface="Pacifico"/>
              <a:cs typeface="Pacifico"/>
              <a:sym typeface="Pacifico"/>
            </a:endParaRPr>
          </a:p>
          <a:p>
            <a:pPr marL="0" lvl="0" indent="0" algn="ctr" rtl="0">
              <a:spcBef>
                <a:spcPts val="0"/>
              </a:spcBef>
              <a:spcAft>
                <a:spcPts val="0"/>
              </a:spcAft>
              <a:buNone/>
            </a:pPr>
            <a:endParaRPr sz="3000">
              <a:latin typeface="Pacifico"/>
              <a:ea typeface="Pacifico"/>
              <a:cs typeface="Pacifico"/>
              <a:sym typeface="Pacifico"/>
            </a:endParaRPr>
          </a:p>
        </p:txBody>
      </p:sp>
      <p:pic>
        <p:nvPicPr>
          <p:cNvPr id="185" name="Google Shape;185;p15"/>
          <p:cNvPicPr preferRelativeResize="0"/>
          <p:nvPr/>
        </p:nvPicPr>
        <p:blipFill rotWithShape="1">
          <a:blip r:embed="rId5">
            <a:alphaModFix/>
          </a:blip>
          <a:srcRect l="1209" t="1136" r="1277" b="90071"/>
          <a:stretch/>
        </p:blipFill>
        <p:spPr>
          <a:xfrm rot="-5400000">
            <a:off x="5623688" y="2150449"/>
            <a:ext cx="2435799" cy="144076"/>
          </a:xfrm>
          <a:prstGeom prst="rect">
            <a:avLst/>
          </a:prstGeom>
          <a:noFill/>
          <a:ln>
            <a:noFill/>
          </a:ln>
        </p:spPr>
      </p:pic>
      <p:pic>
        <p:nvPicPr>
          <p:cNvPr id="186" name="Google Shape;186;p15"/>
          <p:cNvPicPr preferRelativeResize="0"/>
          <p:nvPr/>
        </p:nvPicPr>
        <p:blipFill rotWithShape="1">
          <a:blip r:embed="rId5">
            <a:alphaModFix/>
          </a:blip>
          <a:srcRect l="1209" t="1136" r="1277" b="90071"/>
          <a:stretch/>
        </p:blipFill>
        <p:spPr>
          <a:xfrm rot="-5400000">
            <a:off x="1084513" y="2150436"/>
            <a:ext cx="2435799" cy="144076"/>
          </a:xfrm>
          <a:prstGeom prst="rect">
            <a:avLst/>
          </a:prstGeom>
          <a:noFill/>
          <a:ln>
            <a:noFill/>
          </a:ln>
        </p:spPr>
      </p:pic>
      <p:pic>
        <p:nvPicPr>
          <p:cNvPr id="187" name="Google Shape;187;p15"/>
          <p:cNvPicPr preferRelativeResize="0"/>
          <p:nvPr/>
        </p:nvPicPr>
        <p:blipFill rotWithShape="1">
          <a:blip r:embed="rId5">
            <a:alphaModFix/>
          </a:blip>
          <a:srcRect l="1209" t="1136" r="1277" b="90071"/>
          <a:stretch/>
        </p:blipFill>
        <p:spPr>
          <a:xfrm>
            <a:off x="2230375" y="1004575"/>
            <a:ext cx="4683251" cy="144076"/>
          </a:xfrm>
          <a:prstGeom prst="rect">
            <a:avLst/>
          </a:prstGeom>
          <a:noFill/>
          <a:ln>
            <a:noFill/>
          </a:ln>
        </p:spPr>
      </p:pic>
      <p:pic>
        <p:nvPicPr>
          <p:cNvPr id="188" name="Google Shape;188;p15"/>
          <p:cNvPicPr preferRelativeResize="0"/>
          <p:nvPr/>
        </p:nvPicPr>
        <p:blipFill rotWithShape="1">
          <a:blip r:embed="rId6">
            <a:alphaModFix/>
          </a:blip>
          <a:srcRect l="20477" t="3749" r="19784" b="2984"/>
          <a:stretch/>
        </p:blipFill>
        <p:spPr>
          <a:xfrm>
            <a:off x="7900350" y="903588"/>
            <a:ext cx="1153125" cy="1440125"/>
          </a:xfrm>
          <a:prstGeom prst="rect">
            <a:avLst/>
          </a:prstGeom>
          <a:noFill/>
          <a:ln w="19050" cap="flat" cmpd="sng">
            <a:solidFill>
              <a:srgbClr val="783F04"/>
            </a:solidFill>
            <a:prstDash val="solid"/>
            <a:round/>
            <a:headEnd type="none" w="sm" len="sm"/>
            <a:tailEnd type="none" w="sm" len="sm"/>
          </a:ln>
        </p:spPr>
      </p:pic>
      <p:pic>
        <p:nvPicPr>
          <p:cNvPr id="189" name="Google Shape;189;p15"/>
          <p:cNvPicPr preferRelativeResize="0"/>
          <p:nvPr/>
        </p:nvPicPr>
        <p:blipFill>
          <a:blip r:embed="rId7">
            <a:alphaModFix/>
          </a:blip>
          <a:stretch>
            <a:fillRect/>
          </a:stretch>
        </p:blipFill>
        <p:spPr>
          <a:xfrm>
            <a:off x="0" y="3777975"/>
            <a:ext cx="9144000" cy="1365525"/>
          </a:xfrm>
          <a:prstGeom prst="rect">
            <a:avLst/>
          </a:prstGeom>
          <a:noFill/>
          <a:ln>
            <a:noFill/>
          </a:ln>
        </p:spPr>
      </p:pic>
      <p:pic>
        <p:nvPicPr>
          <p:cNvPr id="190" name="Google Shape;190;p15"/>
          <p:cNvPicPr preferRelativeResize="0"/>
          <p:nvPr/>
        </p:nvPicPr>
        <p:blipFill rotWithShape="1">
          <a:blip r:embed="rId8">
            <a:alphaModFix/>
          </a:blip>
          <a:srcRect l="66237" t="16552" b="17182"/>
          <a:stretch/>
        </p:blipFill>
        <p:spPr>
          <a:xfrm rot="5400000">
            <a:off x="3916600" y="614500"/>
            <a:ext cx="1274500" cy="7662150"/>
          </a:xfrm>
          <a:prstGeom prst="rect">
            <a:avLst/>
          </a:prstGeom>
          <a:noFill/>
          <a:ln>
            <a:noFill/>
          </a:ln>
        </p:spPr>
      </p:pic>
      <p:pic>
        <p:nvPicPr>
          <p:cNvPr id="191" name="Google Shape;191;p15"/>
          <p:cNvPicPr preferRelativeResize="0"/>
          <p:nvPr/>
        </p:nvPicPr>
        <p:blipFill>
          <a:blip r:embed="rId9">
            <a:alphaModFix/>
          </a:blip>
          <a:stretch>
            <a:fillRect/>
          </a:stretch>
        </p:blipFill>
        <p:spPr>
          <a:xfrm>
            <a:off x="-168300" y="804125"/>
            <a:ext cx="2405700" cy="3614700"/>
          </a:xfrm>
          <a:prstGeom prst="rect">
            <a:avLst/>
          </a:prstGeom>
          <a:noFill/>
          <a:ln>
            <a:noFill/>
          </a:ln>
        </p:spPr>
      </p:pic>
      <p:pic>
        <p:nvPicPr>
          <p:cNvPr id="192" name="Google Shape;192;p15"/>
          <p:cNvPicPr preferRelativeResize="0"/>
          <p:nvPr/>
        </p:nvPicPr>
        <p:blipFill rotWithShape="1">
          <a:blip r:embed="rId10">
            <a:alphaModFix/>
          </a:blip>
          <a:srcRect t="68893" b="9699"/>
          <a:stretch/>
        </p:blipFill>
        <p:spPr>
          <a:xfrm>
            <a:off x="4915900" y="227550"/>
            <a:ext cx="4322776" cy="694399"/>
          </a:xfrm>
          <a:prstGeom prst="rect">
            <a:avLst/>
          </a:prstGeom>
          <a:noFill/>
          <a:ln>
            <a:noFill/>
          </a:ln>
        </p:spPr>
      </p:pic>
      <p:pic>
        <p:nvPicPr>
          <p:cNvPr id="193" name="Google Shape;193;p15"/>
          <p:cNvPicPr preferRelativeResize="0"/>
          <p:nvPr/>
        </p:nvPicPr>
        <p:blipFill rotWithShape="1">
          <a:blip r:embed="rId11">
            <a:alphaModFix/>
          </a:blip>
          <a:srcRect t="18154" r="51011" b="19543"/>
          <a:stretch/>
        </p:blipFill>
        <p:spPr>
          <a:xfrm>
            <a:off x="533467" y="1531862"/>
            <a:ext cx="1002170" cy="1274500"/>
          </a:xfrm>
          <a:prstGeom prst="rect">
            <a:avLst/>
          </a:prstGeom>
          <a:noFill/>
          <a:ln>
            <a:noFill/>
          </a:ln>
        </p:spPr>
      </p:pic>
      <p:pic>
        <p:nvPicPr>
          <p:cNvPr id="194" name="Google Shape;194;p15"/>
          <p:cNvPicPr preferRelativeResize="0"/>
          <p:nvPr/>
        </p:nvPicPr>
        <p:blipFill rotWithShape="1">
          <a:blip r:embed="rId12">
            <a:alphaModFix/>
          </a:blip>
          <a:srcRect r="37655"/>
          <a:stretch/>
        </p:blipFill>
        <p:spPr>
          <a:xfrm flipH="1">
            <a:off x="1239367" y="2571750"/>
            <a:ext cx="386071" cy="872250"/>
          </a:xfrm>
          <a:prstGeom prst="rect">
            <a:avLst/>
          </a:prstGeom>
          <a:noFill/>
          <a:ln>
            <a:noFill/>
          </a:ln>
        </p:spPr>
      </p:pic>
      <p:pic>
        <p:nvPicPr>
          <p:cNvPr id="195" name="Google Shape;195;p15"/>
          <p:cNvPicPr preferRelativeResize="0"/>
          <p:nvPr/>
        </p:nvPicPr>
        <p:blipFill>
          <a:blip r:embed="rId13">
            <a:alphaModFix/>
          </a:blip>
          <a:stretch>
            <a:fillRect/>
          </a:stretch>
        </p:blipFill>
        <p:spPr>
          <a:xfrm>
            <a:off x="3967511" y="13090"/>
            <a:ext cx="1172699" cy="1213310"/>
          </a:xfrm>
          <a:prstGeom prst="rect">
            <a:avLst/>
          </a:prstGeom>
          <a:noFill/>
          <a:ln>
            <a:noFill/>
          </a:ln>
        </p:spPr>
      </p:pic>
      <p:pic>
        <p:nvPicPr>
          <p:cNvPr id="196" name="Google Shape;196;p15"/>
          <p:cNvPicPr preferRelativeResize="0"/>
          <p:nvPr/>
        </p:nvPicPr>
        <p:blipFill>
          <a:blip r:embed="rId14">
            <a:alphaModFix/>
          </a:blip>
          <a:stretch>
            <a:fillRect/>
          </a:stretch>
        </p:blipFill>
        <p:spPr>
          <a:xfrm rot="-9195710">
            <a:off x="312575" y="2184049"/>
            <a:ext cx="1103925" cy="1191150"/>
          </a:xfrm>
          <a:prstGeom prst="rect">
            <a:avLst/>
          </a:prstGeom>
          <a:noFill/>
          <a:ln>
            <a:noFill/>
          </a:ln>
        </p:spPr>
      </p:pic>
      <p:pic>
        <p:nvPicPr>
          <p:cNvPr id="197" name="Google Shape;197;p15"/>
          <p:cNvPicPr preferRelativeResize="0"/>
          <p:nvPr/>
        </p:nvPicPr>
        <p:blipFill>
          <a:blip r:embed="rId15">
            <a:alphaModFix/>
          </a:blip>
          <a:stretch>
            <a:fillRect/>
          </a:stretch>
        </p:blipFill>
        <p:spPr>
          <a:xfrm rot="-5400000" flipH="1">
            <a:off x="490975" y="2307749"/>
            <a:ext cx="1661449" cy="607450"/>
          </a:xfrm>
          <a:prstGeom prst="rect">
            <a:avLst/>
          </a:prstGeom>
          <a:noFill/>
          <a:ln>
            <a:noFill/>
          </a:ln>
        </p:spPr>
      </p:pic>
      <p:pic>
        <p:nvPicPr>
          <p:cNvPr id="198" name="Google Shape;198;p15"/>
          <p:cNvPicPr preferRelativeResize="0"/>
          <p:nvPr/>
        </p:nvPicPr>
        <p:blipFill rotWithShape="1">
          <a:blip r:embed="rId10">
            <a:alphaModFix/>
          </a:blip>
          <a:srcRect t="68894" b="10882"/>
          <a:stretch/>
        </p:blipFill>
        <p:spPr>
          <a:xfrm>
            <a:off x="-107600" y="227550"/>
            <a:ext cx="4322776" cy="656000"/>
          </a:xfrm>
          <a:prstGeom prst="rect">
            <a:avLst/>
          </a:prstGeom>
          <a:noFill/>
          <a:ln>
            <a:noFill/>
          </a:ln>
        </p:spPr>
      </p:pic>
      <p:pic>
        <p:nvPicPr>
          <p:cNvPr id="199" name="Google Shape;199;p15"/>
          <p:cNvPicPr preferRelativeResize="0"/>
          <p:nvPr/>
        </p:nvPicPr>
        <p:blipFill>
          <a:blip r:embed="rId16">
            <a:alphaModFix/>
          </a:blip>
          <a:stretch>
            <a:fillRect/>
          </a:stretch>
        </p:blipFill>
        <p:spPr>
          <a:xfrm>
            <a:off x="2313224" y="285625"/>
            <a:ext cx="452200" cy="452200"/>
          </a:xfrm>
          <a:prstGeom prst="rect">
            <a:avLst/>
          </a:prstGeom>
          <a:noFill/>
          <a:ln>
            <a:noFill/>
          </a:ln>
        </p:spPr>
      </p:pic>
      <p:pic>
        <p:nvPicPr>
          <p:cNvPr id="200" name="Google Shape;200;p15"/>
          <p:cNvPicPr preferRelativeResize="0"/>
          <p:nvPr/>
        </p:nvPicPr>
        <p:blipFill>
          <a:blip r:embed="rId17">
            <a:alphaModFix/>
          </a:blip>
          <a:stretch>
            <a:fillRect/>
          </a:stretch>
        </p:blipFill>
        <p:spPr>
          <a:xfrm>
            <a:off x="2961662" y="213675"/>
            <a:ext cx="551799" cy="551799"/>
          </a:xfrm>
          <a:prstGeom prst="rect">
            <a:avLst/>
          </a:prstGeom>
          <a:noFill/>
          <a:ln>
            <a:noFill/>
          </a:ln>
        </p:spPr>
      </p:pic>
      <p:pic>
        <p:nvPicPr>
          <p:cNvPr id="201" name="Google Shape;201;p15"/>
          <p:cNvPicPr preferRelativeResize="0"/>
          <p:nvPr/>
        </p:nvPicPr>
        <p:blipFill>
          <a:blip r:embed="rId18">
            <a:alphaModFix/>
          </a:blip>
          <a:stretch>
            <a:fillRect/>
          </a:stretch>
        </p:blipFill>
        <p:spPr>
          <a:xfrm rot="-2048440">
            <a:off x="2602837" y="270209"/>
            <a:ext cx="499999" cy="499983"/>
          </a:xfrm>
          <a:prstGeom prst="rect">
            <a:avLst/>
          </a:prstGeom>
          <a:noFill/>
          <a:ln>
            <a:noFill/>
          </a:ln>
        </p:spPr>
      </p:pic>
      <p:pic>
        <p:nvPicPr>
          <p:cNvPr id="202" name="Google Shape;202;p15"/>
          <p:cNvPicPr preferRelativeResize="0"/>
          <p:nvPr/>
        </p:nvPicPr>
        <p:blipFill rotWithShape="1">
          <a:blip r:embed="rId19">
            <a:alphaModFix/>
          </a:blip>
          <a:srcRect t="30089" b="19169"/>
          <a:stretch/>
        </p:blipFill>
        <p:spPr>
          <a:xfrm rot="881457">
            <a:off x="1909638" y="465633"/>
            <a:ext cx="607450" cy="308217"/>
          </a:xfrm>
          <a:prstGeom prst="rect">
            <a:avLst/>
          </a:prstGeom>
          <a:noFill/>
          <a:ln>
            <a:noFill/>
          </a:ln>
        </p:spPr>
      </p:pic>
      <p:pic>
        <p:nvPicPr>
          <p:cNvPr id="203" name="Google Shape;203;p15"/>
          <p:cNvPicPr preferRelativeResize="0"/>
          <p:nvPr/>
        </p:nvPicPr>
        <p:blipFill rotWithShape="1">
          <a:blip r:embed="rId20">
            <a:alphaModFix/>
          </a:blip>
          <a:srcRect l="34551" r="34766"/>
          <a:stretch/>
        </p:blipFill>
        <p:spPr>
          <a:xfrm>
            <a:off x="617375" y="106150"/>
            <a:ext cx="201274" cy="656000"/>
          </a:xfrm>
          <a:prstGeom prst="rect">
            <a:avLst/>
          </a:prstGeom>
          <a:noFill/>
          <a:ln>
            <a:noFill/>
          </a:ln>
        </p:spPr>
      </p:pic>
      <p:pic>
        <p:nvPicPr>
          <p:cNvPr id="204" name="Google Shape;204;p15"/>
          <p:cNvPicPr preferRelativeResize="0"/>
          <p:nvPr/>
        </p:nvPicPr>
        <p:blipFill rotWithShape="1">
          <a:blip r:embed="rId20">
            <a:alphaModFix/>
          </a:blip>
          <a:srcRect l="34551" r="34766"/>
          <a:stretch/>
        </p:blipFill>
        <p:spPr>
          <a:xfrm>
            <a:off x="849675" y="106150"/>
            <a:ext cx="201274" cy="656000"/>
          </a:xfrm>
          <a:prstGeom prst="rect">
            <a:avLst/>
          </a:prstGeom>
          <a:noFill/>
          <a:ln>
            <a:noFill/>
          </a:ln>
        </p:spPr>
      </p:pic>
      <p:pic>
        <p:nvPicPr>
          <p:cNvPr id="205" name="Google Shape;205;p15"/>
          <p:cNvPicPr preferRelativeResize="0"/>
          <p:nvPr/>
        </p:nvPicPr>
        <p:blipFill rotWithShape="1">
          <a:blip r:embed="rId20">
            <a:alphaModFix/>
          </a:blip>
          <a:srcRect l="34551" r="34766"/>
          <a:stretch/>
        </p:blipFill>
        <p:spPr>
          <a:xfrm>
            <a:off x="1081975" y="106150"/>
            <a:ext cx="201274" cy="656000"/>
          </a:xfrm>
          <a:prstGeom prst="rect">
            <a:avLst/>
          </a:prstGeom>
          <a:noFill/>
          <a:ln>
            <a:noFill/>
          </a:ln>
        </p:spPr>
      </p:pic>
      <p:pic>
        <p:nvPicPr>
          <p:cNvPr id="206" name="Google Shape;206;p15"/>
          <p:cNvPicPr preferRelativeResize="0"/>
          <p:nvPr/>
        </p:nvPicPr>
        <p:blipFill rotWithShape="1">
          <a:blip r:embed="rId21">
            <a:alphaModFix/>
          </a:blip>
          <a:srcRect l="17265" r="14516" b="17749"/>
          <a:stretch/>
        </p:blipFill>
        <p:spPr>
          <a:xfrm rot="3233758">
            <a:off x="457163" y="2835989"/>
            <a:ext cx="656000" cy="675585"/>
          </a:xfrm>
          <a:prstGeom prst="rect">
            <a:avLst/>
          </a:prstGeom>
          <a:noFill/>
          <a:ln>
            <a:noFill/>
          </a:ln>
        </p:spPr>
      </p:pic>
      <p:pic>
        <p:nvPicPr>
          <p:cNvPr id="207" name="Google Shape;207;p15"/>
          <p:cNvPicPr preferRelativeResize="0"/>
          <p:nvPr/>
        </p:nvPicPr>
        <p:blipFill>
          <a:blip r:embed="rId22">
            <a:alphaModFix/>
          </a:blip>
          <a:stretch>
            <a:fillRect/>
          </a:stretch>
        </p:blipFill>
        <p:spPr>
          <a:xfrm>
            <a:off x="7758775" y="-86525"/>
            <a:ext cx="932375" cy="932375"/>
          </a:xfrm>
          <a:prstGeom prst="rect">
            <a:avLst/>
          </a:prstGeom>
          <a:noFill/>
          <a:ln>
            <a:noFill/>
          </a:ln>
        </p:spPr>
      </p:pic>
      <p:pic>
        <p:nvPicPr>
          <p:cNvPr id="208" name="Google Shape;208;p15"/>
          <p:cNvPicPr preferRelativeResize="0"/>
          <p:nvPr/>
        </p:nvPicPr>
        <p:blipFill rotWithShape="1">
          <a:blip r:embed="rId23">
            <a:alphaModFix/>
          </a:blip>
          <a:srcRect t="14056" b="51506"/>
          <a:stretch/>
        </p:blipFill>
        <p:spPr>
          <a:xfrm>
            <a:off x="6378575" y="227550"/>
            <a:ext cx="1521776" cy="524050"/>
          </a:xfrm>
          <a:prstGeom prst="rect">
            <a:avLst/>
          </a:prstGeom>
          <a:noFill/>
          <a:ln>
            <a:noFill/>
          </a:ln>
        </p:spPr>
      </p:pic>
      <p:pic>
        <p:nvPicPr>
          <p:cNvPr id="209" name="Google Shape;209;p15"/>
          <p:cNvPicPr preferRelativeResize="0"/>
          <p:nvPr/>
        </p:nvPicPr>
        <p:blipFill rotWithShape="1">
          <a:blip r:embed="rId23">
            <a:alphaModFix/>
          </a:blip>
          <a:srcRect t="48057" b="19642"/>
          <a:stretch/>
        </p:blipFill>
        <p:spPr>
          <a:xfrm>
            <a:off x="6378576" y="299188"/>
            <a:ext cx="1521776" cy="491562"/>
          </a:xfrm>
          <a:prstGeom prst="rect">
            <a:avLst/>
          </a:prstGeom>
          <a:noFill/>
          <a:ln>
            <a:noFill/>
          </a:ln>
        </p:spPr>
      </p:pic>
      <p:pic>
        <p:nvPicPr>
          <p:cNvPr id="210" name="Google Shape;210;p15"/>
          <p:cNvPicPr preferRelativeResize="0"/>
          <p:nvPr/>
        </p:nvPicPr>
        <p:blipFill>
          <a:blip r:embed="rId22">
            <a:alphaModFix/>
          </a:blip>
          <a:stretch>
            <a:fillRect/>
          </a:stretch>
        </p:blipFill>
        <p:spPr>
          <a:xfrm flipH="1">
            <a:off x="5484875" y="-86537"/>
            <a:ext cx="932375" cy="932375"/>
          </a:xfrm>
          <a:prstGeom prst="rect">
            <a:avLst/>
          </a:prstGeom>
          <a:noFill/>
          <a:ln>
            <a:noFill/>
          </a:ln>
        </p:spPr>
      </p:pic>
      <p:pic>
        <p:nvPicPr>
          <p:cNvPr id="211" name="Google Shape;211;p15"/>
          <p:cNvPicPr preferRelativeResize="0"/>
          <p:nvPr/>
        </p:nvPicPr>
        <p:blipFill rotWithShape="1">
          <a:blip r:embed="rId24">
            <a:alphaModFix/>
          </a:blip>
          <a:srcRect l="4611" t="9268" r="4620" b="8851"/>
          <a:stretch/>
        </p:blipFill>
        <p:spPr>
          <a:xfrm>
            <a:off x="2395734" y="534228"/>
            <a:ext cx="287175" cy="259025"/>
          </a:xfrm>
          <a:prstGeom prst="rect">
            <a:avLst/>
          </a:prstGeom>
          <a:noFill/>
          <a:ln>
            <a:noFill/>
          </a:ln>
        </p:spPr>
      </p:pic>
      <p:pic>
        <p:nvPicPr>
          <p:cNvPr id="212" name="Google Shape;212;p15"/>
          <p:cNvPicPr preferRelativeResize="0"/>
          <p:nvPr/>
        </p:nvPicPr>
        <p:blipFill>
          <a:blip r:embed="rId25">
            <a:alphaModFix/>
          </a:blip>
          <a:stretch>
            <a:fillRect/>
          </a:stretch>
        </p:blipFill>
        <p:spPr>
          <a:xfrm>
            <a:off x="3312175" y="595431"/>
            <a:ext cx="201275" cy="195319"/>
          </a:xfrm>
          <a:prstGeom prst="rect">
            <a:avLst/>
          </a:prstGeom>
          <a:noFill/>
          <a:ln>
            <a:noFill/>
          </a:ln>
        </p:spPr>
      </p:pic>
      <p:pic>
        <p:nvPicPr>
          <p:cNvPr id="213" name="Google Shape;213;p15"/>
          <p:cNvPicPr preferRelativeResize="0"/>
          <p:nvPr/>
        </p:nvPicPr>
        <p:blipFill rotWithShape="1">
          <a:blip r:embed="rId20">
            <a:alphaModFix/>
          </a:blip>
          <a:srcRect l="34551" r="34766"/>
          <a:stretch/>
        </p:blipFill>
        <p:spPr>
          <a:xfrm>
            <a:off x="1314275" y="106150"/>
            <a:ext cx="201274" cy="656000"/>
          </a:xfrm>
          <a:prstGeom prst="rect">
            <a:avLst/>
          </a:prstGeom>
          <a:noFill/>
          <a:ln>
            <a:noFill/>
          </a:ln>
        </p:spPr>
      </p:pic>
      <p:pic>
        <p:nvPicPr>
          <p:cNvPr id="214" name="Google Shape;214;p15"/>
          <p:cNvPicPr preferRelativeResize="0"/>
          <p:nvPr/>
        </p:nvPicPr>
        <p:blipFill>
          <a:blip r:embed="rId26">
            <a:alphaModFix/>
          </a:blip>
          <a:stretch>
            <a:fillRect/>
          </a:stretch>
        </p:blipFill>
        <p:spPr>
          <a:xfrm flipH="1">
            <a:off x="972576" y="3725040"/>
            <a:ext cx="607450" cy="297110"/>
          </a:xfrm>
          <a:prstGeom prst="rect">
            <a:avLst/>
          </a:prstGeom>
          <a:noFill/>
          <a:ln>
            <a:noFill/>
          </a:ln>
        </p:spPr>
      </p:pic>
      <p:pic>
        <p:nvPicPr>
          <p:cNvPr id="215" name="Google Shape;215;p15"/>
          <p:cNvPicPr preferRelativeResize="0"/>
          <p:nvPr/>
        </p:nvPicPr>
        <p:blipFill rotWithShape="1">
          <a:blip r:embed="rId20">
            <a:alphaModFix/>
          </a:blip>
          <a:srcRect l="34551" r="34766"/>
          <a:stretch/>
        </p:blipFill>
        <p:spPr>
          <a:xfrm>
            <a:off x="1536900" y="106150"/>
            <a:ext cx="201274" cy="656000"/>
          </a:xfrm>
          <a:prstGeom prst="rect">
            <a:avLst/>
          </a:prstGeom>
          <a:noFill/>
          <a:ln>
            <a:noFill/>
          </a:ln>
        </p:spPr>
      </p:pic>
      <p:pic>
        <p:nvPicPr>
          <p:cNvPr id="216" name="Google Shape;216;p15"/>
          <p:cNvPicPr preferRelativeResize="0"/>
          <p:nvPr/>
        </p:nvPicPr>
        <p:blipFill rotWithShape="1">
          <a:blip r:embed="rId27">
            <a:alphaModFix/>
          </a:blip>
          <a:srcRect l="6241" t="16235" r="6460" b="18297"/>
          <a:stretch/>
        </p:blipFill>
        <p:spPr>
          <a:xfrm>
            <a:off x="509260" y="3637825"/>
            <a:ext cx="551815" cy="413850"/>
          </a:xfrm>
          <a:prstGeom prst="rect">
            <a:avLst/>
          </a:prstGeom>
          <a:noFill/>
          <a:ln>
            <a:noFill/>
          </a:ln>
        </p:spPr>
      </p:pic>
      <p:pic>
        <p:nvPicPr>
          <p:cNvPr id="217" name="Google Shape;217;p15"/>
          <p:cNvPicPr preferRelativeResize="0"/>
          <p:nvPr/>
        </p:nvPicPr>
        <p:blipFill rotWithShape="1">
          <a:blip r:embed="rId5">
            <a:alphaModFix/>
          </a:blip>
          <a:srcRect l="1209" t="1136" r="1277" b="90071"/>
          <a:stretch/>
        </p:blipFill>
        <p:spPr>
          <a:xfrm>
            <a:off x="2230375" y="3303550"/>
            <a:ext cx="4683251" cy="144076"/>
          </a:xfrm>
          <a:prstGeom prst="rect">
            <a:avLst/>
          </a:prstGeom>
          <a:noFill/>
          <a:ln>
            <a:noFill/>
          </a:ln>
        </p:spPr>
      </p:pic>
      <p:pic>
        <p:nvPicPr>
          <p:cNvPr id="218" name="Google Shape;218;p15"/>
          <p:cNvPicPr preferRelativeResize="0"/>
          <p:nvPr/>
        </p:nvPicPr>
        <p:blipFill>
          <a:blip r:embed="rId28">
            <a:alphaModFix/>
          </a:blip>
          <a:stretch>
            <a:fillRect/>
          </a:stretch>
        </p:blipFill>
        <p:spPr>
          <a:xfrm>
            <a:off x="517325" y="1000775"/>
            <a:ext cx="638950" cy="413850"/>
          </a:xfrm>
          <a:prstGeom prst="rect">
            <a:avLst/>
          </a:prstGeom>
          <a:noFill/>
          <a:ln>
            <a:noFill/>
          </a:ln>
        </p:spPr>
      </p:pic>
      <p:pic>
        <p:nvPicPr>
          <p:cNvPr id="219" name="Google Shape;219;p15"/>
          <p:cNvPicPr preferRelativeResize="0"/>
          <p:nvPr/>
        </p:nvPicPr>
        <p:blipFill rotWithShape="1">
          <a:blip r:embed="rId29">
            <a:alphaModFix/>
          </a:blip>
          <a:srcRect l="14491" t="17334" r="13592" b="23744"/>
          <a:stretch/>
        </p:blipFill>
        <p:spPr>
          <a:xfrm>
            <a:off x="1104478" y="1092450"/>
            <a:ext cx="520950" cy="322174"/>
          </a:xfrm>
          <a:prstGeom prst="rect">
            <a:avLst/>
          </a:prstGeom>
          <a:noFill/>
          <a:ln>
            <a:noFill/>
          </a:ln>
        </p:spPr>
      </p:pic>
      <p:pic>
        <p:nvPicPr>
          <p:cNvPr id="220" name="Google Shape;220;p15"/>
          <p:cNvPicPr preferRelativeResize="0"/>
          <p:nvPr/>
        </p:nvPicPr>
        <p:blipFill rotWithShape="1">
          <a:blip r:embed="rId30">
            <a:alphaModFix/>
          </a:blip>
          <a:srcRect l="18208" t="3180" r="18937" b="4080"/>
          <a:stretch/>
        </p:blipFill>
        <p:spPr>
          <a:xfrm>
            <a:off x="7017355" y="1055049"/>
            <a:ext cx="822225" cy="1213300"/>
          </a:xfrm>
          <a:prstGeom prst="rect">
            <a:avLst/>
          </a:prstGeom>
          <a:noFill/>
          <a:ln>
            <a:noFill/>
          </a:ln>
        </p:spPr>
      </p:pic>
      <p:pic>
        <p:nvPicPr>
          <p:cNvPr id="221" name="Google Shape;221;p15"/>
          <p:cNvPicPr preferRelativeResize="0"/>
          <p:nvPr/>
        </p:nvPicPr>
        <p:blipFill rotWithShape="1">
          <a:blip r:embed="rId31">
            <a:alphaModFix/>
          </a:blip>
          <a:srcRect l="14562" t="35954" r="11253" b="27616"/>
          <a:stretch/>
        </p:blipFill>
        <p:spPr>
          <a:xfrm>
            <a:off x="5733900" y="3556806"/>
            <a:ext cx="1172700" cy="575819"/>
          </a:xfrm>
          <a:prstGeom prst="rect">
            <a:avLst/>
          </a:prstGeom>
          <a:noFill/>
          <a:ln>
            <a:noFill/>
          </a:ln>
        </p:spPr>
      </p:pic>
      <p:pic>
        <p:nvPicPr>
          <p:cNvPr id="222" name="Google Shape;222;p15"/>
          <p:cNvPicPr preferRelativeResize="0"/>
          <p:nvPr/>
        </p:nvPicPr>
        <p:blipFill>
          <a:blip r:embed="rId32">
            <a:alphaModFix/>
          </a:blip>
          <a:stretch>
            <a:fillRect/>
          </a:stretch>
        </p:blipFill>
        <p:spPr>
          <a:xfrm rot="4357007">
            <a:off x="8734911" y="2722113"/>
            <a:ext cx="330255" cy="534522"/>
          </a:xfrm>
          <a:prstGeom prst="rect">
            <a:avLst/>
          </a:prstGeom>
          <a:noFill/>
          <a:ln>
            <a:noFill/>
          </a:ln>
        </p:spPr>
      </p:pic>
      <p:pic>
        <p:nvPicPr>
          <p:cNvPr id="223" name="Google Shape;223;p15"/>
          <p:cNvPicPr preferRelativeResize="0"/>
          <p:nvPr/>
        </p:nvPicPr>
        <p:blipFill rotWithShape="1">
          <a:blip r:embed="rId33">
            <a:alphaModFix/>
          </a:blip>
          <a:srcRect t="18052" b="19653"/>
          <a:stretch/>
        </p:blipFill>
        <p:spPr>
          <a:xfrm>
            <a:off x="6906591" y="2456575"/>
            <a:ext cx="2311835" cy="1440125"/>
          </a:xfrm>
          <a:prstGeom prst="rect">
            <a:avLst/>
          </a:prstGeom>
          <a:noFill/>
          <a:ln>
            <a:noFill/>
          </a:ln>
        </p:spPr>
      </p:pic>
      <p:pic>
        <p:nvPicPr>
          <p:cNvPr id="224" name="Google Shape;224;p15"/>
          <p:cNvPicPr preferRelativeResize="0"/>
          <p:nvPr/>
        </p:nvPicPr>
        <p:blipFill rotWithShape="1">
          <a:blip r:embed="rId34">
            <a:alphaModFix/>
          </a:blip>
          <a:srcRect/>
          <a:stretch/>
        </p:blipFill>
        <p:spPr>
          <a:xfrm>
            <a:off x="8038096" y="2743500"/>
            <a:ext cx="551825" cy="491713"/>
          </a:xfrm>
          <a:prstGeom prst="rect">
            <a:avLst/>
          </a:prstGeom>
          <a:noFill/>
          <a:ln>
            <a:noFill/>
          </a:ln>
        </p:spPr>
      </p:pic>
      <p:pic>
        <p:nvPicPr>
          <p:cNvPr id="225" name="Google Shape;225;p15"/>
          <p:cNvPicPr preferRelativeResize="0"/>
          <p:nvPr/>
        </p:nvPicPr>
        <p:blipFill>
          <a:blip r:embed="rId35">
            <a:alphaModFix/>
          </a:blip>
          <a:stretch>
            <a:fillRect/>
          </a:stretch>
        </p:blipFill>
        <p:spPr>
          <a:xfrm>
            <a:off x="7166782" y="2709723"/>
            <a:ext cx="386050" cy="424434"/>
          </a:xfrm>
          <a:prstGeom prst="rect">
            <a:avLst/>
          </a:prstGeom>
          <a:noFill/>
          <a:ln>
            <a:noFill/>
          </a:ln>
        </p:spPr>
      </p:pic>
      <p:pic>
        <p:nvPicPr>
          <p:cNvPr id="226" name="Google Shape;226;p15"/>
          <p:cNvPicPr preferRelativeResize="0"/>
          <p:nvPr/>
        </p:nvPicPr>
        <p:blipFill rotWithShape="1">
          <a:blip r:embed="rId36">
            <a:alphaModFix/>
          </a:blip>
          <a:srcRect b="10297"/>
          <a:stretch/>
        </p:blipFill>
        <p:spPr>
          <a:xfrm flipH="1">
            <a:off x="6956610" y="2719434"/>
            <a:ext cx="452200" cy="405004"/>
          </a:xfrm>
          <a:prstGeom prst="rect">
            <a:avLst/>
          </a:prstGeom>
          <a:noFill/>
          <a:ln>
            <a:noFill/>
          </a:ln>
        </p:spPr>
      </p:pic>
      <p:pic>
        <p:nvPicPr>
          <p:cNvPr id="227" name="Google Shape;227;p15"/>
          <p:cNvPicPr preferRelativeResize="0"/>
          <p:nvPr/>
        </p:nvPicPr>
        <p:blipFill>
          <a:blip r:embed="rId37">
            <a:alphaModFix/>
          </a:blip>
          <a:stretch>
            <a:fillRect/>
          </a:stretch>
        </p:blipFill>
        <p:spPr>
          <a:xfrm>
            <a:off x="7035874" y="3266725"/>
            <a:ext cx="461475" cy="409013"/>
          </a:xfrm>
          <a:prstGeom prst="rect">
            <a:avLst/>
          </a:prstGeom>
          <a:noFill/>
          <a:ln>
            <a:noFill/>
          </a:ln>
        </p:spPr>
      </p:pic>
      <p:pic>
        <p:nvPicPr>
          <p:cNvPr id="228" name="Google Shape;228;p15"/>
          <p:cNvPicPr preferRelativeResize="0"/>
          <p:nvPr/>
        </p:nvPicPr>
        <p:blipFill rotWithShape="1">
          <a:blip r:embed="rId38">
            <a:alphaModFix/>
          </a:blip>
          <a:srcRect t="11441"/>
          <a:stretch/>
        </p:blipFill>
        <p:spPr>
          <a:xfrm rot="-692912">
            <a:off x="8116698" y="3240830"/>
            <a:ext cx="462829" cy="442272"/>
          </a:xfrm>
          <a:prstGeom prst="rect">
            <a:avLst/>
          </a:prstGeom>
          <a:noFill/>
          <a:ln>
            <a:noFill/>
          </a:ln>
        </p:spPr>
      </p:pic>
      <p:pic>
        <p:nvPicPr>
          <p:cNvPr id="229" name="Google Shape;229;p15"/>
          <p:cNvPicPr preferRelativeResize="0"/>
          <p:nvPr/>
        </p:nvPicPr>
        <p:blipFill rotWithShape="1">
          <a:blip r:embed="rId39">
            <a:alphaModFix/>
          </a:blip>
          <a:srcRect l="13342" t="5737" r="13670" b="6265"/>
          <a:stretch/>
        </p:blipFill>
        <p:spPr>
          <a:xfrm flipH="1">
            <a:off x="6276000" y="105500"/>
            <a:ext cx="841675" cy="693805"/>
          </a:xfrm>
          <a:prstGeom prst="rect">
            <a:avLst/>
          </a:prstGeom>
          <a:noFill/>
          <a:ln>
            <a:noFill/>
          </a:ln>
        </p:spPr>
      </p:pic>
      <p:pic>
        <p:nvPicPr>
          <p:cNvPr id="230" name="Google Shape;230;p15"/>
          <p:cNvPicPr preferRelativeResize="0"/>
          <p:nvPr/>
        </p:nvPicPr>
        <p:blipFill>
          <a:blip r:embed="rId40">
            <a:alphaModFix/>
          </a:blip>
          <a:stretch>
            <a:fillRect/>
          </a:stretch>
        </p:blipFill>
        <p:spPr>
          <a:xfrm rot="-315440" flipH="1">
            <a:off x="7595586" y="3245291"/>
            <a:ext cx="423553" cy="433338"/>
          </a:xfrm>
          <a:prstGeom prst="rect">
            <a:avLst/>
          </a:prstGeom>
          <a:noFill/>
          <a:ln>
            <a:noFill/>
          </a:ln>
        </p:spPr>
      </p:pic>
      <p:pic>
        <p:nvPicPr>
          <p:cNvPr id="231" name="Google Shape;231;p15"/>
          <p:cNvPicPr preferRelativeResize="0"/>
          <p:nvPr/>
        </p:nvPicPr>
        <p:blipFill>
          <a:blip r:embed="rId40">
            <a:alphaModFix/>
          </a:blip>
          <a:stretch>
            <a:fillRect/>
          </a:stretch>
        </p:blipFill>
        <p:spPr>
          <a:xfrm rot="-315440" flipH="1">
            <a:off x="8614611" y="2772704"/>
            <a:ext cx="423553" cy="433338"/>
          </a:xfrm>
          <a:prstGeom prst="rect">
            <a:avLst/>
          </a:prstGeom>
          <a:noFill/>
          <a:ln>
            <a:noFill/>
          </a:ln>
        </p:spPr>
      </p:pic>
      <p:pic>
        <p:nvPicPr>
          <p:cNvPr id="232" name="Google Shape;232;p15"/>
          <p:cNvPicPr preferRelativeResize="0"/>
          <p:nvPr/>
        </p:nvPicPr>
        <p:blipFill rotWithShape="1">
          <a:blip r:embed="rId20">
            <a:alphaModFix/>
          </a:blip>
          <a:srcRect l="34551" r="34766"/>
          <a:stretch/>
        </p:blipFill>
        <p:spPr>
          <a:xfrm>
            <a:off x="7327838" y="2021962"/>
            <a:ext cx="201274" cy="656000"/>
          </a:xfrm>
          <a:prstGeom prst="rect">
            <a:avLst/>
          </a:prstGeom>
          <a:noFill/>
          <a:ln>
            <a:noFill/>
          </a:ln>
        </p:spPr>
      </p:pic>
      <p:pic>
        <p:nvPicPr>
          <p:cNvPr id="233" name="Google Shape;233;p15"/>
          <p:cNvPicPr preferRelativeResize="0"/>
          <p:nvPr/>
        </p:nvPicPr>
        <p:blipFill rotWithShape="1">
          <a:blip r:embed="rId41">
            <a:alphaModFix/>
          </a:blip>
          <a:srcRect l="23549" r="22966"/>
          <a:stretch/>
        </p:blipFill>
        <p:spPr>
          <a:xfrm rot="1120906">
            <a:off x="7581265" y="1799732"/>
            <a:ext cx="452200" cy="845481"/>
          </a:xfrm>
          <a:prstGeom prst="rect">
            <a:avLst/>
          </a:prstGeom>
          <a:noFill/>
          <a:ln>
            <a:noFill/>
          </a:ln>
        </p:spPr>
      </p:pic>
      <p:pic>
        <p:nvPicPr>
          <p:cNvPr id="234" name="Google Shape;234;p15"/>
          <p:cNvPicPr preferRelativeResize="0"/>
          <p:nvPr/>
        </p:nvPicPr>
        <p:blipFill rotWithShape="1">
          <a:blip r:embed="rId42">
            <a:alphaModFix/>
          </a:blip>
          <a:srcRect l="31222" r="25965"/>
          <a:stretch/>
        </p:blipFill>
        <p:spPr>
          <a:xfrm>
            <a:off x="8658123" y="3199938"/>
            <a:ext cx="299502" cy="524050"/>
          </a:xfrm>
          <a:prstGeom prst="rect">
            <a:avLst/>
          </a:prstGeom>
          <a:noFill/>
          <a:ln>
            <a:noFill/>
          </a:ln>
        </p:spPr>
      </p:pic>
      <p:pic>
        <p:nvPicPr>
          <p:cNvPr id="235" name="Google Shape;235;p15"/>
          <p:cNvPicPr preferRelativeResize="0"/>
          <p:nvPr/>
        </p:nvPicPr>
        <p:blipFill>
          <a:blip r:embed="rId43">
            <a:alphaModFix/>
          </a:blip>
          <a:stretch>
            <a:fillRect/>
          </a:stretch>
        </p:blipFill>
        <p:spPr>
          <a:xfrm>
            <a:off x="3479188" y="3266725"/>
            <a:ext cx="872250" cy="872250"/>
          </a:xfrm>
          <a:prstGeom prst="rect">
            <a:avLst/>
          </a:prstGeom>
          <a:noFill/>
          <a:ln>
            <a:noFill/>
          </a:ln>
        </p:spPr>
      </p:pic>
      <p:pic>
        <p:nvPicPr>
          <p:cNvPr id="236" name="Google Shape;236;p15"/>
          <p:cNvPicPr preferRelativeResize="0"/>
          <p:nvPr/>
        </p:nvPicPr>
        <p:blipFill rotWithShape="1">
          <a:blip r:embed="rId44">
            <a:alphaModFix/>
          </a:blip>
          <a:srcRect l="6508" t="4176" r="7970" b="6776"/>
          <a:stretch/>
        </p:blipFill>
        <p:spPr>
          <a:xfrm>
            <a:off x="8000900" y="2219202"/>
            <a:ext cx="694426" cy="476171"/>
          </a:xfrm>
          <a:prstGeom prst="rect">
            <a:avLst/>
          </a:prstGeom>
          <a:noFill/>
          <a:ln>
            <a:noFill/>
          </a:ln>
        </p:spPr>
      </p:pic>
      <p:pic>
        <p:nvPicPr>
          <p:cNvPr id="237" name="Google Shape;237;p15"/>
          <p:cNvPicPr preferRelativeResize="0"/>
          <p:nvPr/>
        </p:nvPicPr>
        <p:blipFill>
          <a:blip r:embed="rId45">
            <a:alphaModFix/>
          </a:blip>
          <a:stretch>
            <a:fillRect/>
          </a:stretch>
        </p:blipFill>
        <p:spPr>
          <a:xfrm>
            <a:off x="8580563" y="1943859"/>
            <a:ext cx="638950" cy="736116"/>
          </a:xfrm>
          <a:prstGeom prst="rect">
            <a:avLst/>
          </a:prstGeom>
          <a:noFill/>
          <a:ln>
            <a:noFill/>
          </a:ln>
        </p:spPr>
      </p:pic>
      <p:pic>
        <p:nvPicPr>
          <p:cNvPr id="238" name="Google Shape;238;p15"/>
          <p:cNvPicPr preferRelativeResize="0"/>
          <p:nvPr/>
        </p:nvPicPr>
        <p:blipFill rotWithShape="1">
          <a:blip r:embed="rId46">
            <a:alphaModFix/>
          </a:blip>
          <a:srcRect l="7955" t="11079" r="8306" b="10617"/>
          <a:stretch/>
        </p:blipFill>
        <p:spPr>
          <a:xfrm rot="319751">
            <a:off x="4372102" y="3324504"/>
            <a:ext cx="768349" cy="718392"/>
          </a:xfrm>
          <a:prstGeom prst="rect">
            <a:avLst/>
          </a:prstGeom>
          <a:noFill/>
          <a:ln>
            <a:noFill/>
          </a:ln>
        </p:spPr>
      </p:pic>
      <p:pic>
        <p:nvPicPr>
          <p:cNvPr id="239" name="Google Shape;239;p15"/>
          <p:cNvPicPr preferRelativeResize="0"/>
          <p:nvPr/>
        </p:nvPicPr>
        <p:blipFill rotWithShape="1">
          <a:blip r:embed="rId47">
            <a:alphaModFix/>
          </a:blip>
          <a:srcRect t="14068" b="10737"/>
          <a:stretch/>
        </p:blipFill>
        <p:spPr>
          <a:xfrm>
            <a:off x="3914775" y="3531990"/>
            <a:ext cx="831750" cy="625434"/>
          </a:xfrm>
          <a:prstGeom prst="rect">
            <a:avLst/>
          </a:prstGeom>
          <a:noFill/>
          <a:ln>
            <a:noFill/>
          </a:ln>
        </p:spPr>
      </p:pic>
      <p:pic>
        <p:nvPicPr>
          <p:cNvPr id="240" name="Google Shape;240;p15"/>
          <p:cNvPicPr preferRelativeResize="0"/>
          <p:nvPr/>
        </p:nvPicPr>
        <p:blipFill>
          <a:blip r:embed="rId48">
            <a:alphaModFix/>
          </a:blip>
          <a:stretch>
            <a:fillRect/>
          </a:stretch>
        </p:blipFill>
        <p:spPr>
          <a:xfrm>
            <a:off x="7515638" y="2734975"/>
            <a:ext cx="520950" cy="452201"/>
          </a:xfrm>
          <a:prstGeom prst="rect">
            <a:avLst/>
          </a:prstGeom>
          <a:noFill/>
          <a:ln>
            <a:noFill/>
          </a:ln>
        </p:spPr>
      </p:pic>
      <p:pic>
        <p:nvPicPr>
          <p:cNvPr id="241" name="Google Shape;241;p15"/>
          <p:cNvPicPr preferRelativeResize="0"/>
          <p:nvPr/>
        </p:nvPicPr>
        <p:blipFill rotWithShape="1">
          <a:blip r:embed="rId49">
            <a:alphaModFix/>
          </a:blip>
          <a:srcRect l="17493" t="32893" r="14572" b="10908"/>
          <a:stretch/>
        </p:blipFill>
        <p:spPr>
          <a:xfrm flipH="1">
            <a:off x="1464020" y="3064489"/>
            <a:ext cx="1886390" cy="1560450"/>
          </a:xfrm>
          <a:prstGeom prst="rect">
            <a:avLst/>
          </a:prstGeom>
          <a:noFill/>
          <a:ln>
            <a:noFill/>
          </a:ln>
        </p:spPr>
      </p:pic>
      <p:pic>
        <p:nvPicPr>
          <p:cNvPr id="242" name="Google Shape;242;p15"/>
          <p:cNvPicPr preferRelativeResize="0"/>
          <p:nvPr/>
        </p:nvPicPr>
        <p:blipFill rotWithShape="1">
          <a:blip r:embed="rId50">
            <a:alphaModFix/>
          </a:blip>
          <a:srcRect l="10442" t="12328" r="9659" b="13449"/>
          <a:stretch/>
        </p:blipFill>
        <p:spPr>
          <a:xfrm rot="-711342">
            <a:off x="1666464" y="3028697"/>
            <a:ext cx="746899" cy="693800"/>
          </a:xfrm>
          <a:prstGeom prst="rect">
            <a:avLst/>
          </a:prstGeom>
          <a:noFill/>
          <a:ln>
            <a:noFill/>
          </a:ln>
        </p:spPr>
      </p:pic>
      <p:pic>
        <p:nvPicPr>
          <p:cNvPr id="243" name="Google Shape;243;p15"/>
          <p:cNvPicPr preferRelativeResize="0"/>
          <p:nvPr/>
        </p:nvPicPr>
        <p:blipFill>
          <a:blip r:embed="rId51">
            <a:alphaModFix/>
          </a:blip>
          <a:stretch>
            <a:fillRect/>
          </a:stretch>
        </p:blipFill>
        <p:spPr>
          <a:xfrm>
            <a:off x="953650" y="1825013"/>
            <a:ext cx="2697525" cy="2697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pic>
        <p:nvPicPr>
          <p:cNvPr id="248" name="Google Shape;248;p16"/>
          <p:cNvPicPr preferRelativeResize="0"/>
          <p:nvPr/>
        </p:nvPicPr>
        <p:blipFill rotWithShape="1">
          <a:blip r:embed="rId4">
            <a:alphaModFix/>
          </a:blip>
          <a:srcRect l="680" t="12217" r="661" b="9215"/>
          <a:stretch/>
        </p:blipFill>
        <p:spPr>
          <a:xfrm>
            <a:off x="2187413" y="804125"/>
            <a:ext cx="4769175" cy="3050050"/>
          </a:xfrm>
          <a:prstGeom prst="rect">
            <a:avLst/>
          </a:prstGeom>
          <a:noFill/>
          <a:ln>
            <a:noFill/>
          </a:ln>
        </p:spPr>
      </p:pic>
      <p:sp>
        <p:nvSpPr>
          <p:cNvPr id="249" name="Google Shape;249;p16"/>
          <p:cNvSpPr/>
          <p:nvPr/>
        </p:nvSpPr>
        <p:spPr>
          <a:xfrm>
            <a:off x="2237407" y="1031131"/>
            <a:ext cx="4669200" cy="24165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u="sng">
                <a:solidFill>
                  <a:schemeClr val="dk1"/>
                </a:solidFill>
                <a:latin typeface="Pacifico"/>
                <a:ea typeface="Pacifico"/>
                <a:cs typeface="Pacifico"/>
                <a:sym typeface="Pacifico"/>
              </a:rPr>
              <a:t>Arrival</a:t>
            </a:r>
            <a:endParaRPr u="sng">
              <a:solidFill>
                <a:schemeClr val="dk1"/>
              </a:solidFill>
              <a:latin typeface="Pacifico"/>
              <a:ea typeface="Pacifico"/>
              <a:cs typeface="Pacifico"/>
              <a:sym typeface="Pacifico"/>
            </a:endParaRPr>
          </a:p>
          <a:p>
            <a:pPr marL="0" lvl="0" indent="0" algn="ctr" rtl="0">
              <a:spcBef>
                <a:spcPts val="0"/>
              </a:spcBef>
              <a:spcAft>
                <a:spcPts val="0"/>
              </a:spcAft>
              <a:buClr>
                <a:schemeClr val="dk1"/>
              </a:buClr>
              <a:buSzPts val="1100"/>
              <a:buFont typeface="Arial"/>
              <a:buNone/>
            </a:pPr>
            <a:endParaRPr>
              <a:solidFill>
                <a:schemeClr val="dk1"/>
              </a:solidFill>
              <a:latin typeface="Pacifico"/>
              <a:ea typeface="Pacifico"/>
              <a:cs typeface="Pacifico"/>
              <a:sym typeface="Pacifico"/>
            </a:endParaRPr>
          </a:p>
          <a:p>
            <a:pPr marL="0" lvl="0" indent="0" algn="ctr" rtl="0">
              <a:spcBef>
                <a:spcPts val="0"/>
              </a:spcBef>
              <a:spcAft>
                <a:spcPts val="0"/>
              </a:spcAft>
              <a:buClr>
                <a:schemeClr val="dk1"/>
              </a:buClr>
              <a:buSzPts val="1100"/>
              <a:buFont typeface="Arial"/>
              <a:buNone/>
            </a:pPr>
            <a:r>
              <a:rPr lang="en">
                <a:solidFill>
                  <a:schemeClr val="dk1"/>
                </a:solidFill>
                <a:latin typeface="Pacifico"/>
                <a:ea typeface="Pacifico"/>
                <a:cs typeface="Pacifico"/>
                <a:sym typeface="Pacifico"/>
              </a:rPr>
              <a:t>Students may enter the building at 7am.  They will report directly to their homeroom.  If they ordered breakfast, it will be given to them in their classroom.</a:t>
            </a:r>
            <a:endParaRPr>
              <a:solidFill>
                <a:schemeClr val="dk1"/>
              </a:solidFill>
              <a:latin typeface="Pacifico"/>
              <a:ea typeface="Pacifico"/>
              <a:cs typeface="Pacifico"/>
              <a:sym typeface="Pacifico"/>
            </a:endParaRPr>
          </a:p>
          <a:p>
            <a:pPr marL="0" lvl="0" indent="0" algn="ctr" rtl="0">
              <a:spcBef>
                <a:spcPts val="0"/>
              </a:spcBef>
              <a:spcAft>
                <a:spcPts val="0"/>
              </a:spcAft>
              <a:buClr>
                <a:schemeClr val="dk1"/>
              </a:buClr>
              <a:buSzPts val="1100"/>
              <a:buFont typeface="Arial"/>
              <a:buNone/>
            </a:pPr>
            <a:endParaRPr>
              <a:solidFill>
                <a:schemeClr val="dk1"/>
              </a:solidFill>
              <a:latin typeface="Pacifico"/>
              <a:ea typeface="Pacifico"/>
              <a:cs typeface="Pacifico"/>
              <a:sym typeface="Pacifico"/>
            </a:endParaRPr>
          </a:p>
          <a:p>
            <a:pPr marL="0" lvl="0" indent="0" algn="ctr" rtl="0">
              <a:spcBef>
                <a:spcPts val="0"/>
              </a:spcBef>
              <a:spcAft>
                <a:spcPts val="0"/>
              </a:spcAft>
              <a:buClr>
                <a:schemeClr val="dk1"/>
              </a:buClr>
              <a:buSzPts val="1100"/>
              <a:buFont typeface="Arial"/>
              <a:buNone/>
            </a:pPr>
            <a:r>
              <a:rPr lang="en">
                <a:solidFill>
                  <a:schemeClr val="dk1"/>
                </a:solidFill>
                <a:latin typeface="Pacifico"/>
                <a:ea typeface="Pacifico"/>
                <a:cs typeface="Pacifico"/>
                <a:sym typeface="Pacifico"/>
              </a:rPr>
              <a:t>The tardy bell will ring at 7:40.</a:t>
            </a:r>
            <a:endParaRPr>
              <a:solidFill>
                <a:schemeClr val="dk1"/>
              </a:solidFill>
              <a:latin typeface="Pacifico"/>
              <a:ea typeface="Pacifico"/>
              <a:cs typeface="Pacifico"/>
              <a:sym typeface="Pacifico"/>
            </a:endParaRPr>
          </a:p>
          <a:p>
            <a:pPr marL="0" lvl="0" indent="0" algn="ctr" rtl="0">
              <a:spcBef>
                <a:spcPts val="0"/>
              </a:spcBef>
              <a:spcAft>
                <a:spcPts val="0"/>
              </a:spcAft>
              <a:buNone/>
            </a:pPr>
            <a:endParaRPr sz="2900">
              <a:latin typeface="Pacifico"/>
              <a:ea typeface="Pacifico"/>
              <a:cs typeface="Pacifico"/>
              <a:sym typeface="Pacifico"/>
            </a:endParaRPr>
          </a:p>
          <a:p>
            <a:pPr marL="0" lvl="0" indent="0" algn="ctr" rtl="0">
              <a:spcBef>
                <a:spcPts val="0"/>
              </a:spcBef>
              <a:spcAft>
                <a:spcPts val="0"/>
              </a:spcAft>
              <a:buNone/>
            </a:pPr>
            <a:endParaRPr sz="3000">
              <a:latin typeface="Pacifico"/>
              <a:ea typeface="Pacifico"/>
              <a:cs typeface="Pacifico"/>
              <a:sym typeface="Pacifico"/>
            </a:endParaRPr>
          </a:p>
        </p:txBody>
      </p:sp>
      <p:pic>
        <p:nvPicPr>
          <p:cNvPr id="250" name="Google Shape;250;p16"/>
          <p:cNvPicPr preferRelativeResize="0"/>
          <p:nvPr/>
        </p:nvPicPr>
        <p:blipFill rotWithShape="1">
          <a:blip r:embed="rId5">
            <a:alphaModFix/>
          </a:blip>
          <a:srcRect l="1209" t="1136" r="1277" b="90071"/>
          <a:stretch/>
        </p:blipFill>
        <p:spPr>
          <a:xfrm rot="-5400000">
            <a:off x="5623688" y="2150449"/>
            <a:ext cx="2435799" cy="144076"/>
          </a:xfrm>
          <a:prstGeom prst="rect">
            <a:avLst/>
          </a:prstGeom>
          <a:noFill/>
          <a:ln>
            <a:noFill/>
          </a:ln>
        </p:spPr>
      </p:pic>
      <p:pic>
        <p:nvPicPr>
          <p:cNvPr id="251" name="Google Shape;251;p16"/>
          <p:cNvPicPr preferRelativeResize="0"/>
          <p:nvPr/>
        </p:nvPicPr>
        <p:blipFill rotWithShape="1">
          <a:blip r:embed="rId5">
            <a:alphaModFix/>
          </a:blip>
          <a:srcRect l="1209" t="1136" r="1277" b="90071"/>
          <a:stretch/>
        </p:blipFill>
        <p:spPr>
          <a:xfrm rot="-5400000">
            <a:off x="1084513" y="2150436"/>
            <a:ext cx="2435799" cy="144076"/>
          </a:xfrm>
          <a:prstGeom prst="rect">
            <a:avLst/>
          </a:prstGeom>
          <a:noFill/>
          <a:ln>
            <a:noFill/>
          </a:ln>
        </p:spPr>
      </p:pic>
      <p:pic>
        <p:nvPicPr>
          <p:cNvPr id="252" name="Google Shape;252;p16"/>
          <p:cNvPicPr preferRelativeResize="0"/>
          <p:nvPr/>
        </p:nvPicPr>
        <p:blipFill rotWithShape="1">
          <a:blip r:embed="rId5">
            <a:alphaModFix/>
          </a:blip>
          <a:srcRect l="1209" t="1136" r="1277" b="90071"/>
          <a:stretch/>
        </p:blipFill>
        <p:spPr>
          <a:xfrm>
            <a:off x="2230375" y="1004575"/>
            <a:ext cx="4683251" cy="144076"/>
          </a:xfrm>
          <a:prstGeom prst="rect">
            <a:avLst/>
          </a:prstGeom>
          <a:noFill/>
          <a:ln>
            <a:noFill/>
          </a:ln>
        </p:spPr>
      </p:pic>
      <p:pic>
        <p:nvPicPr>
          <p:cNvPr id="253" name="Google Shape;253;p16"/>
          <p:cNvPicPr preferRelativeResize="0"/>
          <p:nvPr/>
        </p:nvPicPr>
        <p:blipFill rotWithShape="1">
          <a:blip r:embed="rId6">
            <a:alphaModFix/>
          </a:blip>
          <a:srcRect l="20477" t="3749" r="19784" b="2984"/>
          <a:stretch/>
        </p:blipFill>
        <p:spPr>
          <a:xfrm>
            <a:off x="7900350" y="903588"/>
            <a:ext cx="1153125" cy="1440125"/>
          </a:xfrm>
          <a:prstGeom prst="rect">
            <a:avLst/>
          </a:prstGeom>
          <a:noFill/>
          <a:ln w="19050" cap="flat" cmpd="sng">
            <a:solidFill>
              <a:srgbClr val="783F04"/>
            </a:solidFill>
            <a:prstDash val="solid"/>
            <a:round/>
            <a:headEnd type="none" w="sm" len="sm"/>
            <a:tailEnd type="none" w="sm" len="sm"/>
          </a:ln>
        </p:spPr>
      </p:pic>
      <p:pic>
        <p:nvPicPr>
          <p:cNvPr id="254" name="Google Shape;254;p16"/>
          <p:cNvPicPr preferRelativeResize="0"/>
          <p:nvPr/>
        </p:nvPicPr>
        <p:blipFill>
          <a:blip r:embed="rId7">
            <a:alphaModFix/>
          </a:blip>
          <a:stretch>
            <a:fillRect/>
          </a:stretch>
        </p:blipFill>
        <p:spPr>
          <a:xfrm>
            <a:off x="0" y="3777975"/>
            <a:ext cx="9144000" cy="1365525"/>
          </a:xfrm>
          <a:prstGeom prst="rect">
            <a:avLst/>
          </a:prstGeom>
          <a:noFill/>
          <a:ln>
            <a:noFill/>
          </a:ln>
        </p:spPr>
      </p:pic>
      <p:pic>
        <p:nvPicPr>
          <p:cNvPr id="255" name="Google Shape;255;p16"/>
          <p:cNvPicPr preferRelativeResize="0"/>
          <p:nvPr/>
        </p:nvPicPr>
        <p:blipFill rotWithShape="1">
          <a:blip r:embed="rId8">
            <a:alphaModFix/>
          </a:blip>
          <a:srcRect l="66237" t="16552" b="17182"/>
          <a:stretch/>
        </p:blipFill>
        <p:spPr>
          <a:xfrm rot="5400000">
            <a:off x="3916600" y="614500"/>
            <a:ext cx="1274500" cy="7662150"/>
          </a:xfrm>
          <a:prstGeom prst="rect">
            <a:avLst/>
          </a:prstGeom>
          <a:noFill/>
          <a:ln>
            <a:noFill/>
          </a:ln>
        </p:spPr>
      </p:pic>
      <p:pic>
        <p:nvPicPr>
          <p:cNvPr id="256" name="Google Shape;256;p16"/>
          <p:cNvPicPr preferRelativeResize="0"/>
          <p:nvPr/>
        </p:nvPicPr>
        <p:blipFill>
          <a:blip r:embed="rId9">
            <a:alphaModFix/>
          </a:blip>
          <a:stretch>
            <a:fillRect/>
          </a:stretch>
        </p:blipFill>
        <p:spPr>
          <a:xfrm>
            <a:off x="-168300" y="804125"/>
            <a:ext cx="2405700" cy="3614700"/>
          </a:xfrm>
          <a:prstGeom prst="rect">
            <a:avLst/>
          </a:prstGeom>
          <a:noFill/>
          <a:ln>
            <a:noFill/>
          </a:ln>
        </p:spPr>
      </p:pic>
      <p:pic>
        <p:nvPicPr>
          <p:cNvPr id="257" name="Google Shape;257;p16"/>
          <p:cNvPicPr preferRelativeResize="0"/>
          <p:nvPr/>
        </p:nvPicPr>
        <p:blipFill rotWithShape="1">
          <a:blip r:embed="rId10">
            <a:alphaModFix/>
          </a:blip>
          <a:srcRect t="68893" b="9699"/>
          <a:stretch/>
        </p:blipFill>
        <p:spPr>
          <a:xfrm>
            <a:off x="4915900" y="227550"/>
            <a:ext cx="4322776" cy="694399"/>
          </a:xfrm>
          <a:prstGeom prst="rect">
            <a:avLst/>
          </a:prstGeom>
          <a:noFill/>
          <a:ln>
            <a:noFill/>
          </a:ln>
        </p:spPr>
      </p:pic>
      <p:pic>
        <p:nvPicPr>
          <p:cNvPr id="258" name="Google Shape;258;p16"/>
          <p:cNvPicPr preferRelativeResize="0"/>
          <p:nvPr/>
        </p:nvPicPr>
        <p:blipFill rotWithShape="1">
          <a:blip r:embed="rId11">
            <a:alphaModFix/>
          </a:blip>
          <a:srcRect t="18154" r="51011" b="19543"/>
          <a:stretch/>
        </p:blipFill>
        <p:spPr>
          <a:xfrm>
            <a:off x="533467" y="1531862"/>
            <a:ext cx="1002170" cy="1274500"/>
          </a:xfrm>
          <a:prstGeom prst="rect">
            <a:avLst/>
          </a:prstGeom>
          <a:noFill/>
          <a:ln>
            <a:noFill/>
          </a:ln>
        </p:spPr>
      </p:pic>
      <p:pic>
        <p:nvPicPr>
          <p:cNvPr id="259" name="Google Shape;259;p16"/>
          <p:cNvPicPr preferRelativeResize="0"/>
          <p:nvPr/>
        </p:nvPicPr>
        <p:blipFill rotWithShape="1">
          <a:blip r:embed="rId12">
            <a:alphaModFix/>
          </a:blip>
          <a:srcRect r="37655"/>
          <a:stretch/>
        </p:blipFill>
        <p:spPr>
          <a:xfrm flipH="1">
            <a:off x="1239367" y="2571750"/>
            <a:ext cx="386071" cy="872250"/>
          </a:xfrm>
          <a:prstGeom prst="rect">
            <a:avLst/>
          </a:prstGeom>
          <a:noFill/>
          <a:ln>
            <a:noFill/>
          </a:ln>
        </p:spPr>
      </p:pic>
      <p:pic>
        <p:nvPicPr>
          <p:cNvPr id="260" name="Google Shape;260;p16"/>
          <p:cNvPicPr preferRelativeResize="0"/>
          <p:nvPr/>
        </p:nvPicPr>
        <p:blipFill>
          <a:blip r:embed="rId13">
            <a:alphaModFix/>
          </a:blip>
          <a:stretch>
            <a:fillRect/>
          </a:stretch>
        </p:blipFill>
        <p:spPr>
          <a:xfrm>
            <a:off x="3967511" y="13090"/>
            <a:ext cx="1172699" cy="1213310"/>
          </a:xfrm>
          <a:prstGeom prst="rect">
            <a:avLst/>
          </a:prstGeom>
          <a:noFill/>
          <a:ln>
            <a:noFill/>
          </a:ln>
        </p:spPr>
      </p:pic>
      <p:pic>
        <p:nvPicPr>
          <p:cNvPr id="261" name="Google Shape;261;p16"/>
          <p:cNvPicPr preferRelativeResize="0"/>
          <p:nvPr/>
        </p:nvPicPr>
        <p:blipFill>
          <a:blip r:embed="rId14">
            <a:alphaModFix/>
          </a:blip>
          <a:stretch>
            <a:fillRect/>
          </a:stretch>
        </p:blipFill>
        <p:spPr>
          <a:xfrm rot="-9195710">
            <a:off x="312575" y="2184049"/>
            <a:ext cx="1103925" cy="1191150"/>
          </a:xfrm>
          <a:prstGeom prst="rect">
            <a:avLst/>
          </a:prstGeom>
          <a:noFill/>
          <a:ln>
            <a:noFill/>
          </a:ln>
        </p:spPr>
      </p:pic>
      <p:pic>
        <p:nvPicPr>
          <p:cNvPr id="262" name="Google Shape;262;p16"/>
          <p:cNvPicPr preferRelativeResize="0"/>
          <p:nvPr/>
        </p:nvPicPr>
        <p:blipFill>
          <a:blip r:embed="rId15">
            <a:alphaModFix/>
          </a:blip>
          <a:stretch>
            <a:fillRect/>
          </a:stretch>
        </p:blipFill>
        <p:spPr>
          <a:xfrm rot="-5400000" flipH="1">
            <a:off x="490975" y="2307749"/>
            <a:ext cx="1661449" cy="607450"/>
          </a:xfrm>
          <a:prstGeom prst="rect">
            <a:avLst/>
          </a:prstGeom>
          <a:noFill/>
          <a:ln>
            <a:noFill/>
          </a:ln>
        </p:spPr>
      </p:pic>
      <p:pic>
        <p:nvPicPr>
          <p:cNvPr id="263" name="Google Shape;263;p16"/>
          <p:cNvPicPr preferRelativeResize="0"/>
          <p:nvPr/>
        </p:nvPicPr>
        <p:blipFill rotWithShape="1">
          <a:blip r:embed="rId10">
            <a:alphaModFix/>
          </a:blip>
          <a:srcRect t="68894" b="10882"/>
          <a:stretch/>
        </p:blipFill>
        <p:spPr>
          <a:xfrm>
            <a:off x="-107600" y="227550"/>
            <a:ext cx="4322776" cy="656000"/>
          </a:xfrm>
          <a:prstGeom prst="rect">
            <a:avLst/>
          </a:prstGeom>
          <a:noFill/>
          <a:ln>
            <a:noFill/>
          </a:ln>
        </p:spPr>
      </p:pic>
      <p:pic>
        <p:nvPicPr>
          <p:cNvPr id="264" name="Google Shape;264;p16"/>
          <p:cNvPicPr preferRelativeResize="0"/>
          <p:nvPr/>
        </p:nvPicPr>
        <p:blipFill>
          <a:blip r:embed="rId16">
            <a:alphaModFix/>
          </a:blip>
          <a:stretch>
            <a:fillRect/>
          </a:stretch>
        </p:blipFill>
        <p:spPr>
          <a:xfrm>
            <a:off x="2313224" y="285625"/>
            <a:ext cx="452200" cy="452200"/>
          </a:xfrm>
          <a:prstGeom prst="rect">
            <a:avLst/>
          </a:prstGeom>
          <a:noFill/>
          <a:ln>
            <a:noFill/>
          </a:ln>
        </p:spPr>
      </p:pic>
      <p:pic>
        <p:nvPicPr>
          <p:cNvPr id="265" name="Google Shape;265;p16"/>
          <p:cNvPicPr preferRelativeResize="0"/>
          <p:nvPr/>
        </p:nvPicPr>
        <p:blipFill>
          <a:blip r:embed="rId17">
            <a:alphaModFix/>
          </a:blip>
          <a:stretch>
            <a:fillRect/>
          </a:stretch>
        </p:blipFill>
        <p:spPr>
          <a:xfrm>
            <a:off x="2961662" y="213675"/>
            <a:ext cx="551799" cy="551799"/>
          </a:xfrm>
          <a:prstGeom prst="rect">
            <a:avLst/>
          </a:prstGeom>
          <a:noFill/>
          <a:ln>
            <a:noFill/>
          </a:ln>
        </p:spPr>
      </p:pic>
      <p:pic>
        <p:nvPicPr>
          <p:cNvPr id="266" name="Google Shape;266;p16"/>
          <p:cNvPicPr preferRelativeResize="0"/>
          <p:nvPr/>
        </p:nvPicPr>
        <p:blipFill>
          <a:blip r:embed="rId18">
            <a:alphaModFix/>
          </a:blip>
          <a:stretch>
            <a:fillRect/>
          </a:stretch>
        </p:blipFill>
        <p:spPr>
          <a:xfrm rot="-2048440">
            <a:off x="2602837" y="270209"/>
            <a:ext cx="499999" cy="499983"/>
          </a:xfrm>
          <a:prstGeom prst="rect">
            <a:avLst/>
          </a:prstGeom>
          <a:noFill/>
          <a:ln>
            <a:noFill/>
          </a:ln>
        </p:spPr>
      </p:pic>
      <p:pic>
        <p:nvPicPr>
          <p:cNvPr id="267" name="Google Shape;267;p16"/>
          <p:cNvPicPr preferRelativeResize="0"/>
          <p:nvPr/>
        </p:nvPicPr>
        <p:blipFill rotWithShape="1">
          <a:blip r:embed="rId19">
            <a:alphaModFix/>
          </a:blip>
          <a:srcRect t="30089" b="19169"/>
          <a:stretch/>
        </p:blipFill>
        <p:spPr>
          <a:xfrm rot="881457">
            <a:off x="1909638" y="465633"/>
            <a:ext cx="607450" cy="308217"/>
          </a:xfrm>
          <a:prstGeom prst="rect">
            <a:avLst/>
          </a:prstGeom>
          <a:noFill/>
          <a:ln>
            <a:noFill/>
          </a:ln>
        </p:spPr>
      </p:pic>
      <p:pic>
        <p:nvPicPr>
          <p:cNvPr id="268" name="Google Shape;268;p16"/>
          <p:cNvPicPr preferRelativeResize="0"/>
          <p:nvPr/>
        </p:nvPicPr>
        <p:blipFill rotWithShape="1">
          <a:blip r:embed="rId20">
            <a:alphaModFix/>
          </a:blip>
          <a:srcRect l="34551" r="34766"/>
          <a:stretch/>
        </p:blipFill>
        <p:spPr>
          <a:xfrm>
            <a:off x="617375" y="106150"/>
            <a:ext cx="201274" cy="656000"/>
          </a:xfrm>
          <a:prstGeom prst="rect">
            <a:avLst/>
          </a:prstGeom>
          <a:noFill/>
          <a:ln>
            <a:noFill/>
          </a:ln>
        </p:spPr>
      </p:pic>
      <p:pic>
        <p:nvPicPr>
          <p:cNvPr id="269" name="Google Shape;269;p16"/>
          <p:cNvPicPr preferRelativeResize="0"/>
          <p:nvPr/>
        </p:nvPicPr>
        <p:blipFill rotWithShape="1">
          <a:blip r:embed="rId20">
            <a:alphaModFix/>
          </a:blip>
          <a:srcRect l="34551" r="34766"/>
          <a:stretch/>
        </p:blipFill>
        <p:spPr>
          <a:xfrm>
            <a:off x="849675" y="106150"/>
            <a:ext cx="201274" cy="656000"/>
          </a:xfrm>
          <a:prstGeom prst="rect">
            <a:avLst/>
          </a:prstGeom>
          <a:noFill/>
          <a:ln>
            <a:noFill/>
          </a:ln>
        </p:spPr>
      </p:pic>
      <p:pic>
        <p:nvPicPr>
          <p:cNvPr id="270" name="Google Shape;270;p16"/>
          <p:cNvPicPr preferRelativeResize="0"/>
          <p:nvPr/>
        </p:nvPicPr>
        <p:blipFill rotWithShape="1">
          <a:blip r:embed="rId20">
            <a:alphaModFix/>
          </a:blip>
          <a:srcRect l="34551" r="34766"/>
          <a:stretch/>
        </p:blipFill>
        <p:spPr>
          <a:xfrm>
            <a:off x="1081975" y="106150"/>
            <a:ext cx="201274" cy="656000"/>
          </a:xfrm>
          <a:prstGeom prst="rect">
            <a:avLst/>
          </a:prstGeom>
          <a:noFill/>
          <a:ln>
            <a:noFill/>
          </a:ln>
        </p:spPr>
      </p:pic>
      <p:pic>
        <p:nvPicPr>
          <p:cNvPr id="271" name="Google Shape;271;p16"/>
          <p:cNvPicPr preferRelativeResize="0"/>
          <p:nvPr/>
        </p:nvPicPr>
        <p:blipFill rotWithShape="1">
          <a:blip r:embed="rId21">
            <a:alphaModFix/>
          </a:blip>
          <a:srcRect l="17265" r="14516" b="17749"/>
          <a:stretch/>
        </p:blipFill>
        <p:spPr>
          <a:xfrm rot="3233758">
            <a:off x="457163" y="2835989"/>
            <a:ext cx="656000" cy="675585"/>
          </a:xfrm>
          <a:prstGeom prst="rect">
            <a:avLst/>
          </a:prstGeom>
          <a:noFill/>
          <a:ln>
            <a:noFill/>
          </a:ln>
        </p:spPr>
      </p:pic>
      <p:pic>
        <p:nvPicPr>
          <p:cNvPr id="272" name="Google Shape;272;p16"/>
          <p:cNvPicPr preferRelativeResize="0"/>
          <p:nvPr/>
        </p:nvPicPr>
        <p:blipFill>
          <a:blip r:embed="rId22">
            <a:alphaModFix/>
          </a:blip>
          <a:stretch>
            <a:fillRect/>
          </a:stretch>
        </p:blipFill>
        <p:spPr>
          <a:xfrm>
            <a:off x="7758775" y="-86525"/>
            <a:ext cx="932375" cy="932375"/>
          </a:xfrm>
          <a:prstGeom prst="rect">
            <a:avLst/>
          </a:prstGeom>
          <a:noFill/>
          <a:ln>
            <a:noFill/>
          </a:ln>
        </p:spPr>
      </p:pic>
      <p:pic>
        <p:nvPicPr>
          <p:cNvPr id="273" name="Google Shape;273;p16"/>
          <p:cNvPicPr preferRelativeResize="0"/>
          <p:nvPr/>
        </p:nvPicPr>
        <p:blipFill rotWithShape="1">
          <a:blip r:embed="rId23">
            <a:alphaModFix/>
          </a:blip>
          <a:srcRect t="14056" b="51506"/>
          <a:stretch/>
        </p:blipFill>
        <p:spPr>
          <a:xfrm>
            <a:off x="6378575" y="227550"/>
            <a:ext cx="1521776" cy="524050"/>
          </a:xfrm>
          <a:prstGeom prst="rect">
            <a:avLst/>
          </a:prstGeom>
          <a:noFill/>
          <a:ln>
            <a:noFill/>
          </a:ln>
        </p:spPr>
      </p:pic>
      <p:pic>
        <p:nvPicPr>
          <p:cNvPr id="274" name="Google Shape;274;p16"/>
          <p:cNvPicPr preferRelativeResize="0"/>
          <p:nvPr/>
        </p:nvPicPr>
        <p:blipFill rotWithShape="1">
          <a:blip r:embed="rId23">
            <a:alphaModFix/>
          </a:blip>
          <a:srcRect t="48057" b="19642"/>
          <a:stretch/>
        </p:blipFill>
        <p:spPr>
          <a:xfrm>
            <a:off x="6378576" y="299188"/>
            <a:ext cx="1521776" cy="491562"/>
          </a:xfrm>
          <a:prstGeom prst="rect">
            <a:avLst/>
          </a:prstGeom>
          <a:noFill/>
          <a:ln>
            <a:noFill/>
          </a:ln>
        </p:spPr>
      </p:pic>
      <p:pic>
        <p:nvPicPr>
          <p:cNvPr id="275" name="Google Shape;275;p16"/>
          <p:cNvPicPr preferRelativeResize="0"/>
          <p:nvPr/>
        </p:nvPicPr>
        <p:blipFill>
          <a:blip r:embed="rId22">
            <a:alphaModFix/>
          </a:blip>
          <a:stretch>
            <a:fillRect/>
          </a:stretch>
        </p:blipFill>
        <p:spPr>
          <a:xfrm flipH="1">
            <a:off x="5484875" y="-86537"/>
            <a:ext cx="932375" cy="932375"/>
          </a:xfrm>
          <a:prstGeom prst="rect">
            <a:avLst/>
          </a:prstGeom>
          <a:noFill/>
          <a:ln>
            <a:noFill/>
          </a:ln>
        </p:spPr>
      </p:pic>
      <p:pic>
        <p:nvPicPr>
          <p:cNvPr id="276" name="Google Shape;276;p16"/>
          <p:cNvPicPr preferRelativeResize="0"/>
          <p:nvPr/>
        </p:nvPicPr>
        <p:blipFill rotWithShape="1">
          <a:blip r:embed="rId24">
            <a:alphaModFix/>
          </a:blip>
          <a:srcRect l="4611" t="9268" r="4620" b="8851"/>
          <a:stretch/>
        </p:blipFill>
        <p:spPr>
          <a:xfrm>
            <a:off x="2395734" y="534228"/>
            <a:ext cx="287175" cy="259025"/>
          </a:xfrm>
          <a:prstGeom prst="rect">
            <a:avLst/>
          </a:prstGeom>
          <a:noFill/>
          <a:ln>
            <a:noFill/>
          </a:ln>
        </p:spPr>
      </p:pic>
      <p:pic>
        <p:nvPicPr>
          <p:cNvPr id="277" name="Google Shape;277;p16"/>
          <p:cNvPicPr preferRelativeResize="0"/>
          <p:nvPr/>
        </p:nvPicPr>
        <p:blipFill>
          <a:blip r:embed="rId25">
            <a:alphaModFix/>
          </a:blip>
          <a:stretch>
            <a:fillRect/>
          </a:stretch>
        </p:blipFill>
        <p:spPr>
          <a:xfrm>
            <a:off x="3312175" y="595431"/>
            <a:ext cx="201275" cy="195319"/>
          </a:xfrm>
          <a:prstGeom prst="rect">
            <a:avLst/>
          </a:prstGeom>
          <a:noFill/>
          <a:ln>
            <a:noFill/>
          </a:ln>
        </p:spPr>
      </p:pic>
      <p:pic>
        <p:nvPicPr>
          <p:cNvPr id="278" name="Google Shape;278;p16"/>
          <p:cNvPicPr preferRelativeResize="0"/>
          <p:nvPr/>
        </p:nvPicPr>
        <p:blipFill rotWithShape="1">
          <a:blip r:embed="rId20">
            <a:alphaModFix/>
          </a:blip>
          <a:srcRect l="34551" r="34766"/>
          <a:stretch/>
        </p:blipFill>
        <p:spPr>
          <a:xfrm>
            <a:off x="1314275" y="106150"/>
            <a:ext cx="201274" cy="656000"/>
          </a:xfrm>
          <a:prstGeom prst="rect">
            <a:avLst/>
          </a:prstGeom>
          <a:noFill/>
          <a:ln>
            <a:noFill/>
          </a:ln>
        </p:spPr>
      </p:pic>
      <p:pic>
        <p:nvPicPr>
          <p:cNvPr id="279" name="Google Shape;279;p16"/>
          <p:cNvPicPr preferRelativeResize="0"/>
          <p:nvPr/>
        </p:nvPicPr>
        <p:blipFill>
          <a:blip r:embed="rId26">
            <a:alphaModFix/>
          </a:blip>
          <a:stretch>
            <a:fillRect/>
          </a:stretch>
        </p:blipFill>
        <p:spPr>
          <a:xfrm flipH="1">
            <a:off x="972576" y="3725040"/>
            <a:ext cx="607450" cy="297110"/>
          </a:xfrm>
          <a:prstGeom prst="rect">
            <a:avLst/>
          </a:prstGeom>
          <a:noFill/>
          <a:ln>
            <a:noFill/>
          </a:ln>
        </p:spPr>
      </p:pic>
      <p:pic>
        <p:nvPicPr>
          <p:cNvPr id="280" name="Google Shape;280;p16"/>
          <p:cNvPicPr preferRelativeResize="0"/>
          <p:nvPr/>
        </p:nvPicPr>
        <p:blipFill rotWithShape="1">
          <a:blip r:embed="rId20">
            <a:alphaModFix/>
          </a:blip>
          <a:srcRect l="34551" r="34766"/>
          <a:stretch/>
        </p:blipFill>
        <p:spPr>
          <a:xfrm>
            <a:off x="1536900" y="106150"/>
            <a:ext cx="201274" cy="656000"/>
          </a:xfrm>
          <a:prstGeom prst="rect">
            <a:avLst/>
          </a:prstGeom>
          <a:noFill/>
          <a:ln>
            <a:noFill/>
          </a:ln>
        </p:spPr>
      </p:pic>
      <p:pic>
        <p:nvPicPr>
          <p:cNvPr id="281" name="Google Shape;281;p16"/>
          <p:cNvPicPr preferRelativeResize="0"/>
          <p:nvPr/>
        </p:nvPicPr>
        <p:blipFill rotWithShape="1">
          <a:blip r:embed="rId27">
            <a:alphaModFix/>
          </a:blip>
          <a:srcRect l="6241" t="16235" r="6460" b="18297"/>
          <a:stretch/>
        </p:blipFill>
        <p:spPr>
          <a:xfrm>
            <a:off x="509260" y="3637825"/>
            <a:ext cx="551815" cy="413850"/>
          </a:xfrm>
          <a:prstGeom prst="rect">
            <a:avLst/>
          </a:prstGeom>
          <a:noFill/>
          <a:ln>
            <a:noFill/>
          </a:ln>
        </p:spPr>
      </p:pic>
      <p:pic>
        <p:nvPicPr>
          <p:cNvPr id="282" name="Google Shape;282;p16"/>
          <p:cNvPicPr preferRelativeResize="0"/>
          <p:nvPr/>
        </p:nvPicPr>
        <p:blipFill rotWithShape="1">
          <a:blip r:embed="rId5">
            <a:alphaModFix/>
          </a:blip>
          <a:srcRect l="1209" t="1136" r="1277" b="90071"/>
          <a:stretch/>
        </p:blipFill>
        <p:spPr>
          <a:xfrm>
            <a:off x="2230375" y="3303550"/>
            <a:ext cx="4683251" cy="144076"/>
          </a:xfrm>
          <a:prstGeom prst="rect">
            <a:avLst/>
          </a:prstGeom>
          <a:noFill/>
          <a:ln>
            <a:noFill/>
          </a:ln>
        </p:spPr>
      </p:pic>
      <p:pic>
        <p:nvPicPr>
          <p:cNvPr id="283" name="Google Shape;283;p16"/>
          <p:cNvPicPr preferRelativeResize="0"/>
          <p:nvPr/>
        </p:nvPicPr>
        <p:blipFill>
          <a:blip r:embed="rId28">
            <a:alphaModFix/>
          </a:blip>
          <a:stretch>
            <a:fillRect/>
          </a:stretch>
        </p:blipFill>
        <p:spPr>
          <a:xfrm>
            <a:off x="517325" y="1000775"/>
            <a:ext cx="638950" cy="413850"/>
          </a:xfrm>
          <a:prstGeom prst="rect">
            <a:avLst/>
          </a:prstGeom>
          <a:noFill/>
          <a:ln>
            <a:noFill/>
          </a:ln>
        </p:spPr>
      </p:pic>
      <p:pic>
        <p:nvPicPr>
          <p:cNvPr id="284" name="Google Shape;284;p16"/>
          <p:cNvPicPr preferRelativeResize="0"/>
          <p:nvPr/>
        </p:nvPicPr>
        <p:blipFill rotWithShape="1">
          <a:blip r:embed="rId29">
            <a:alphaModFix/>
          </a:blip>
          <a:srcRect l="14491" t="17334" r="13592" b="23744"/>
          <a:stretch/>
        </p:blipFill>
        <p:spPr>
          <a:xfrm>
            <a:off x="1104478" y="1092450"/>
            <a:ext cx="520950" cy="322174"/>
          </a:xfrm>
          <a:prstGeom prst="rect">
            <a:avLst/>
          </a:prstGeom>
          <a:noFill/>
          <a:ln>
            <a:noFill/>
          </a:ln>
        </p:spPr>
      </p:pic>
      <p:pic>
        <p:nvPicPr>
          <p:cNvPr id="285" name="Google Shape;285;p16"/>
          <p:cNvPicPr preferRelativeResize="0"/>
          <p:nvPr/>
        </p:nvPicPr>
        <p:blipFill rotWithShape="1">
          <a:blip r:embed="rId30">
            <a:alphaModFix/>
          </a:blip>
          <a:srcRect l="18208" t="3180" r="18937" b="4080"/>
          <a:stretch/>
        </p:blipFill>
        <p:spPr>
          <a:xfrm>
            <a:off x="7017355" y="1055049"/>
            <a:ext cx="822225" cy="1213300"/>
          </a:xfrm>
          <a:prstGeom prst="rect">
            <a:avLst/>
          </a:prstGeom>
          <a:noFill/>
          <a:ln>
            <a:noFill/>
          </a:ln>
        </p:spPr>
      </p:pic>
      <p:pic>
        <p:nvPicPr>
          <p:cNvPr id="286" name="Google Shape;286;p16"/>
          <p:cNvPicPr preferRelativeResize="0"/>
          <p:nvPr/>
        </p:nvPicPr>
        <p:blipFill rotWithShape="1">
          <a:blip r:embed="rId31">
            <a:alphaModFix/>
          </a:blip>
          <a:srcRect l="14562" t="35954" r="11253" b="27616"/>
          <a:stretch/>
        </p:blipFill>
        <p:spPr>
          <a:xfrm>
            <a:off x="5733900" y="3556806"/>
            <a:ext cx="1172700" cy="575819"/>
          </a:xfrm>
          <a:prstGeom prst="rect">
            <a:avLst/>
          </a:prstGeom>
          <a:noFill/>
          <a:ln>
            <a:noFill/>
          </a:ln>
        </p:spPr>
      </p:pic>
      <p:pic>
        <p:nvPicPr>
          <p:cNvPr id="287" name="Google Shape;287;p16"/>
          <p:cNvPicPr preferRelativeResize="0"/>
          <p:nvPr/>
        </p:nvPicPr>
        <p:blipFill>
          <a:blip r:embed="rId32">
            <a:alphaModFix/>
          </a:blip>
          <a:stretch>
            <a:fillRect/>
          </a:stretch>
        </p:blipFill>
        <p:spPr>
          <a:xfrm rot="4357007">
            <a:off x="8734911" y="2722113"/>
            <a:ext cx="330255" cy="534522"/>
          </a:xfrm>
          <a:prstGeom prst="rect">
            <a:avLst/>
          </a:prstGeom>
          <a:noFill/>
          <a:ln>
            <a:noFill/>
          </a:ln>
        </p:spPr>
      </p:pic>
      <p:pic>
        <p:nvPicPr>
          <p:cNvPr id="288" name="Google Shape;288;p16"/>
          <p:cNvPicPr preferRelativeResize="0"/>
          <p:nvPr/>
        </p:nvPicPr>
        <p:blipFill rotWithShape="1">
          <a:blip r:embed="rId33">
            <a:alphaModFix/>
          </a:blip>
          <a:srcRect t="18052" b="19653"/>
          <a:stretch/>
        </p:blipFill>
        <p:spPr>
          <a:xfrm>
            <a:off x="6906591" y="2456575"/>
            <a:ext cx="2311835" cy="1440125"/>
          </a:xfrm>
          <a:prstGeom prst="rect">
            <a:avLst/>
          </a:prstGeom>
          <a:noFill/>
          <a:ln>
            <a:noFill/>
          </a:ln>
        </p:spPr>
      </p:pic>
      <p:pic>
        <p:nvPicPr>
          <p:cNvPr id="289" name="Google Shape;289;p16"/>
          <p:cNvPicPr preferRelativeResize="0"/>
          <p:nvPr/>
        </p:nvPicPr>
        <p:blipFill rotWithShape="1">
          <a:blip r:embed="rId34">
            <a:alphaModFix/>
          </a:blip>
          <a:srcRect/>
          <a:stretch/>
        </p:blipFill>
        <p:spPr>
          <a:xfrm>
            <a:off x="8038096" y="2743500"/>
            <a:ext cx="551825" cy="491713"/>
          </a:xfrm>
          <a:prstGeom prst="rect">
            <a:avLst/>
          </a:prstGeom>
          <a:noFill/>
          <a:ln>
            <a:noFill/>
          </a:ln>
        </p:spPr>
      </p:pic>
      <p:pic>
        <p:nvPicPr>
          <p:cNvPr id="290" name="Google Shape;290;p16"/>
          <p:cNvPicPr preferRelativeResize="0"/>
          <p:nvPr/>
        </p:nvPicPr>
        <p:blipFill>
          <a:blip r:embed="rId35">
            <a:alphaModFix/>
          </a:blip>
          <a:stretch>
            <a:fillRect/>
          </a:stretch>
        </p:blipFill>
        <p:spPr>
          <a:xfrm>
            <a:off x="7166782" y="2709723"/>
            <a:ext cx="386050" cy="424434"/>
          </a:xfrm>
          <a:prstGeom prst="rect">
            <a:avLst/>
          </a:prstGeom>
          <a:noFill/>
          <a:ln>
            <a:noFill/>
          </a:ln>
        </p:spPr>
      </p:pic>
      <p:pic>
        <p:nvPicPr>
          <p:cNvPr id="291" name="Google Shape;291;p16"/>
          <p:cNvPicPr preferRelativeResize="0"/>
          <p:nvPr/>
        </p:nvPicPr>
        <p:blipFill rotWithShape="1">
          <a:blip r:embed="rId36">
            <a:alphaModFix/>
          </a:blip>
          <a:srcRect b="10297"/>
          <a:stretch/>
        </p:blipFill>
        <p:spPr>
          <a:xfrm flipH="1">
            <a:off x="6956610" y="2719434"/>
            <a:ext cx="452200" cy="405004"/>
          </a:xfrm>
          <a:prstGeom prst="rect">
            <a:avLst/>
          </a:prstGeom>
          <a:noFill/>
          <a:ln>
            <a:noFill/>
          </a:ln>
        </p:spPr>
      </p:pic>
      <p:pic>
        <p:nvPicPr>
          <p:cNvPr id="292" name="Google Shape;292;p16"/>
          <p:cNvPicPr preferRelativeResize="0"/>
          <p:nvPr/>
        </p:nvPicPr>
        <p:blipFill>
          <a:blip r:embed="rId37">
            <a:alphaModFix/>
          </a:blip>
          <a:stretch>
            <a:fillRect/>
          </a:stretch>
        </p:blipFill>
        <p:spPr>
          <a:xfrm>
            <a:off x="7035874" y="3266725"/>
            <a:ext cx="461475" cy="409013"/>
          </a:xfrm>
          <a:prstGeom prst="rect">
            <a:avLst/>
          </a:prstGeom>
          <a:noFill/>
          <a:ln>
            <a:noFill/>
          </a:ln>
        </p:spPr>
      </p:pic>
      <p:pic>
        <p:nvPicPr>
          <p:cNvPr id="293" name="Google Shape;293;p16"/>
          <p:cNvPicPr preferRelativeResize="0"/>
          <p:nvPr/>
        </p:nvPicPr>
        <p:blipFill rotWithShape="1">
          <a:blip r:embed="rId38">
            <a:alphaModFix/>
          </a:blip>
          <a:srcRect t="11441"/>
          <a:stretch/>
        </p:blipFill>
        <p:spPr>
          <a:xfrm rot="-692912">
            <a:off x="8116698" y="3240830"/>
            <a:ext cx="462829" cy="442272"/>
          </a:xfrm>
          <a:prstGeom prst="rect">
            <a:avLst/>
          </a:prstGeom>
          <a:noFill/>
          <a:ln>
            <a:noFill/>
          </a:ln>
        </p:spPr>
      </p:pic>
      <p:pic>
        <p:nvPicPr>
          <p:cNvPr id="294" name="Google Shape;294;p16"/>
          <p:cNvPicPr preferRelativeResize="0"/>
          <p:nvPr/>
        </p:nvPicPr>
        <p:blipFill rotWithShape="1">
          <a:blip r:embed="rId39">
            <a:alphaModFix/>
          </a:blip>
          <a:srcRect l="13342" t="5737" r="13670" b="6265"/>
          <a:stretch/>
        </p:blipFill>
        <p:spPr>
          <a:xfrm flipH="1">
            <a:off x="6276000" y="105500"/>
            <a:ext cx="841675" cy="693805"/>
          </a:xfrm>
          <a:prstGeom prst="rect">
            <a:avLst/>
          </a:prstGeom>
          <a:noFill/>
          <a:ln>
            <a:noFill/>
          </a:ln>
        </p:spPr>
      </p:pic>
      <p:pic>
        <p:nvPicPr>
          <p:cNvPr id="295" name="Google Shape;295;p16"/>
          <p:cNvPicPr preferRelativeResize="0"/>
          <p:nvPr/>
        </p:nvPicPr>
        <p:blipFill>
          <a:blip r:embed="rId40">
            <a:alphaModFix/>
          </a:blip>
          <a:stretch>
            <a:fillRect/>
          </a:stretch>
        </p:blipFill>
        <p:spPr>
          <a:xfrm rot="-315440" flipH="1">
            <a:off x="7595586" y="3245291"/>
            <a:ext cx="423553" cy="433338"/>
          </a:xfrm>
          <a:prstGeom prst="rect">
            <a:avLst/>
          </a:prstGeom>
          <a:noFill/>
          <a:ln>
            <a:noFill/>
          </a:ln>
        </p:spPr>
      </p:pic>
      <p:pic>
        <p:nvPicPr>
          <p:cNvPr id="296" name="Google Shape;296;p16"/>
          <p:cNvPicPr preferRelativeResize="0"/>
          <p:nvPr/>
        </p:nvPicPr>
        <p:blipFill>
          <a:blip r:embed="rId40">
            <a:alphaModFix/>
          </a:blip>
          <a:stretch>
            <a:fillRect/>
          </a:stretch>
        </p:blipFill>
        <p:spPr>
          <a:xfrm rot="-315440" flipH="1">
            <a:off x="8614611" y="2772704"/>
            <a:ext cx="423553" cy="433338"/>
          </a:xfrm>
          <a:prstGeom prst="rect">
            <a:avLst/>
          </a:prstGeom>
          <a:noFill/>
          <a:ln>
            <a:noFill/>
          </a:ln>
        </p:spPr>
      </p:pic>
      <p:pic>
        <p:nvPicPr>
          <p:cNvPr id="297" name="Google Shape;297;p16"/>
          <p:cNvPicPr preferRelativeResize="0"/>
          <p:nvPr/>
        </p:nvPicPr>
        <p:blipFill rotWithShape="1">
          <a:blip r:embed="rId20">
            <a:alphaModFix/>
          </a:blip>
          <a:srcRect l="34551" r="34766"/>
          <a:stretch/>
        </p:blipFill>
        <p:spPr>
          <a:xfrm>
            <a:off x="7327838" y="2021962"/>
            <a:ext cx="201274" cy="656000"/>
          </a:xfrm>
          <a:prstGeom prst="rect">
            <a:avLst/>
          </a:prstGeom>
          <a:noFill/>
          <a:ln>
            <a:noFill/>
          </a:ln>
        </p:spPr>
      </p:pic>
      <p:pic>
        <p:nvPicPr>
          <p:cNvPr id="298" name="Google Shape;298;p16"/>
          <p:cNvPicPr preferRelativeResize="0"/>
          <p:nvPr/>
        </p:nvPicPr>
        <p:blipFill rotWithShape="1">
          <a:blip r:embed="rId41">
            <a:alphaModFix/>
          </a:blip>
          <a:srcRect l="23549" r="22966"/>
          <a:stretch/>
        </p:blipFill>
        <p:spPr>
          <a:xfrm rot="1120906">
            <a:off x="7581265" y="1799732"/>
            <a:ext cx="452200" cy="845481"/>
          </a:xfrm>
          <a:prstGeom prst="rect">
            <a:avLst/>
          </a:prstGeom>
          <a:noFill/>
          <a:ln>
            <a:noFill/>
          </a:ln>
        </p:spPr>
      </p:pic>
      <p:pic>
        <p:nvPicPr>
          <p:cNvPr id="299" name="Google Shape;299;p16"/>
          <p:cNvPicPr preferRelativeResize="0"/>
          <p:nvPr/>
        </p:nvPicPr>
        <p:blipFill rotWithShape="1">
          <a:blip r:embed="rId42">
            <a:alphaModFix/>
          </a:blip>
          <a:srcRect l="31222" r="25965"/>
          <a:stretch/>
        </p:blipFill>
        <p:spPr>
          <a:xfrm>
            <a:off x="8658123" y="3199938"/>
            <a:ext cx="299502" cy="524050"/>
          </a:xfrm>
          <a:prstGeom prst="rect">
            <a:avLst/>
          </a:prstGeom>
          <a:noFill/>
          <a:ln>
            <a:noFill/>
          </a:ln>
        </p:spPr>
      </p:pic>
      <p:pic>
        <p:nvPicPr>
          <p:cNvPr id="300" name="Google Shape;300;p16"/>
          <p:cNvPicPr preferRelativeResize="0"/>
          <p:nvPr/>
        </p:nvPicPr>
        <p:blipFill>
          <a:blip r:embed="rId43">
            <a:alphaModFix/>
          </a:blip>
          <a:stretch>
            <a:fillRect/>
          </a:stretch>
        </p:blipFill>
        <p:spPr>
          <a:xfrm>
            <a:off x="3479188" y="3266725"/>
            <a:ext cx="872250" cy="872250"/>
          </a:xfrm>
          <a:prstGeom prst="rect">
            <a:avLst/>
          </a:prstGeom>
          <a:noFill/>
          <a:ln>
            <a:noFill/>
          </a:ln>
        </p:spPr>
      </p:pic>
      <p:pic>
        <p:nvPicPr>
          <p:cNvPr id="301" name="Google Shape;301;p16"/>
          <p:cNvPicPr preferRelativeResize="0"/>
          <p:nvPr/>
        </p:nvPicPr>
        <p:blipFill rotWithShape="1">
          <a:blip r:embed="rId44">
            <a:alphaModFix/>
          </a:blip>
          <a:srcRect l="6508" t="4176" r="7970" b="6776"/>
          <a:stretch/>
        </p:blipFill>
        <p:spPr>
          <a:xfrm>
            <a:off x="8000900" y="2219202"/>
            <a:ext cx="694426" cy="476171"/>
          </a:xfrm>
          <a:prstGeom prst="rect">
            <a:avLst/>
          </a:prstGeom>
          <a:noFill/>
          <a:ln>
            <a:noFill/>
          </a:ln>
        </p:spPr>
      </p:pic>
      <p:pic>
        <p:nvPicPr>
          <p:cNvPr id="302" name="Google Shape;302;p16"/>
          <p:cNvPicPr preferRelativeResize="0"/>
          <p:nvPr/>
        </p:nvPicPr>
        <p:blipFill>
          <a:blip r:embed="rId45">
            <a:alphaModFix/>
          </a:blip>
          <a:stretch>
            <a:fillRect/>
          </a:stretch>
        </p:blipFill>
        <p:spPr>
          <a:xfrm>
            <a:off x="8580563" y="1943859"/>
            <a:ext cx="638950" cy="736116"/>
          </a:xfrm>
          <a:prstGeom prst="rect">
            <a:avLst/>
          </a:prstGeom>
          <a:noFill/>
          <a:ln>
            <a:noFill/>
          </a:ln>
        </p:spPr>
      </p:pic>
      <p:pic>
        <p:nvPicPr>
          <p:cNvPr id="303" name="Google Shape;303;p16"/>
          <p:cNvPicPr preferRelativeResize="0"/>
          <p:nvPr/>
        </p:nvPicPr>
        <p:blipFill rotWithShape="1">
          <a:blip r:embed="rId46">
            <a:alphaModFix/>
          </a:blip>
          <a:srcRect l="7955" t="11079" r="8306" b="10617"/>
          <a:stretch/>
        </p:blipFill>
        <p:spPr>
          <a:xfrm rot="319751">
            <a:off x="4372102" y="3324504"/>
            <a:ext cx="768349" cy="718392"/>
          </a:xfrm>
          <a:prstGeom prst="rect">
            <a:avLst/>
          </a:prstGeom>
          <a:noFill/>
          <a:ln>
            <a:noFill/>
          </a:ln>
        </p:spPr>
      </p:pic>
      <p:pic>
        <p:nvPicPr>
          <p:cNvPr id="304" name="Google Shape;304;p16"/>
          <p:cNvPicPr preferRelativeResize="0"/>
          <p:nvPr/>
        </p:nvPicPr>
        <p:blipFill rotWithShape="1">
          <a:blip r:embed="rId47">
            <a:alphaModFix/>
          </a:blip>
          <a:srcRect t="14068" b="10737"/>
          <a:stretch/>
        </p:blipFill>
        <p:spPr>
          <a:xfrm>
            <a:off x="3914775" y="3531990"/>
            <a:ext cx="831750" cy="625434"/>
          </a:xfrm>
          <a:prstGeom prst="rect">
            <a:avLst/>
          </a:prstGeom>
          <a:noFill/>
          <a:ln>
            <a:noFill/>
          </a:ln>
        </p:spPr>
      </p:pic>
      <p:pic>
        <p:nvPicPr>
          <p:cNvPr id="305" name="Google Shape;305;p16"/>
          <p:cNvPicPr preferRelativeResize="0"/>
          <p:nvPr/>
        </p:nvPicPr>
        <p:blipFill>
          <a:blip r:embed="rId48">
            <a:alphaModFix/>
          </a:blip>
          <a:stretch>
            <a:fillRect/>
          </a:stretch>
        </p:blipFill>
        <p:spPr>
          <a:xfrm>
            <a:off x="7515638" y="2734975"/>
            <a:ext cx="520950" cy="452201"/>
          </a:xfrm>
          <a:prstGeom prst="rect">
            <a:avLst/>
          </a:prstGeom>
          <a:noFill/>
          <a:ln>
            <a:noFill/>
          </a:ln>
        </p:spPr>
      </p:pic>
      <p:pic>
        <p:nvPicPr>
          <p:cNvPr id="306" name="Google Shape;306;p16"/>
          <p:cNvPicPr preferRelativeResize="0"/>
          <p:nvPr/>
        </p:nvPicPr>
        <p:blipFill rotWithShape="1">
          <a:blip r:embed="rId49">
            <a:alphaModFix/>
          </a:blip>
          <a:srcRect l="17493" t="32893" r="14572" b="10908"/>
          <a:stretch/>
        </p:blipFill>
        <p:spPr>
          <a:xfrm flipH="1">
            <a:off x="1464020" y="3064489"/>
            <a:ext cx="1886390" cy="1560450"/>
          </a:xfrm>
          <a:prstGeom prst="rect">
            <a:avLst/>
          </a:prstGeom>
          <a:noFill/>
          <a:ln>
            <a:noFill/>
          </a:ln>
        </p:spPr>
      </p:pic>
      <p:pic>
        <p:nvPicPr>
          <p:cNvPr id="307" name="Google Shape;307;p16"/>
          <p:cNvPicPr preferRelativeResize="0"/>
          <p:nvPr/>
        </p:nvPicPr>
        <p:blipFill rotWithShape="1">
          <a:blip r:embed="rId50">
            <a:alphaModFix/>
          </a:blip>
          <a:srcRect l="10442" t="12328" r="9659" b="13449"/>
          <a:stretch/>
        </p:blipFill>
        <p:spPr>
          <a:xfrm rot="-711342">
            <a:off x="1666464" y="3028697"/>
            <a:ext cx="746899" cy="693800"/>
          </a:xfrm>
          <a:prstGeom prst="rect">
            <a:avLst/>
          </a:prstGeom>
          <a:noFill/>
          <a:ln>
            <a:noFill/>
          </a:ln>
        </p:spPr>
      </p:pic>
      <p:pic>
        <p:nvPicPr>
          <p:cNvPr id="308" name="Google Shape;308;p16"/>
          <p:cNvPicPr preferRelativeResize="0"/>
          <p:nvPr/>
        </p:nvPicPr>
        <p:blipFill>
          <a:blip r:embed="rId51">
            <a:alphaModFix/>
          </a:blip>
          <a:stretch>
            <a:fillRect/>
          </a:stretch>
        </p:blipFill>
        <p:spPr>
          <a:xfrm>
            <a:off x="953650" y="1825013"/>
            <a:ext cx="2697525" cy="2697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2"/>
        <p:cNvGrpSpPr/>
        <p:nvPr/>
      </p:nvGrpSpPr>
      <p:grpSpPr>
        <a:xfrm>
          <a:off x="0" y="0"/>
          <a:ext cx="0" cy="0"/>
          <a:chOff x="0" y="0"/>
          <a:chExt cx="0" cy="0"/>
        </a:xfrm>
      </p:grpSpPr>
      <p:pic>
        <p:nvPicPr>
          <p:cNvPr id="313" name="Google Shape;313;p17"/>
          <p:cNvPicPr preferRelativeResize="0"/>
          <p:nvPr/>
        </p:nvPicPr>
        <p:blipFill rotWithShape="1">
          <a:blip r:embed="rId4">
            <a:alphaModFix/>
          </a:blip>
          <a:srcRect l="680" t="12217" r="661" b="9215"/>
          <a:stretch/>
        </p:blipFill>
        <p:spPr>
          <a:xfrm>
            <a:off x="2187413" y="804125"/>
            <a:ext cx="4769175" cy="3050050"/>
          </a:xfrm>
          <a:prstGeom prst="rect">
            <a:avLst/>
          </a:prstGeom>
          <a:noFill/>
          <a:ln>
            <a:noFill/>
          </a:ln>
        </p:spPr>
      </p:pic>
      <p:sp>
        <p:nvSpPr>
          <p:cNvPr id="314" name="Google Shape;314;p17"/>
          <p:cNvSpPr/>
          <p:nvPr/>
        </p:nvSpPr>
        <p:spPr>
          <a:xfrm>
            <a:off x="2237407" y="1031131"/>
            <a:ext cx="4669200" cy="24165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u="sng">
                <a:solidFill>
                  <a:schemeClr val="dk1"/>
                </a:solidFill>
                <a:latin typeface="Pacifico"/>
                <a:ea typeface="Pacifico"/>
                <a:cs typeface="Pacifico"/>
                <a:sym typeface="Pacifico"/>
              </a:rPr>
              <a:t>Google Classroom</a:t>
            </a:r>
            <a:endParaRPr u="sng">
              <a:solidFill>
                <a:schemeClr val="dk1"/>
              </a:solidFill>
              <a:latin typeface="Pacifico"/>
              <a:ea typeface="Pacifico"/>
              <a:cs typeface="Pacifico"/>
              <a:sym typeface="Pacifico"/>
            </a:endParaRPr>
          </a:p>
          <a:p>
            <a:pPr marL="0" lvl="0" indent="0" algn="ctr" rtl="0">
              <a:spcBef>
                <a:spcPts val="0"/>
              </a:spcBef>
              <a:spcAft>
                <a:spcPts val="0"/>
              </a:spcAft>
              <a:buClr>
                <a:schemeClr val="dk1"/>
              </a:buClr>
              <a:buSzPts val="1100"/>
              <a:buFont typeface="Arial"/>
              <a:buNone/>
            </a:pPr>
            <a:r>
              <a:rPr lang="en">
                <a:solidFill>
                  <a:schemeClr val="dk1"/>
                </a:solidFill>
                <a:latin typeface="Pacifico"/>
                <a:ea typeface="Pacifico"/>
                <a:cs typeface="Pacifico"/>
                <a:sym typeface="Pacifico"/>
              </a:rPr>
              <a:t>Accessing Google Classroom is easy!</a:t>
            </a:r>
            <a:endParaRPr>
              <a:solidFill>
                <a:schemeClr val="dk1"/>
              </a:solidFill>
              <a:latin typeface="Pacifico"/>
              <a:ea typeface="Pacifico"/>
              <a:cs typeface="Pacifico"/>
              <a:sym typeface="Pacifico"/>
            </a:endParaRPr>
          </a:p>
          <a:p>
            <a:pPr marL="0" lvl="0" indent="0" algn="ctr" rtl="0">
              <a:spcBef>
                <a:spcPts val="0"/>
              </a:spcBef>
              <a:spcAft>
                <a:spcPts val="0"/>
              </a:spcAft>
              <a:buClr>
                <a:schemeClr val="dk1"/>
              </a:buClr>
              <a:buSzPts val="1100"/>
              <a:buFont typeface="Arial"/>
              <a:buNone/>
            </a:pPr>
            <a:r>
              <a:rPr lang="en">
                <a:solidFill>
                  <a:schemeClr val="dk1"/>
                </a:solidFill>
                <a:latin typeface="Pacifico"/>
                <a:ea typeface="Pacifico"/>
                <a:cs typeface="Pacifico"/>
                <a:sym typeface="Pacifico"/>
              </a:rPr>
              <a:t>Go to </a:t>
            </a:r>
            <a:r>
              <a:rPr lang="en" u="sng">
                <a:solidFill>
                  <a:schemeClr val="hlink"/>
                </a:solidFill>
                <a:latin typeface="Pacifico"/>
                <a:ea typeface="Pacifico"/>
                <a:cs typeface="Pacifico"/>
                <a:sym typeface="Pacifico"/>
                <a:hlinkClick r:id="rId5"/>
              </a:rPr>
              <a:t>www.google.com</a:t>
            </a:r>
            <a:endParaRPr>
              <a:solidFill>
                <a:schemeClr val="dk1"/>
              </a:solidFill>
              <a:latin typeface="Pacifico"/>
              <a:ea typeface="Pacifico"/>
              <a:cs typeface="Pacifico"/>
              <a:sym typeface="Pacifico"/>
            </a:endParaRPr>
          </a:p>
          <a:p>
            <a:pPr marL="0" lvl="0" indent="0" algn="ctr" rtl="0">
              <a:spcBef>
                <a:spcPts val="0"/>
              </a:spcBef>
              <a:spcAft>
                <a:spcPts val="0"/>
              </a:spcAft>
              <a:buClr>
                <a:schemeClr val="dk1"/>
              </a:buClr>
              <a:buSzPts val="1100"/>
              <a:buFont typeface="Arial"/>
              <a:buNone/>
            </a:pPr>
            <a:r>
              <a:rPr lang="en">
                <a:solidFill>
                  <a:schemeClr val="dk1"/>
                </a:solidFill>
                <a:latin typeface="Pacifico"/>
                <a:ea typeface="Pacifico"/>
                <a:cs typeface="Pacifico"/>
                <a:sym typeface="Pacifico"/>
              </a:rPr>
              <a:t>Choose the waffle in the top, right hand corner and choose </a:t>
            </a:r>
            <a:r>
              <a:rPr lang="en">
                <a:solidFill>
                  <a:srgbClr val="FF0000"/>
                </a:solidFill>
                <a:latin typeface="Pacifico"/>
                <a:ea typeface="Pacifico"/>
                <a:cs typeface="Pacifico"/>
                <a:sym typeface="Pacifico"/>
              </a:rPr>
              <a:t>Google Classroom</a:t>
            </a:r>
            <a:endParaRPr>
              <a:solidFill>
                <a:srgbClr val="FF0000"/>
              </a:solidFill>
              <a:latin typeface="Pacifico"/>
              <a:ea typeface="Pacifico"/>
              <a:cs typeface="Pacifico"/>
              <a:sym typeface="Pacifico"/>
            </a:endParaRPr>
          </a:p>
          <a:p>
            <a:pPr marL="0" lvl="0" indent="0" algn="ctr" rtl="0">
              <a:spcBef>
                <a:spcPts val="0"/>
              </a:spcBef>
              <a:spcAft>
                <a:spcPts val="0"/>
              </a:spcAft>
              <a:buClr>
                <a:schemeClr val="dk1"/>
              </a:buClr>
              <a:buSzPts val="1100"/>
              <a:buFont typeface="Arial"/>
              <a:buNone/>
            </a:pPr>
            <a:r>
              <a:rPr lang="en">
                <a:solidFill>
                  <a:schemeClr val="dk1"/>
                </a:solidFill>
                <a:latin typeface="Pacifico"/>
                <a:ea typeface="Pacifico"/>
                <a:cs typeface="Pacifico"/>
                <a:sym typeface="Pacifico"/>
              </a:rPr>
              <a:t>Use the two links below for in-depth instructions and troubleshooting tips.</a:t>
            </a:r>
            <a:endParaRPr>
              <a:solidFill>
                <a:schemeClr val="dk1"/>
              </a:solidFill>
              <a:latin typeface="Pacifico"/>
              <a:ea typeface="Pacifico"/>
              <a:cs typeface="Pacifico"/>
              <a:sym typeface="Pacifico"/>
            </a:endParaRPr>
          </a:p>
          <a:p>
            <a:pPr marL="0" lvl="0" indent="0" algn="ctr" rtl="0">
              <a:spcBef>
                <a:spcPts val="0"/>
              </a:spcBef>
              <a:spcAft>
                <a:spcPts val="0"/>
              </a:spcAft>
              <a:buClr>
                <a:schemeClr val="dk1"/>
              </a:buClr>
              <a:buSzPts val="1100"/>
              <a:buFont typeface="Arial"/>
              <a:buNone/>
            </a:pPr>
            <a:r>
              <a:rPr lang="en" u="sng">
                <a:solidFill>
                  <a:schemeClr val="hlink"/>
                </a:solidFill>
                <a:latin typeface="Pacifico"/>
                <a:ea typeface="Pacifico"/>
                <a:cs typeface="Pacifico"/>
                <a:sym typeface="Pacifico"/>
                <a:hlinkClick r:id="rId6"/>
              </a:rPr>
              <a:t>Video Tutorial</a:t>
            </a:r>
            <a:endParaRPr>
              <a:solidFill>
                <a:schemeClr val="dk1"/>
              </a:solidFill>
              <a:latin typeface="Pacifico"/>
              <a:ea typeface="Pacifico"/>
              <a:cs typeface="Pacifico"/>
              <a:sym typeface="Pacifico"/>
            </a:endParaRPr>
          </a:p>
          <a:p>
            <a:pPr marL="0" lvl="0" indent="0" algn="ctr" rtl="0">
              <a:spcBef>
                <a:spcPts val="0"/>
              </a:spcBef>
              <a:spcAft>
                <a:spcPts val="0"/>
              </a:spcAft>
              <a:buClr>
                <a:schemeClr val="dk1"/>
              </a:buClr>
              <a:buSzPts val="1100"/>
              <a:buFont typeface="Arial"/>
              <a:buNone/>
            </a:pPr>
            <a:r>
              <a:rPr lang="en" u="sng">
                <a:solidFill>
                  <a:schemeClr val="hlink"/>
                </a:solidFill>
                <a:latin typeface="Pacifico"/>
                <a:ea typeface="Pacifico"/>
                <a:cs typeface="Pacifico"/>
                <a:sym typeface="Pacifico"/>
                <a:hlinkClick r:id="rId7"/>
              </a:rPr>
              <a:t>Step by Step Instructions</a:t>
            </a:r>
            <a:endParaRPr>
              <a:solidFill>
                <a:schemeClr val="dk1"/>
              </a:solidFill>
              <a:latin typeface="Pacifico"/>
              <a:ea typeface="Pacifico"/>
              <a:cs typeface="Pacifico"/>
              <a:sym typeface="Pacifico"/>
            </a:endParaRPr>
          </a:p>
          <a:p>
            <a:pPr marL="0" lvl="0" indent="0" algn="l" rtl="0">
              <a:spcBef>
                <a:spcPts val="0"/>
              </a:spcBef>
              <a:spcAft>
                <a:spcPts val="0"/>
              </a:spcAft>
              <a:buClr>
                <a:schemeClr val="dk1"/>
              </a:buClr>
              <a:buSzPts val="1100"/>
              <a:buFont typeface="Arial"/>
              <a:buNone/>
            </a:pPr>
            <a:endParaRPr>
              <a:solidFill>
                <a:schemeClr val="dk1"/>
              </a:solidFill>
              <a:latin typeface="Pacifico"/>
              <a:ea typeface="Pacifico"/>
              <a:cs typeface="Pacifico"/>
              <a:sym typeface="Pacifico"/>
            </a:endParaRPr>
          </a:p>
          <a:p>
            <a:pPr marL="0" lvl="0" indent="0" algn="ctr" rtl="0">
              <a:spcBef>
                <a:spcPts val="0"/>
              </a:spcBef>
              <a:spcAft>
                <a:spcPts val="0"/>
              </a:spcAft>
              <a:buClr>
                <a:schemeClr val="dk1"/>
              </a:buClr>
              <a:buSzPts val="1100"/>
              <a:buFont typeface="Arial"/>
              <a:buNone/>
            </a:pPr>
            <a:endParaRPr>
              <a:solidFill>
                <a:schemeClr val="dk1"/>
              </a:solidFill>
              <a:latin typeface="Pacifico"/>
              <a:ea typeface="Pacifico"/>
              <a:cs typeface="Pacifico"/>
              <a:sym typeface="Pacifico"/>
            </a:endParaRPr>
          </a:p>
          <a:p>
            <a:pPr marL="0" lvl="0" indent="0" algn="ctr" rtl="0">
              <a:spcBef>
                <a:spcPts val="0"/>
              </a:spcBef>
              <a:spcAft>
                <a:spcPts val="0"/>
              </a:spcAft>
              <a:buNone/>
            </a:pPr>
            <a:endParaRPr sz="2900">
              <a:latin typeface="Pacifico"/>
              <a:ea typeface="Pacifico"/>
              <a:cs typeface="Pacifico"/>
              <a:sym typeface="Pacifico"/>
            </a:endParaRPr>
          </a:p>
          <a:p>
            <a:pPr marL="0" lvl="0" indent="0" algn="ctr" rtl="0">
              <a:spcBef>
                <a:spcPts val="0"/>
              </a:spcBef>
              <a:spcAft>
                <a:spcPts val="0"/>
              </a:spcAft>
              <a:buNone/>
            </a:pPr>
            <a:endParaRPr sz="3000">
              <a:latin typeface="Pacifico"/>
              <a:ea typeface="Pacifico"/>
              <a:cs typeface="Pacifico"/>
              <a:sym typeface="Pacifico"/>
            </a:endParaRPr>
          </a:p>
        </p:txBody>
      </p:sp>
      <p:pic>
        <p:nvPicPr>
          <p:cNvPr id="315" name="Google Shape;315;p17"/>
          <p:cNvPicPr preferRelativeResize="0"/>
          <p:nvPr/>
        </p:nvPicPr>
        <p:blipFill rotWithShape="1">
          <a:blip r:embed="rId8">
            <a:alphaModFix/>
          </a:blip>
          <a:srcRect l="1209" t="1136" r="1277" b="90071"/>
          <a:stretch/>
        </p:blipFill>
        <p:spPr>
          <a:xfrm rot="-5400000">
            <a:off x="5623688" y="2150449"/>
            <a:ext cx="2435799" cy="144076"/>
          </a:xfrm>
          <a:prstGeom prst="rect">
            <a:avLst/>
          </a:prstGeom>
          <a:noFill/>
          <a:ln>
            <a:noFill/>
          </a:ln>
        </p:spPr>
      </p:pic>
      <p:pic>
        <p:nvPicPr>
          <p:cNvPr id="316" name="Google Shape;316;p17"/>
          <p:cNvPicPr preferRelativeResize="0"/>
          <p:nvPr/>
        </p:nvPicPr>
        <p:blipFill rotWithShape="1">
          <a:blip r:embed="rId8">
            <a:alphaModFix/>
          </a:blip>
          <a:srcRect l="1209" t="1136" r="1277" b="90071"/>
          <a:stretch/>
        </p:blipFill>
        <p:spPr>
          <a:xfrm rot="-5400000">
            <a:off x="1084513" y="2150436"/>
            <a:ext cx="2435799" cy="144076"/>
          </a:xfrm>
          <a:prstGeom prst="rect">
            <a:avLst/>
          </a:prstGeom>
          <a:noFill/>
          <a:ln>
            <a:noFill/>
          </a:ln>
        </p:spPr>
      </p:pic>
      <p:pic>
        <p:nvPicPr>
          <p:cNvPr id="317" name="Google Shape;317;p17"/>
          <p:cNvPicPr preferRelativeResize="0"/>
          <p:nvPr/>
        </p:nvPicPr>
        <p:blipFill rotWithShape="1">
          <a:blip r:embed="rId8">
            <a:alphaModFix/>
          </a:blip>
          <a:srcRect l="1209" t="1136" r="1277" b="90071"/>
          <a:stretch/>
        </p:blipFill>
        <p:spPr>
          <a:xfrm>
            <a:off x="2230375" y="1004575"/>
            <a:ext cx="4683251" cy="144076"/>
          </a:xfrm>
          <a:prstGeom prst="rect">
            <a:avLst/>
          </a:prstGeom>
          <a:noFill/>
          <a:ln>
            <a:noFill/>
          </a:ln>
        </p:spPr>
      </p:pic>
      <p:pic>
        <p:nvPicPr>
          <p:cNvPr id="318" name="Google Shape;318;p17"/>
          <p:cNvPicPr preferRelativeResize="0"/>
          <p:nvPr/>
        </p:nvPicPr>
        <p:blipFill rotWithShape="1">
          <a:blip r:embed="rId9">
            <a:alphaModFix/>
          </a:blip>
          <a:srcRect l="20477" t="3749" r="19784" b="2984"/>
          <a:stretch/>
        </p:blipFill>
        <p:spPr>
          <a:xfrm>
            <a:off x="7900350" y="903588"/>
            <a:ext cx="1153125" cy="1440125"/>
          </a:xfrm>
          <a:prstGeom prst="rect">
            <a:avLst/>
          </a:prstGeom>
          <a:noFill/>
          <a:ln w="19050" cap="flat" cmpd="sng">
            <a:solidFill>
              <a:srgbClr val="783F04"/>
            </a:solidFill>
            <a:prstDash val="solid"/>
            <a:round/>
            <a:headEnd type="none" w="sm" len="sm"/>
            <a:tailEnd type="none" w="sm" len="sm"/>
          </a:ln>
        </p:spPr>
      </p:pic>
      <p:pic>
        <p:nvPicPr>
          <p:cNvPr id="319" name="Google Shape;319;p17"/>
          <p:cNvPicPr preferRelativeResize="0"/>
          <p:nvPr/>
        </p:nvPicPr>
        <p:blipFill>
          <a:blip r:embed="rId10">
            <a:alphaModFix/>
          </a:blip>
          <a:stretch>
            <a:fillRect/>
          </a:stretch>
        </p:blipFill>
        <p:spPr>
          <a:xfrm>
            <a:off x="0" y="3777975"/>
            <a:ext cx="9144000" cy="1365525"/>
          </a:xfrm>
          <a:prstGeom prst="rect">
            <a:avLst/>
          </a:prstGeom>
          <a:noFill/>
          <a:ln>
            <a:noFill/>
          </a:ln>
        </p:spPr>
      </p:pic>
      <p:pic>
        <p:nvPicPr>
          <p:cNvPr id="320" name="Google Shape;320;p17"/>
          <p:cNvPicPr preferRelativeResize="0"/>
          <p:nvPr/>
        </p:nvPicPr>
        <p:blipFill rotWithShape="1">
          <a:blip r:embed="rId11">
            <a:alphaModFix/>
          </a:blip>
          <a:srcRect l="66237" t="16552" b="17182"/>
          <a:stretch/>
        </p:blipFill>
        <p:spPr>
          <a:xfrm rot="5400000">
            <a:off x="3916600" y="614500"/>
            <a:ext cx="1274500" cy="7662150"/>
          </a:xfrm>
          <a:prstGeom prst="rect">
            <a:avLst/>
          </a:prstGeom>
          <a:noFill/>
          <a:ln>
            <a:noFill/>
          </a:ln>
        </p:spPr>
      </p:pic>
      <p:pic>
        <p:nvPicPr>
          <p:cNvPr id="321" name="Google Shape;321;p17"/>
          <p:cNvPicPr preferRelativeResize="0"/>
          <p:nvPr/>
        </p:nvPicPr>
        <p:blipFill>
          <a:blip r:embed="rId12">
            <a:alphaModFix/>
          </a:blip>
          <a:stretch>
            <a:fillRect/>
          </a:stretch>
        </p:blipFill>
        <p:spPr>
          <a:xfrm>
            <a:off x="-168300" y="804125"/>
            <a:ext cx="2405700" cy="3614700"/>
          </a:xfrm>
          <a:prstGeom prst="rect">
            <a:avLst/>
          </a:prstGeom>
          <a:noFill/>
          <a:ln>
            <a:noFill/>
          </a:ln>
        </p:spPr>
      </p:pic>
      <p:pic>
        <p:nvPicPr>
          <p:cNvPr id="322" name="Google Shape;322;p17"/>
          <p:cNvPicPr preferRelativeResize="0"/>
          <p:nvPr/>
        </p:nvPicPr>
        <p:blipFill rotWithShape="1">
          <a:blip r:embed="rId13">
            <a:alphaModFix/>
          </a:blip>
          <a:srcRect t="68893" b="9699"/>
          <a:stretch/>
        </p:blipFill>
        <p:spPr>
          <a:xfrm>
            <a:off x="4915900" y="227550"/>
            <a:ext cx="4322776" cy="694399"/>
          </a:xfrm>
          <a:prstGeom prst="rect">
            <a:avLst/>
          </a:prstGeom>
          <a:noFill/>
          <a:ln>
            <a:noFill/>
          </a:ln>
        </p:spPr>
      </p:pic>
      <p:pic>
        <p:nvPicPr>
          <p:cNvPr id="323" name="Google Shape;323;p17"/>
          <p:cNvPicPr preferRelativeResize="0"/>
          <p:nvPr/>
        </p:nvPicPr>
        <p:blipFill rotWithShape="1">
          <a:blip r:embed="rId14">
            <a:alphaModFix/>
          </a:blip>
          <a:srcRect t="18154" r="51011" b="19543"/>
          <a:stretch/>
        </p:blipFill>
        <p:spPr>
          <a:xfrm>
            <a:off x="533467" y="1531862"/>
            <a:ext cx="1002170" cy="1274500"/>
          </a:xfrm>
          <a:prstGeom prst="rect">
            <a:avLst/>
          </a:prstGeom>
          <a:noFill/>
          <a:ln>
            <a:noFill/>
          </a:ln>
        </p:spPr>
      </p:pic>
      <p:pic>
        <p:nvPicPr>
          <p:cNvPr id="324" name="Google Shape;324;p17"/>
          <p:cNvPicPr preferRelativeResize="0"/>
          <p:nvPr/>
        </p:nvPicPr>
        <p:blipFill rotWithShape="1">
          <a:blip r:embed="rId15">
            <a:alphaModFix/>
          </a:blip>
          <a:srcRect r="37655"/>
          <a:stretch/>
        </p:blipFill>
        <p:spPr>
          <a:xfrm flipH="1">
            <a:off x="1239367" y="2571750"/>
            <a:ext cx="386071" cy="872250"/>
          </a:xfrm>
          <a:prstGeom prst="rect">
            <a:avLst/>
          </a:prstGeom>
          <a:noFill/>
          <a:ln>
            <a:noFill/>
          </a:ln>
        </p:spPr>
      </p:pic>
      <p:pic>
        <p:nvPicPr>
          <p:cNvPr id="325" name="Google Shape;325;p17"/>
          <p:cNvPicPr preferRelativeResize="0"/>
          <p:nvPr/>
        </p:nvPicPr>
        <p:blipFill>
          <a:blip r:embed="rId16">
            <a:alphaModFix/>
          </a:blip>
          <a:stretch>
            <a:fillRect/>
          </a:stretch>
        </p:blipFill>
        <p:spPr>
          <a:xfrm>
            <a:off x="3967511" y="13090"/>
            <a:ext cx="1172699" cy="1213310"/>
          </a:xfrm>
          <a:prstGeom prst="rect">
            <a:avLst/>
          </a:prstGeom>
          <a:noFill/>
          <a:ln>
            <a:noFill/>
          </a:ln>
        </p:spPr>
      </p:pic>
      <p:pic>
        <p:nvPicPr>
          <p:cNvPr id="326" name="Google Shape;326;p17"/>
          <p:cNvPicPr preferRelativeResize="0"/>
          <p:nvPr/>
        </p:nvPicPr>
        <p:blipFill>
          <a:blip r:embed="rId17">
            <a:alphaModFix/>
          </a:blip>
          <a:stretch>
            <a:fillRect/>
          </a:stretch>
        </p:blipFill>
        <p:spPr>
          <a:xfrm rot="-9195710">
            <a:off x="312575" y="2184049"/>
            <a:ext cx="1103925" cy="1191150"/>
          </a:xfrm>
          <a:prstGeom prst="rect">
            <a:avLst/>
          </a:prstGeom>
          <a:noFill/>
          <a:ln>
            <a:noFill/>
          </a:ln>
        </p:spPr>
      </p:pic>
      <p:pic>
        <p:nvPicPr>
          <p:cNvPr id="327" name="Google Shape;327;p17"/>
          <p:cNvPicPr preferRelativeResize="0"/>
          <p:nvPr/>
        </p:nvPicPr>
        <p:blipFill>
          <a:blip r:embed="rId18">
            <a:alphaModFix/>
          </a:blip>
          <a:stretch>
            <a:fillRect/>
          </a:stretch>
        </p:blipFill>
        <p:spPr>
          <a:xfrm rot="-5400000" flipH="1">
            <a:off x="490975" y="2307749"/>
            <a:ext cx="1661449" cy="607450"/>
          </a:xfrm>
          <a:prstGeom prst="rect">
            <a:avLst/>
          </a:prstGeom>
          <a:noFill/>
          <a:ln>
            <a:noFill/>
          </a:ln>
        </p:spPr>
      </p:pic>
      <p:pic>
        <p:nvPicPr>
          <p:cNvPr id="328" name="Google Shape;328;p17"/>
          <p:cNvPicPr preferRelativeResize="0"/>
          <p:nvPr/>
        </p:nvPicPr>
        <p:blipFill rotWithShape="1">
          <a:blip r:embed="rId13">
            <a:alphaModFix/>
          </a:blip>
          <a:srcRect t="68894" b="10882"/>
          <a:stretch/>
        </p:blipFill>
        <p:spPr>
          <a:xfrm>
            <a:off x="-107600" y="227550"/>
            <a:ext cx="4322776" cy="656000"/>
          </a:xfrm>
          <a:prstGeom prst="rect">
            <a:avLst/>
          </a:prstGeom>
          <a:noFill/>
          <a:ln>
            <a:noFill/>
          </a:ln>
        </p:spPr>
      </p:pic>
      <p:pic>
        <p:nvPicPr>
          <p:cNvPr id="329" name="Google Shape;329;p17"/>
          <p:cNvPicPr preferRelativeResize="0"/>
          <p:nvPr/>
        </p:nvPicPr>
        <p:blipFill>
          <a:blip r:embed="rId19">
            <a:alphaModFix/>
          </a:blip>
          <a:stretch>
            <a:fillRect/>
          </a:stretch>
        </p:blipFill>
        <p:spPr>
          <a:xfrm>
            <a:off x="2313224" y="285625"/>
            <a:ext cx="452200" cy="452200"/>
          </a:xfrm>
          <a:prstGeom prst="rect">
            <a:avLst/>
          </a:prstGeom>
          <a:noFill/>
          <a:ln>
            <a:noFill/>
          </a:ln>
        </p:spPr>
      </p:pic>
      <p:pic>
        <p:nvPicPr>
          <p:cNvPr id="330" name="Google Shape;330;p17"/>
          <p:cNvPicPr preferRelativeResize="0"/>
          <p:nvPr/>
        </p:nvPicPr>
        <p:blipFill>
          <a:blip r:embed="rId20">
            <a:alphaModFix/>
          </a:blip>
          <a:stretch>
            <a:fillRect/>
          </a:stretch>
        </p:blipFill>
        <p:spPr>
          <a:xfrm>
            <a:off x="2961662" y="213675"/>
            <a:ext cx="551799" cy="551799"/>
          </a:xfrm>
          <a:prstGeom prst="rect">
            <a:avLst/>
          </a:prstGeom>
          <a:noFill/>
          <a:ln>
            <a:noFill/>
          </a:ln>
        </p:spPr>
      </p:pic>
      <p:pic>
        <p:nvPicPr>
          <p:cNvPr id="331" name="Google Shape;331;p17"/>
          <p:cNvPicPr preferRelativeResize="0"/>
          <p:nvPr/>
        </p:nvPicPr>
        <p:blipFill>
          <a:blip r:embed="rId21">
            <a:alphaModFix/>
          </a:blip>
          <a:stretch>
            <a:fillRect/>
          </a:stretch>
        </p:blipFill>
        <p:spPr>
          <a:xfrm rot="-2048440">
            <a:off x="2602837" y="270209"/>
            <a:ext cx="499999" cy="499983"/>
          </a:xfrm>
          <a:prstGeom prst="rect">
            <a:avLst/>
          </a:prstGeom>
          <a:noFill/>
          <a:ln>
            <a:noFill/>
          </a:ln>
        </p:spPr>
      </p:pic>
      <p:pic>
        <p:nvPicPr>
          <p:cNvPr id="332" name="Google Shape;332;p17"/>
          <p:cNvPicPr preferRelativeResize="0"/>
          <p:nvPr/>
        </p:nvPicPr>
        <p:blipFill rotWithShape="1">
          <a:blip r:embed="rId22">
            <a:alphaModFix/>
          </a:blip>
          <a:srcRect t="30089" b="19169"/>
          <a:stretch/>
        </p:blipFill>
        <p:spPr>
          <a:xfrm rot="881457">
            <a:off x="1909638" y="465633"/>
            <a:ext cx="607450" cy="308217"/>
          </a:xfrm>
          <a:prstGeom prst="rect">
            <a:avLst/>
          </a:prstGeom>
          <a:noFill/>
          <a:ln>
            <a:noFill/>
          </a:ln>
        </p:spPr>
      </p:pic>
      <p:pic>
        <p:nvPicPr>
          <p:cNvPr id="333" name="Google Shape;333;p17"/>
          <p:cNvPicPr preferRelativeResize="0"/>
          <p:nvPr/>
        </p:nvPicPr>
        <p:blipFill rotWithShape="1">
          <a:blip r:embed="rId23">
            <a:alphaModFix/>
          </a:blip>
          <a:srcRect l="34551" r="34766"/>
          <a:stretch/>
        </p:blipFill>
        <p:spPr>
          <a:xfrm>
            <a:off x="617375" y="106150"/>
            <a:ext cx="201274" cy="656000"/>
          </a:xfrm>
          <a:prstGeom prst="rect">
            <a:avLst/>
          </a:prstGeom>
          <a:noFill/>
          <a:ln>
            <a:noFill/>
          </a:ln>
        </p:spPr>
      </p:pic>
      <p:pic>
        <p:nvPicPr>
          <p:cNvPr id="334" name="Google Shape;334;p17"/>
          <p:cNvPicPr preferRelativeResize="0"/>
          <p:nvPr/>
        </p:nvPicPr>
        <p:blipFill rotWithShape="1">
          <a:blip r:embed="rId23">
            <a:alphaModFix/>
          </a:blip>
          <a:srcRect l="34551" r="34766"/>
          <a:stretch/>
        </p:blipFill>
        <p:spPr>
          <a:xfrm>
            <a:off x="849675" y="106150"/>
            <a:ext cx="201274" cy="656000"/>
          </a:xfrm>
          <a:prstGeom prst="rect">
            <a:avLst/>
          </a:prstGeom>
          <a:noFill/>
          <a:ln>
            <a:noFill/>
          </a:ln>
        </p:spPr>
      </p:pic>
      <p:pic>
        <p:nvPicPr>
          <p:cNvPr id="335" name="Google Shape;335;p17"/>
          <p:cNvPicPr preferRelativeResize="0"/>
          <p:nvPr/>
        </p:nvPicPr>
        <p:blipFill rotWithShape="1">
          <a:blip r:embed="rId23">
            <a:alphaModFix/>
          </a:blip>
          <a:srcRect l="34551" r="34766"/>
          <a:stretch/>
        </p:blipFill>
        <p:spPr>
          <a:xfrm>
            <a:off x="1081975" y="106150"/>
            <a:ext cx="201274" cy="656000"/>
          </a:xfrm>
          <a:prstGeom prst="rect">
            <a:avLst/>
          </a:prstGeom>
          <a:noFill/>
          <a:ln>
            <a:noFill/>
          </a:ln>
        </p:spPr>
      </p:pic>
      <p:pic>
        <p:nvPicPr>
          <p:cNvPr id="336" name="Google Shape;336;p17"/>
          <p:cNvPicPr preferRelativeResize="0"/>
          <p:nvPr/>
        </p:nvPicPr>
        <p:blipFill rotWithShape="1">
          <a:blip r:embed="rId24">
            <a:alphaModFix/>
          </a:blip>
          <a:srcRect l="17265" r="14516" b="17749"/>
          <a:stretch/>
        </p:blipFill>
        <p:spPr>
          <a:xfrm rot="3233758">
            <a:off x="457163" y="2835989"/>
            <a:ext cx="656000" cy="675585"/>
          </a:xfrm>
          <a:prstGeom prst="rect">
            <a:avLst/>
          </a:prstGeom>
          <a:noFill/>
          <a:ln>
            <a:noFill/>
          </a:ln>
        </p:spPr>
      </p:pic>
      <p:pic>
        <p:nvPicPr>
          <p:cNvPr id="337" name="Google Shape;337;p17"/>
          <p:cNvPicPr preferRelativeResize="0"/>
          <p:nvPr/>
        </p:nvPicPr>
        <p:blipFill>
          <a:blip r:embed="rId25">
            <a:alphaModFix/>
          </a:blip>
          <a:stretch>
            <a:fillRect/>
          </a:stretch>
        </p:blipFill>
        <p:spPr>
          <a:xfrm>
            <a:off x="7758775" y="-86525"/>
            <a:ext cx="932375" cy="932375"/>
          </a:xfrm>
          <a:prstGeom prst="rect">
            <a:avLst/>
          </a:prstGeom>
          <a:noFill/>
          <a:ln>
            <a:noFill/>
          </a:ln>
        </p:spPr>
      </p:pic>
      <p:pic>
        <p:nvPicPr>
          <p:cNvPr id="338" name="Google Shape;338;p17"/>
          <p:cNvPicPr preferRelativeResize="0"/>
          <p:nvPr/>
        </p:nvPicPr>
        <p:blipFill rotWithShape="1">
          <a:blip r:embed="rId26">
            <a:alphaModFix/>
          </a:blip>
          <a:srcRect t="14056" b="51506"/>
          <a:stretch/>
        </p:blipFill>
        <p:spPr>
          <a:xfrm>
            <a:off x="6378575" y="227550"/>
            <a:ext cx="1521776" cy="524050"/>
          </a:xfrm>
          <a:prstGeom prst="rect">
            <a:avLst/>
          </a:prstGeom>
          <a:noFill/>
          <a:ln>
            <a:noFill/>
          </a:ln>
        </p:spPr>
      </p:pic>
      <p:pic>
        <p:nvPicPr>
          <p:cNvPr id="339" name="Google Shape;339;p17"/>
          <p:cNvPicPr preferRelativeResize="0"/>
          <p:nvPr/>
        </p:nvPicPr>
        <p:blipFill rotWithShape="1">
          <a:blip r:embed="rId26">
            <a:alphaModFix/>
          </a:blip>
          <a:srcRect t="48057" b="19642"/>
          <a:stretch/>
        </p:blipFill>
        <p:spPr>
          <a:xfrm>
            <a:off x="6378576" y="299188"/>
            <a:ext cx="1521776" cy="491562"/>
          </a:xfrm>
          <a:prstGeom prst="rect">
            <a:avLst/>
          </a:prstGeom>
          <a:noFill/>
          <a:ln>
            <a:noFill/>
          </a:ln>
        </p:spPr>
      </p:pic>
      <p:pic>
        <p:nvPicPr>
          <p:cNvPr id="340" name="Google Shape;340;p17"/>
          <p:cNvPicPr preferRelativeResize="0"/>
          <p:nvPr/>
        </p:nvPicPr>
        <p:blipFill>
          <a:blip r:embed="rId25">
            <a:alphaModFix/>
          </a:blip>
          <a:stretch>
            <a:fillRect/>
          </a:stretch>
        </p:blipFill>
        <p:spPr>
          <a:xfrm flipH="1">
            <a:off x="5484875" y="-86537"/>
            <a:ext cx="932375" cy="932375"/>
          </a:xfrm>
          <a:prstGeom prst="rect">
            <a:avLst/>
          </a:prstGeom>
          <a:noFill/>
          <a:ln>
            <a:noFill/>
          </a:ln>
        </p:spPr>
      </p:pic>
      <p:pic>
        <p:nvPicPr>
          <p:cNvPr id="341" name="Google Shape;341;p17"/>
          <p:cNvPicPr preferRelativeResize="0"/>
          <p:nvPr/>
        </p:nvPicPr>
        <p:blipFill rotWithShape="1">
          <a:blip r:embed="rId27">
            <a:alphaModFix/>
          </a:blip>
          <a:srcRect l="4611" t="9268" r="4620" b="8851"/>
          <a:stretch/>
        </p:blipFill>
        <p:spPr>
          <a:xfrm>
            <a:off x="2395734" y="534228"/>
            <a:ext cx="287175" cy="259025"/>
          </a:xfrm>
          <a:prstGeom prst="rect">
            <a:avLst/>
          </a:prstGeom>
          <a:noFill/>
          <a:ln>
            <a:noFill/>
          </a:ln>
        </p:spPr>
      </p:pic>
      <p:pic>
        <p:nvPicPr>
          <p:cNvPr id="342" name="Google Shape;342;p17"/>
          <p:cNvPicPr preferRelativeResize="0"/>
          <p:nvPr/>
        </p:nvPicPr>
        <p:blipFill>
          <a:blip r:embed="rId28">
            <a:alphaModFix/>
          </a:blip>
          <a:stretch>
            <a:fillRect/>
          </a:stretch>
        </p:blipFill>
        <p:spPr>
          <a:xfrm>
            <a:off x="3312175" y="595431"/>
            <a:ext cx="201275" cy="195319"/>
          </a:xfrm>
          <a:prstGeom prst="rect">
            <a:avLst/>
          </a:prstGeom>
          <a:noFill/>
          <a:ln>
            <a:noFill/>
          </a:ln>
        </p:spPr>
      </p:pic>
      <p:pic>
        <p:nvPicPr>
          <p:cNvPr id="343" name="Google Shape;343;p17"/>
          <p:cNvPicPr preferRelativeResize="0"/>
          <p:nvPr/>
        </p:nvPicPr>
        <p:blipFill rotWithShape="1">
          <a:blip r:embed="rId23">
            <a:alphaModFix/>
          </a:blip>
          <a:srcRect l="34551" r="34766"/>
          <a:stretch/>
        </p:blipFill>
        <p:spPr>
          <a:xfrm>
            <a:off x="1314275" y="106150"/>
            <a:ext cx="201274" cy="656000"/>
          </a:xfrm>
          <a:prstGeom prst="rect">
            <a:avLst/>
          </a:prstGeom>
          <a:noFill/>
          <a:ln>
            <a:noFill/>
          </a:ln>
        </p:spPr>
      </p:pic>
      <p:pic>
        <p:nvPicPr>
          <p:cNvPr id="344" name="Google Shape;344;p17"/>
          <p:cNvPicPr preferRelativeResize="0"/>
          <p:nvPr/>
        </p:nvPicPr>
        <p:blipFill>
          <a:blip r:embed="rId29">
            <a:alphaModFix/>
          </a:blip>
          <a:stretch>
            <a:fillRect/>
          </a:stretch>
        </p:blipFill>
        <p:spPr>
          <a:xfrm flipH="1">
            <a:off x="972576" y="3725040"/>
            <a:ext cx="607450" cy="297110"/>
          </a:xfrm>
          <a:prstGeom prst="rect">
            <a:avLst/>
          </a:prstGeom>
          <a:noFill/>
          <a:ln>
            <a:noFill/>
          </a:ln>
        </p:spPr>
      </p:pic>
      <p:pic>
        <p:nvPicPr>
          <p:cNvPr id="345" name="Google Shape;345;p17"/>
          <p:cNvPicPr preferRelativeResize="0"/>
          <p:nvPr/>
        </p:nvPicPr>
        <p:blipFill rotWithShape="1">
          <a:blip r:embed="rId23">
            <a:alphaModFix/>
          </a:blip>
          <a:srcRect l="34551" r="34766"/>
          <a:stretch/>
        </p:blipFill>
        <p:spPr>
          <a:xfrm>
            <a:off x="1536900" y="106150"/>
            <a:ext cx="201274" cy="656000"/>
          </a:xfrm>
          <a:prstGeom prst="rect">
            <a:avLst/>
          </a:prstGeom>
          <a:noFill/>
          <a:ln>
            <a:noFill/>
          </a:ln>
        </p:spPr>
      </p:pic>
      <p:pic>
        <p:nvPicPr>
          <p:cNvPr id="346" name="Google Shape;346;p17"/>
          <p:cNvPicPr preferRelativeResize="0"/>
          <p:nvPr/>
        </p:nvPicPr>
        <p:blipFill rotWithShape="1">
          <a:blip r:embed="rId30">
            <a:alphaModFix/>
          </a:blip>
          <a:srcRect l="6241" t="16235" r="6460" b="18297"/>
          <a:stretch/>
        </p:blipFill>
        <p:spPr>
          <a:xfrm>
            <a:off x="509260" y="3637825"/>
            <a:ext cx="551815" cy="413850"/>
          </a:xfrm>
          <a:prstGeom prst="rect">
            <a:avLst/>
          </a:prstGeom>
          <a:noFill/>
          <a:ln>
            <a:noFill/>
          </a:ln>
        </p:spPr>
      </p:pic>
      <p:pic>
        <p:nvPicPr>
          <p:cNvPr id="347" name="Google Shape;347;p17"/>
          <p:cNvPicPr preferRelativeResize="0"/>
          <p:nvPr/>
        </p:nvPicPr>
        <p:blipFill rotWithShape="1">
          <a:blip r:embed="rId8">
            <a:alphaModFix/>
          </a:blip>
          <a:srcRect l="1209" t="1136" r="1277" b="90071"/>
          <a:stretch/>
        </p:blipFill>
        <p:spPr>
          <a:xfrm>
            <a:off x="2230375" y="3303550"/>
            <a:ext cx="4683251" cy="144076"/>
          </a:xfrm>
          <a:prstGeom prst="rect">
            <a:avLst/>
          </a:prstGeom>
          <a:noFill/>
          <a:ln>
            <a:noFill/>
          </a:ln>
        </p:spPr>
      </p:pic>
      <p:pic>
        <p:nvPicPr>
          <p:cNvPr id="348" name="Google Shape;348;p17"/>
          <p:cNvPicPr preferRelativeResize="0"/>
          <p:nvPr/>
        </p:nvPicPr>
        <p:blipFill>
          <a:blip r:embed="rId31">
            <a:alphaModFix/>
          </a:blip>
          <a:stretch>
            <a:fillRect/>
          </a:stretch>
        </p:blipFill>
        <p:spPr>
          <a:xfrm>
            <a:off x="517325" y="1000775"/>
            <a:ext cx="638950" cy="413850"/>
          </a:xfrm>
          <a:prstGeom prst="rect">
            <a:avLst/>
          </a:prstGeom>
          <a:noFill/>
          <a:ln>
            <a:noFill/>
          </a:ln>
        </p:spPr>
      </p:pic>
      <p:pic>
        <p:nvPicPr>
          <p:cNvPr id="349" name="Google Shape;349;p17"/>
          <p:cNvPicPr preferRelativeResize="0"/>
          <p:nvPr/>
        </p:nvPicPr>
        <p:blipFill rotWithShape="1">
          <a:blip r:embed="rId32">
            <a:alphaModFix/>
          </a:blip>
          <a:srcRect l="14491" t="17334" r="13592" b="23744"/>
          <a:stretch/>
        </p:blipFill>
        <p:spPr>
          <a:xfrm>
            <a:off x="1104478" y="1092450"/>
            <a:ext cx="520950" cy="322174"/>
          </a:xfrm>
          <a:prstGeom prst="rect">
            <a:avLst/>
          </a:prstGeom>
          <a:noFill/>
          <a:ln>
            <a:noFill/>
          </a:ln>
        </p:spPr>
      </p:pic>
      <p:pic>
        <p:nvPicPr>
          <p:cNvPr id="350" name="Google Shape;350;p17"/>
          <p:cNvPicPr preferRelativeResize="0"/>
          <p:nvPr/>
        </p:nvPicPr>
        <p:blipFill rotWithShape="1">
          <a:blip r:embed="rId33">
            <a:alphaModFix/>
          </a:blip>
          <a:srcRect l="18208" t="3180" r="18937" b="4080"/>
          <a:stretch/>
        </p:blipFill>
        <p:spPr>
          <a:xfrm>
            <a:off x="7017355" y="1055049"/>
            <a:ext cx="822225" cy="1213300"/>
          </a:xfrm>
          <a:prstGeom prst="rect">
            <a:avLst/>
          </a:prstGeom>
          <a:noFill/>
          <a:ln>
            <a:noFill/>
          </a:ln>
        </p:spPr>
      </p:pic>
      <p:pic>
        <p:nvPicPr>
          <p:cNvPr id="351" name="Google Shape;351;p17"/>
          <p:cNvPicPr preferRelativeResize="0"/>
          <p:nvPr/>
        </p:nvPicPr>
        <p:blipFill rotWithShape="1">
          <a:blip r:embed="rId34">
            <a:alphaModFix/>
          </a:blip>
          <a:srcRect l="14562" t="35954" r="11253" b="27616"/>
          <a:stretch/>
        </p:blipFill>
        <p:spPr>
          <a:xfrm>
            <a:off x="5733900" y="3556806"/>
            <a:ext cx="1172700" cy="575819"/>
          </a:xfrm>
          <a:prstGeom prst="rect">
            <a:avLst/>
          </a:prstGeom>
          <a:noFill/>
          <a:ln>
            <a:noFill/>
          </a:ln>
        </p:spPr>
      </p:pic>
      <p:pic>
        <p:nvPicPr>
          <p:cNvPr id="352" name="Google Shape;352;p17"/>
          <p:cNvPicPr preferRelativeResize="0"/>
          <p:nvPr/>
        </p:nvPicPr>
        <p:blipFill>
          <a:blip r:embed="rId35">
            <a:alphaModFix/>
          </a:blip>
          <a:stretch>
            <a:fillRect/>
          </a:stretch>
        </p:blipFill>
        <p:spPr>
          <a:xfrm rot="4357007">
            <a:off x="8734911" y="2722113"/>
            <a:ext cx="330255" cy="534522"/>
          </a:xfrm>
          <a:prstGeom prst="rect">
            <a:avLst/>
          </a:prstGeom>
          <a:noFill/>
          <a:ln>
            <a:noFill/>
          </a:ln>
        </p:spPr>
      </p:pic>
      <p:pic>
        <p:nvPicPr>
          <p:cNvPr id="353" name="Google Shape;353;p17"/>
          <p:cNvPicPr preferRelativeResize="0"/>
          <p:nvPr/>
        </p:nvPicPr>
        <p:blipFill rotWithShape="1">
          <a:blip r:embed="rId36">
            <a:alphaModFix/>
          </a:blip>
          <a:srcRect t="18052" b="19653"/>
          <a:stretch/>
        </p:blipFill>
        <p:spPr>
          <a:xfrm>
            <a:off x="6906591" y="2456575"/>
            <a:ext cx="2311835" cy="1440125"/>
          </a:xfrm>
          <a:prstGeom prst="rect">
            <a:avLst/>
          </a:prstGeom>
          <a:noFill/>
          <a:ln>
            <a:noFill/>
          </a:ln>
        </p:spPr>
      </p:pic>
      <p:pic>
        <p:nvPicPr>
          <p:cNvPr id="354" name="Google Shape;354;p17"/>
          <p:cNvPicPr preferRelativeResize="0"/>
          <p:nvPr/>
        </p:nvPicPr>
        <p:blipFill rotWithShape="1">
          <a:blip r:embed="rId37">
            <a:alphaModFix/>
          </a:blip>
          <a:srcRect/>
          <a:stretch/>
        </p:blipFill>
        <p:spPr>
          <a:xfrm>
            <a:off x="8038096" y="2743500"/>
            <a:ext cx="551825" cy="491713"/>
          </a:xfrm>
          <a:prstGeom prst="rect">
            <a:avLst/>
          </a:prstGeom>
          <a:noFill/>
          <a:ln>
            <a:noFill/>
          </a:ln>
        </p:spPr>
      </p:pic>
      <p:pic>
        <p:nvPicPr>
          <p:cNvPr id="355" name="Google Shape;355;p17"/>
          <p:cNvPicPr preferRelativeResize="0"/>
          <p:nvPr/>
        </p:nvPicPr>
        <p:blipFill>
          <a:blip r:embed="rId38">
            <a:alphaModFix/>
          </a:blip>
          <a:stretch>
            <a:fillRect/>
          </a:stretch>
        </p:blipFill>
        <p:spPr>
          <a:xfrm>
            <a:off x="7166782" y="2709723"/>
            <a:ext cx="386050" cy="424434"/>
          </a:xfrm>
          <a:prstGeom prst="rect">
            <a:avLst/>
          </a:prstGeom>
          <a:noFill/>
          <a:ln>
            <a:noFill/>
          </a:ln>
        </p:spPr>
      </p:pic>
      <p:pic>
        <p:nvPicPr>
          <p:cNvPr id="356" name="Google Shape;356;p17"/>
          <p:cNvPicPr preferRelativeResize="0"/>
          <p:nvPr/>
        </p:nvPicPr>
        <p:blipFill rotWithShape="1">
          <a:blip r:embed="rId39">
            <a:alphaModFix/>
          </a:blip>
          <a:srcRect b="10297"/>
          <a:stretch/>
        </p:blipFill>
        <p:spPr>
          <a:xfrm flipH="1">
            <a:off x="6956610" y="2719434"/>
            <a:ext cx="452200" cy="405004"/>
          </a:xfrm>
          <a:prstGeom prst="rect">
            <a:avLst/>
          </a:prstGeom>
          <a:noFill/>
          <a:ln>
            <a:noFill/>
          </a:ln>
        </p:spPr>
      </p:pic>
      <p:pic>
        <p:nvPicPr>
          <p:cNvPr id="357" name="Google Shape;357;p17"/>
          <p:cNvPicPr preferRelativeResize="0"/>
          <p:nvPr/>
        </p:nvPicPr>
        <p:blipFill>
          <a:blip r:embed="rId40">
            <a:alphaModFix/>
          </a:blip>
          <a:stretch>
            <a:fillRect/>
          </a:stretch>
        </p:blipFill>
        <p:spPr>
          <a:xfrm>
            <a:off x="7035874" y="3266725"/>
            <a:ext cx="461475" cy="409013"/>
          </a:xfrm>
          <a:prstGeom prst="rect">
            <a:avLst/>
          </a:prstGeom>
          <a:noFill/>
          <a:ln>
            <a:noFill/>
          </a:ln>
        </p:spPr>
      </p:pic>
      <p:pic>
        <p:nvPicPr>
          <p:cNvPr id="358" name="Google Shape;358;p17"/>
          <p:cNvPicPr preferRelativeResize="0"/>
          <p:nvPr/>
        </p:nvPicPr>
        <p:blipFill rotWithShape="1">
          <a:blip r:embed="rId41">
            <a:alphaModFix/>
          </a:blip>
          <a:srcRect t="11441"/>
          <a:stretch/>
        </p:blipFill>
        <p:spPr>
          <a:xfrm rot="-692912">
            <a:off x="8116698" y="3240830"/>
            <a:ext cx="462829" cy="442272"/>
          </a:xfrm>
          <a:prstGeom prst="rect">
            <a:avLst/>
          </a:prstGeom>
          <a:noFill/>
          <a:ln>
            <a:noFill/>
          </a:ln>
        </p:spPr>
      </p:pic>
      <p:pic>
        <p:nvPicPr>
          <p:cNvPr id="359" name="Google Shape;359;p17"/>
          <p:cNvPicPr preferRelativeResize="0"/>
          <p:nvPr/>
        </p:nvPicPr>
        <p:blipFill rotWithShape="1">
          <a:blip r:embed="rId42">
            <a:alphaModFix/>
          </a:blip>
          <a:srcRect l="13342" t="5737" r="13670" b="6265"/>
          <a:stretch/>
        </p:blipFill>
        <p:spPr>
          <a:xfrm flipH="1">
            <a:off x="6276000" y="105500"/>
            <a:ext cx="841675" cy="693805"/>
          </a:xfrm>
          <a:prstGeom prst="rect">
            <a:avLst/>
          </a:prstGeom>
          <a:noFill/>
          <a:ln>
            <a:noFill/>
          </a:ln>
        </p:spPr>
      </p:pic>
      <p:pic>
        <p:nvPicPr>
          <p:cNvPr id="360" name="Google Shape;360;p17"/>
          <p:cNvPicPr preferRelativeResize="0"/>
          <p:nvPr/>
        </p:nvPicPr>
        <p:blipFill>
          <a:blip r:embed="rId43">
            <a:alphaModFix/>
          </a:blip>
          <a:stretch>
            <a:fillRect/>
          </a:stretch>
        </p:blipFill>
        <p:spPr>
          <a:xfrm rot="-315440" flipH="1">
            <a:off x="7595586" y="3245291"/>
            <a:ext cx="423553" cy="433338"/>
          </a:xfrm>
          <a:prstGeom prst="rect">
            <a:avLst/>
          </a:prstGeom>
          <a:noFill/>
          <a:ln>
            <a:noFill/>
          </a:ln>
        </p:spPr>
      </p:pic>
      <p:pic>
        <p:nvPicPr>
          <p:cNvPr id="361" name="Google Shape;361;p17"/>
          <p:cNvPicPr preferRelativeResize="0"/>
          <p:nvPr/>
        </p:nvPicPr>
        <p:blipFill>
          <a:blip r:embed="rId43">
            <a:alphaModFix/>
          </a:blip>
          <a:stretch>
            <a:fillRect/>
          </a:stretch>
        </p:blipFill>
        <p:spPr>
          <a:xfrm rot="-315440" flipH="1">
            <a:off x="8614611" y="2772704"/>
            <a:ext cx="423553" cy="433338"/>
          </a:xfrm>
          <a:prstGeom prst="rect">
            <a:avLst/>
          </a:prstGeom>
          <a:noFill/>
          <a:ln>
            <a:noFill/>
          </a:ln>
        </p:spPr>
      </p:pic>
      <p:pic>
        <p:nvPicPr>
          <p:cNvPr id="362" name="Google Shape;362;p17"/>
          <p:cNvPicPr preferRelativeResize="0"/>
          <p:nvPr/>
        </p:nvPicPr>
        <p:blipFill rotWithShape="1">
          <a:blip r:embed="rId23">
            <a:alphaModFix/>
          </a:blip>
          <a:srcRect l="34551" r="34766"/>
          <a:stretch/>
        </p:blipFill>
        <p:spPr>
          <a:xfrm>
            <a:off x="7327838" y="2021962"/>
            <a:ext cx="201274" cy="656000"/>
          </a:xfrm>
          <a:prstGeom prst="rect">
            <a:avLst/>
          </a:prstGeom>
          <a:noFill/>
          <a:ln>
            <a:noFill/>
          </a:ln>
        </p:spPr>
      </p:pic>
      <p:pic>
        <p:nvPicPr>
          <p:cNvPr id="363" name="Google Shape;363;p17"/>
          <p:cNvPicPr preferRelativeResize="0"/>
          <p:nvPr/>
        </p:nvPicPr>
        <p:blipFill rotWithShape="1">
          <a:blip r:embed="rId44">
            <a:alphaModFix/>
          </a:blip>
          <a:srcRect l="23549" r="22966"/>
          <a:stretch/>
        </p:blipFill>
        <p:spPr>
          <a:xfrm rot="1120906">
            <a:off x="7581265" y="1799732"/>
            <a:ext cx="452200" cy="845481"/>
          </a:xfrm>
          <a:prstGeom prst="rect">
            <a:avLst/>
          </a:prstGeom>
          <a:noFill/>
          <a:ln>
            <a:noFill/>
          </a:ln>
        </p:spPr>
      </p:pic>
      <p:pic>
        <p:nvPicPr>
          <p:cNvPr id="364" name="Google Shape;364;p17"/>
          <p:cNvPicPr preferRelativeResize="0"/>
          <p:nvPr/>
        </p:nvPicPr>
        <p:blipFill rotWithShape="1">
          <a:blip r:embed="rId45">
            <a:alphaModFix/>
          </a:blip>
          <a:srcRect l="31222" r="25965"/>
          <a:stretch/>
        </p:blipFill>
        <p:spPr>
          <a:xfrm>
            <a:off x="8658123" y="3199938"/>
            <a:ext cx="299502" cy="524050"/>
          </a:xfrm>
          <a:prstGeom prst="rect">
            <a:avLst/>
          </a:prstGeom>
          <a:noFill/>
          <a:ln>
            <a:noFill/>
          </a:ln>
        </p:spPr>
      </p:pic>
      <p:pic>
        <p:nvPicPr>
          <p:cNvPr id="365" name="Google Shape;365;p17"/>
          <p:cNvPicPr preferRelativeResize="0"/>
          <p:nvPr/>
        </p:nvPicPr>
        <p:blipFill>
          <a:blip r:embed="rId46">
            <a:alphaModFix/>
          </a:blip>
          <a:stretch>
            <a:fillRect/>
          </a:stretch>
        </p:blipFill>
        <p:spPr>
          <a:xfrm>
            <a:off x="3479188" y="3266725"/>
            <a:ext cx="872250" cy="872250"/>
          </a:xfrm>
          <a:prstGeom prst="rect">
            <a:avLst/>
          </a:prstGeom>
          <a:noFill/>
          <a:ln>
            <a:noFill/>
          </a:ln>
        </p:spPr>
      </p:pic>
      <p:pic>
        <p:nvPicPr>
          <p:cNvPr id="366" name="Google Shape;366;p17"/>
          <p:cNvPicPr preferRelativeResize="0"/>
          <p:nvPr/>
        </p:nvPicPr>
        <p:blipFill rotWithShape="1">
          <a:blip r:embed="rId47">
            <a:alphaModFix/>
          </a:blip>
          <a:srcRect l="6508" t="4176" r="7970" b="6776"/>
          <a:stretch/>
        </p:blipFill>
        <p:spPr>
          <a:xfrm>
            <a:off x="8000900" y="2219202"/>
            <a:ext cx="694426" cy="476171"/>
          </a:xfrm>
          <a:prstGeom prst="rect">
            <a:avLst/>
          </a:prstGeom>
          <a:noFill/>
          <a:ln>
            <a:noFill/>
          </a:ln>
        </p:spPr>
      </p:pic>
      <p:pic>
        <p:nvPicPr>
          <p:cNvPr id="367" name="Google Shape;367;p17"/>
          <p:cNvPicPr preferRelativeResize="0"/>
          <p:nvPr/>
        </p:nvPicPr>
        <p:blipFill>
          <a:blip r:embed="rId48">
            <a:alphaModFix/>
          </a:blip>
          <a:stretch>
            <a:fillRect/>
          </a:stretch>
        </p:blipFill>
        <p:spPr>
          <a:xfrm>
            <a:off x="8580563" y="1943859"/>
            <a:ext cx="638950" cy="736116"/>
          </a:xfrm>
          <a:prstGeom prst="rect">
            <a:avLst/>
          </a:prstGeom>
          <a:noFill/>
          <a:ln>
            <a:noFill/>
          </a:ln>
        </p:spPr>
      </p:pic>
      <p:pic>
        <p:nvPicPr>
          <p:cNvPr id="368" name="Google Shape;368;p17"/>
          <p:cNvPicPr preferRelativeResize="0"/>
          <p:nvPr/>
        </p:nvPicPr>
        <p:blipFill rotWithShape="1">
          <a:blip r:embed="rId49">
            <a:alphaModFix/>
          </a:blip>
          <a:srcRect l="7955" t="11079" r="8306" b="10617"/>
          <a:stretch/>
        </p:blipFill>
        <p:spPr>
          <a:xfrm rot="319751">
            <a:off x="4372102" y="3324504"/>
            <a:ext cx="768349" cy="718392"/>
          </a:xfrm>
          <a:prstGeom prst="rect">
            <a:avLst/>
          </a:prstGeom>
          <a:noFill/>
          <a:ln>
            <a:noFill/>
          </a:ln>
        </p:spPr>
      </p:pic>
      <p:pic>
        <p:nvPicPr>
          <p:cNvPr id="369" name="Google Shape;369;p17"/>
          <p:cNvPicPr preferRelativeResize="0"/>
          <p:nvPr/>
        </p:nvPicPr>
        <p:blipFill rotWithShape="1">
          <a:blip r:embed="rId50">
            <a:alphaModFix/>
          </a:blip>
          <a:srcRect t="14068" b="10737"/>
          <a:stretch/>
        </p:blipFill>
        <p:spPr>
          <a:xfrm>
            <a:off x="3914775" y="3531990"/>
            <a:ext cx="831750" cy="625434"/>
          </a:xfrm>
          <a:prstGeom prst="rect">
            <a:avLst/>
          </a:prstGeom>
          <a:noFill/>
          <a:ln>
            <a:noFill/>
          </a:ln>
        </p:spPr>
      </p:pic>
      <p:pic>
        <p:nvPicPr>
          <p:cNvPr id="370" name="Google Shape;370;p17"/>
          <p:cNvPicPr preferRelativeResize="0"/>
          <p:nvPr/>
        </p:nvPicPr>
        <p:blipFill>
          <a:blip r:embed="rId51">
            <a:alphaModFix/>
          </a:blip>
          <a:stretch>
            <a:fillRect/>
          </a:stretch>
        </p:blipFill>
        <p:spPr>
          <a:xfrm>
            <a:off x="7515638" y="2734975"/>
            <a:ext cx="520950" cy="452201"/>
          </a:xfrm>
          <a:prstGeom prst="rect">
            <a:avLst/>
          </a:prstGeom>
          <a:noFill/>
          <a:ln>
            <a:noFill/>
          </a:ln>
        </p:spPr>
      </p:pic>
      <p:pic>
        <p:nvPicPr>
          <p:cNvPr id="371" name="Google Shape;371;p17"/>
          <p:cNvPicPr preferRelativeResize="0"/>
          <p:nvPr/>
        </p:nvPicPr>
        <p:blipFill rotWithShape="1">
          <a:blip r:embed="rId52">
            <a:alphaModFix/>
          </a:blip>
          <a:srcRect l="17493" t="32893" r="14572" b="10908"/>
          <a:stretch/>
        </p:blipFill>
        <p:spPr>
          <a:xfrm flipH="1">
            <a:off x="1464020" y="3064489"/>
            <a:ext cx="1886390" cy="1560450"/>
          </a:xfrm>
          <a:prstGeom prst="rect">
            <a:avLst/>
          </a:prstGeom>
          <a:noFill/>
          <a:ln>
            <a:noFill/>
          </a:ln>
        </p:spPr>
      </p:pic>
      <p:pic>
        <p:nvPicPr>
          <p:cNvPr id="372" name="Google Shape;372;p17"/>
          <p:cNvPicPr preferRelativeResize="0"/>
          <p:nvPr/>
        </p:nvPicPr>
        <p:blipFill rotWithShape="1">
          <a:blip r:embed="rId53">
            <a:alphaModFix/>
          </a:blip>
          <a:srcRect l="10442" t="12328" r="9659" b="13449"/>
          <a:stretch/>
        </p:blipFill>
        <p:spPr>
          <a:xfrm rot="-711342">
            <a:off x="1666464" y="3028697"/>
            <a:ext cx="746899" cy="693800"/>
          </a:xfrm>
          <a:prstGeom prst="rect">
            <a:avLst/>
          </a:prstGeom>
          <a:noFill/>
          <a:ln>
            <a:noFill/>
          </a:ln>
        </p:spPr>
      </p:pic>
      <p:pic>
        <p:nvPicPr>
          <p:cNvPr id="373" name="Google Shape;373;p17"/>
          <p:cNvPicPr preferRelativeResize="0"/>
          <p:nvPr/>
        </p:nvPicPr>
        <p:blipFill>
          <a:blip r:embed="rId54">
            <a:alphaModFix/>
          </a:blip>
          <a:stretch>
            <a:fillRect/>
          </a:stretch>
        </p:blipFill>
        <p:spPr>
          <a:xfrm>
            <a:off x="953650" y="1825013"/>
            <a:ext cx="2697525" cy="2697525"/>
          </a:xfrm>
          <a:prstGeom prst="rect">
            <a:avLst/>
          </a:prstGeom>
          <a:noFill/>
          <a:ln>
            <a:noFill/>
          </a:ln>
        </p:spPr>
      </p:pic>
      <p:pic>
        <p:nvPicPr>
          <p:cNvPr id="374" name="Google Shape;374;p17"/>
          <p:cNvPicPr preferRelativeResize="0"/>
          <p:nvPr/>
        </p:nvPicPr>
        <p:blipFill>
          <a:blip r:embed="rId55">
            <a:alphaModFix/>
          </a:blip>
          <a:stretch>
            <a:fillRect/>
          </a:stretch>
        </p:blipFill>
        <p:spPr>
          <a:xfrm>
            <a:off x="5317775" y="1943852"/>
            <a:ext cx="701000" cy="195325"/>
          </a:xfrm>
          <a:prstGeom prst="rect">
            <a:avLst/>
          </a:prstGeom>
          <a:noFill/>
          <a:ln w="9525" cap="flat" cmpd="sng">
            <a:solidFill>
              <a:srgbClr val="D9D9D9"/>
            </a:solidFill>
            <a:prstDash val="solid"/>
            <a:round/>
            <a:headEnd type="none" w="sm" len="sm"/>
            <a:tailEnd type="none" w="sm" len="sm"/>
          </a:ln>
        </p:spPr>
      </p:pic>
      <p:cxnSp>
        <p:nvCxnSpPr>
          <p:cNvPr id="375" name="Google Shape;375;p17"/>
          <p:cNvCxnSpPr/>
          <p:nvPr/>
        </p:nvCxnSpPr>
        <p:spPr>
          <a:xfrm rot="10800000" flipH="1">
            <a:off x="5317775" y="1999389"/>
            <a:ext cx="473400" cy="429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9"/>
        <p:cNvGrpSpPr/>
        <p:nvPr/>
      </p:nvGrpSpPr>
      <p:grpSpPr>
        <a:xfrm>
          <a:off x="0" y="0"/>
          <a:ext cx="0" cy="0"/>
          <a:chOff x="0" y="0"/>
          <a:chExt cx="0" cy="0"/>
        </a:xfrm>
      </p:grpSpPr>
      <p:pic>
        <p:nvPicPr>
          <p:cNvPr id="380" name="Google Shape;380;p18"/>
          <p:cNvPicPr preferRelativeResize="0"/>
          <p:nvPr/>
        </p:nvPicPr>
        <p:blipFill rotWithShape="1">
          <a:blip r:embed="rId4">
            <a:alphaModFix/>
          </a:blip>
          <a:srcRect l="680" t="12217" r="661" b="9215"/>
          <a:stretch/>
        </p:blipFill>
        <p:spPr>
          <a:xfrm>
            <a:off x="2187413" y="804125"/>
            <a:ext cx="4769175" cy="3050050"/>
          </a:xfrm>
          <a:prstGeom prst="rect">
            <a:avLst/>
          </a:prstGeom>
          <a:noFill/>
          <a:ln>
            <a:noFill/>
          </a:ln>
        </p:spPr>
      </p:pic>
      <p:sp>
        <p:nvSpPr>
          <p:cNvPr id="381" name="Google Shape;381;p18"/>
          <p:cNvSpPr/>
          <p:nvPr/>
        </p:nvSpPr>
        <p:spPr>
          <a:xfrm>
            <a:off x="2395725" y="1031125"/>
            <a:ext cx="4510800" cy="24165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Pacifico"/>
                <a:ea typeface="Pacifico"/>
                <a:cs typeface="Pacifico"/>
                <a:sym typeface="Pacifico"/>
              </a:rPr>
              <a:t>Class Dojo</a:t>
            </a:r>
            <a:endParaRPr sz="1800">
              <a:latin typeface="Pacifico"/>
              <a:ea typeface="Pacifico"/>
              <a:cs typeface="Pacifico"/>
              <a:sym typeface="Pacifico"/>
            </a:endParaRPr>
          </a:p>
          <a:p>
            <a:pPr marL="0" lvl="0" indent="0" algn="l" rtl="0">
              <a:spcBef>
                <a:spcPts val="0"/>
              </a:spcBef>
              <a:spcAft>
                <a:spcPts val="0"/>
              </a:spcAft>
              <a:buNone/>
            </a:pPr>
            <a:r>
              <a:rPr lang="en" sz="1500">
                <a:latin typeface="Pacifico"/>
                <a:ea typeface="Pacifico"/>
                <a:cs typeface="Pacifico"/>
                <a:sym typeface="Pacifico"/>
              </a:rPr>
              <a:t>Why we use Class Dojo and we need you to join:</a:t>
            </a:r>
            <a:endParaRPr sz="1500">
              <a:latin typeface="Pacifico"/>
              <a:ea typeface="Pacifico"/>
              <a:cs typeface="Pacifico"/>
              <a:sym typeface="Pacifico"/>
            </a:endParaRPr>
          </a:p>
          <a:p>
            <a:pPr marL="457200" lvl="0" indent="-323850" algn="l" rtl="0">
              <a:spcBef>
                <a:spcPts val="0"/>
              </a:spcBef>
              <a:spcAft>
                <a:spcPts val="0"/>
              </a:spcAft>
              <a:buSzPts val="1500"/>
              <a:buFont typeface="Pacifico"/>
              <a:buChar char="●"/>
            </a:pPr>
            <a:r>
              <a:rPr lang="en" sz="1500">
                <a:latin typeface="Pacifico"/>
                <a:ea typeface="Pacifico"/>
                <a:cs typeface="Pacifico"/>
                <a:sym typeface="Pacifico"/>
              </a:rPr>
              <a:t>It is FREE, and can be used on computers or iOS and Android devices</a:t>
            </a:r>
            <a:endParaRPr sz="1500">
              <a:latin typeface="Pacifico"/>
              <a:ea typeface="Pacifico"/>
              <a:cs typeface="Pacifico"/>
              <a:sym typeface="Pacifico"/>
            </a:endParaRPr>
          </a:p>
          <a:p>
            <a:pPr marL="457200" lvl="0" indent="-323850" algn="l" rtl="0">
              <a:spcBef>
                <a:spcPts val="0"/>
              </a:spcBef>
              <a:spcAft>
                <a:spcPts val="0"/>
              </a:spcAft>
              <a:buSzPts val="1500"/>
              <a:buFont typeface="Pacifico"/>
              <a:buChar char="●"/>
            </a:pPr>
            <a:r>
              <a:rPr lang="en" sz="1500">
                <a:latin typeface="Pacifico"/>
                <a:ea typeface="Pacifico"/>
                <a:cs typeface="Pacifico"/>
                <a:sym typeface="Pacifico"/>
              </a:rPr>
              <a:t>Receive school and classroom announcements shared in Stories (and see pictures and videos!)</a:t>
            </a:r>
            <a:endParaRPr sz="1500">
              <a:latin typeface="Pacifico"/>
              <a:ea typeface="Pacifico"/>
              <a:cs typeface="Pacifico"/>
              <a:sym typeface="Pacifico"/>
            </a:endParaRPr>
          </a:p>
          <a:p>
            <a:pPr marL="457200" lvl="0" indent="-323850" algn="l" rtl="0">
              <a:spcBef>
                <a:spcPts val="0"/>
              </a:spcBef>
              <a:spcAft>
                <a:spcPts val="0"/>
              </a:spcAft>
              <a:buSzPts val="1500"/>
              <a:buFont typeface="Pacifico"/>
              <a:buChar char="●"/>
            </a:pPr>
            <a:r>
              <a:rPr lang="en" sz="1500">
                <a:latin typeface="Pacifico"/>
                <a:ea typeface="Pacifico"/>
                <a:cs typeface="Pacifico"/>
                <a:sym typeface="Pacifico"/>
              </a:rPr>
              <a:t>Quickly message your child’s teacher</a:t>
            </a:r>
            <a:endParaRPr sz="1500">
              <a:latin typeface="Pacifico"/>
              <a:ea typeface="Pacifico"/>
              <a:cs typeface="Pacifico"/>
              <a:sym typeface="Pacifico"/>
            </a:endParaRPr>
          </a:p>
          <a:p>
            <a:pPr marL="457200" lvl="0" indent="-323850" algn="l" rtl="0">
              <a:spcBef>
                <a:spcPts val="0"/>
              </a:spcBef>
              <a:spcAft>
                <a:spcPts val="0"/>
              </a:spcAft>
              <a:buSzPts val="1500"/>
              <a:buFont typeface="Pacifico"/>
              <a:buChar char="●"/>
            </a:pPr>
            <a:r>
              <a:rPr lang="en" sz="1500">
                <a:latin typeface="Pacifico"/>
                <a:ea typeface="Pacifico"/>
                <a:cs typeface="Pacifico"/>
                <a:sym typeface="Pacifico"/>
              </a:rPr>
              <a:t>Track your child’s daily behavior</a:t>
            </a:r>
            <a:endParaRPr sz="1500">
              <a:latin typeface="Pacifico"/>
              <a:ea typeface="Pacifico"/>
              <a:cs typeface="Pacifico"/>
              <a:sym typeface="Pacifico"/>
            </a:endParaRPr>
          </a:p>
          <a:p>
            <a:pPr marL="457200" lvl="0" indent="-323850" algn="l" rtl="0">
              <a:spcBef>
                <a:spcPts val="0"/>
              </a:spcBef>
              <a:spcAft>
                <a:spcPts val="0"/>
              </a:spcAft>
              <a:buSzPts val="1500"/>
              <a:buFont typeface="Pacifico"/>
              <a:buChar char="●"/>
            </a:pPr>
            <a:r>
              <a:rPr lang="en" sz="1500">
                <a:latin typeface="Pacifico"/>
                <a:ea typeface="Pacifico"/>
                <a:cs typeface="Pacifico"/>
                <a:sym typeface="Pacifico"/>
              </a:rPr>
              <a:t>See work posted in their Portfolio</a:t>
            </a:r>
            <a:endParaRPr sz="1500">
              <a:latin typeface="Pacifico"/>
              <a:ea typeface="Pacifico"/>
              <a:cs typeface="Pacifico"/>
              <a:sym typeface="Pacifico"/>
            </a:endParaRPr>
          </a:p>
          <a:p>
            <a:pPr marL="0" lvl="0" indent="0" algn="ctr" rtl="0">
              <a:spcBef>
                <a:spcPts val="0"/>
              </a:spcBef>
              <a:spcAft>
                <a:spcPts val="0"/>
              </a:spcAft>
              <a:buNone/>
            </a:pPr>
            <a:endParaRPr sz="2700">
              <a:latin typeface="Pacifico"/>
              <a:ea typeface="Pacifico"/>
              <a:cs typeface="Pacifico"/>
              <a:sym typeface="Pacifico"/>
            </a:endParaRPr>
          </a:p>
        </p:txBody>
      </p:sp>
      <p:pic>
        <p:nvPicPr>
          <p:cNvPr id="382" name="Google Shape;382;p18"/>
          <p:cNvPicPr preferRelativeResize="0"/>
          <p:nvPr/>
        </p:nvPicPr>
        <p:blipFill rotWithShape="1">
          <a:blip r:embed="rId5">
            <a:alphaModFix/>
          </a:blip>
          <a:srcRect l="1209" t="1136" r="1277" b="90071"/>
          <a:stretch/>
        </p:blipFill>
        <p:spPr>
          <a:xfrm rot="-5400000">
            <a:off x="5623688" y="2150449"/>
            <a:ext cx="2435799" cy="144076"/>
          </a:xfrm>
          <a:prstGeom prst="rect">
            <a:avLst/>
          </a:prstGeom>
          <a:noFill/>
          <a:ln>
            <a:noFill/>
          </a:ln>
        </p:spPr>
      </p:pic>
      <p:pic>
        <p:nvPicPr>
          <p:cNvPr id="383" name="Google Shape;383;p18"/>
          <p:cNvPicPr preferRelativeResize="0"/>
          <p:nvPr/>
        </p:nvPicPr>
        <p:blipFill rotWithShape="1">
          <a:blip r:embed="rId5">
            <a:alphaModFix/>
          </a:blip>
          <a:srcRect l="1209" t="1136" r="1277" b="90071"/>
          <a:stretch/>
        </p:blipFill>
        <p:spPr>
          <a:xfrm rot="-5400000">
            <a:off x="1084513" y="2150436"/>
            <a:ext cx="2435799" cy="144076"/>
          </a:xfrm>
          <a:prstGeom prst="rect">
            <a:avLst/>
          </a:prstGeom>
          <a:noFill/>
          <a:ln>
            <a:noFill/>
          </a:ln>
        </p:spPr>
      </p:pic>
      <p:pic>
        <p:nvPicPr>
          <p:cNvPr id="384" name="Google Shape;384;p18"/>
          <p:cNvPicPr preferRelativeResize="0"/>
          <p:nvPr/>
        </p:nvPicPr>
        <p:blipFill rotWithShape="1">
          <a:blip r:embed="rId5">
            <a:alphaModFix/>
          </a:blip>
          <a:srcRect l="1209" t="1136" r="1277" b="90071"/>
          <a:stretch/>
        </p:blipFill>
        <p:spPr>
          <a:xfrm>
            <a:off x="2230375" y="1004575"/>
            <a:ext cx="4683251" cy="144076"/>
          </a:xfrm>
          <a:prstGeom prst="rect">
            <a:avLst/>
          </a:prstGeom>
          <a:noFill/>
          <a:ln>
            <a:noFill/>
          </a:ln>
        </p:spPr>
      </p:pic>
      <p:pic>
        <p:nvPicPr>
          <p:cNvPr id="385" name="Google Shape;385;p18"/>
          <p:cNvPicPr preferRelativeResize="0"/>
          <p:nvPr/>
        </p:nvPicPr>
        <p:blipFill rotWithShape="1">
          <a:blip r:embed="rId6">
            <a:alphaModFix/>
          </a:blip>
          <a:srcRect l="20477" t="3749" r="19784" b="2984"/>
          <a:stretch/>
        </p:blipFill>
        <p:spPr>
          <a:xfrm>
            <a:off x="7900350" y="903588"/>
            <a:ext cx="1153125" cy="1440125"/>
          </a:xfrm>
          <a:prstGeom prst="rect">
            <a:avLst/>
          </a:prstGeom>
          <a:noFill/>
          <a:ln w="19050" cap="flat" cmpd="sng">
            <a:solidFill>
              <a:srgbClr val="783F04"/>
            </a:solidFill>
            <a:prstDash val="solid"/>
            <a:round/>
            <a:headEnd type="none" w="sm" len="sm"/>
            <a:tailEnd type="none" w="sm" len="sm"/>
          </a:ln>
        </p:spPr>
      </p:pic>
      <p:pic>
        <p:nvPicPr>
          <p:cNvPr id="386" name="Google Shape;386;p18"/>
          <p:cNvPicPr preferRelativeResize="0"/>
          <p:nvPr/>
        </p:nvPicPr>
        <p:blipFill>
          <a:blip r:embed="rId7">
            <a:alphaModFix/>
          </a:blip>
          <a:stretch>
            <a:fillRect/>
          </a:stretch>
        </p:blipFill>
        <p:spPr>
          <a:xfrm>
            <a:off x="0" y="3777975"/>
            <a:ext cx="9144000" cy="1365525"/>
          </a:xfrm>
          <a:prstGeom prst="rect">
            <a:avLst/>
          </a:prstGeom>
          <a:noFill/>
          <a:ln>
            <a:noFill/>
          </a:ln>
        </p:spPr>
      </p:pic>
      <p:pic>
        <p:nvPicPr>
          <p:cNvPr id="387" name="Google Shape;387;p18"/>
          <p:cNvPicPr preferRelativeResize="0"/>
          <p:nvPr/>
        </p:nvPicPr>
        <p:blipFill rotWithShape="1">
          <a:blip r:embed="rId8">
            <a:alphaModFix/>
          </a:blip>
          <a:srcRect l="66237" t="16552" b="17182"/>
          <a:stretch/>
        </p:blipFill>
        <p:spPr>
          <a:xfrm rot="5400000">
            <a:off x="3916600" y="614500"/>
            <a:ext cx="1274500" cy="7662150"/>
          </a:xfrm>
          <a:prstGeom prst="rect">
            <a:avLst/>
          </a:prstGeom>
          <a:noFill/>
          <a:ln>
            <a:noFill/>
          </a:ln>
        </p:spPr>
      </p:pic>
      <p:pic>
        <p:nvPicPr>
          <p:cNvPr id="388" name="Google Shape;388;p18"/>
          <p:cNvPicPr preferRelativeResize="0"/>
          <p:nvPr/>
        </p:nvPicPr>
        <p:blipFill>
          <a:blip r:embed="rId9">
            <a:alphaModFix/>
          </a:blip>
          <a:stretch>
            <a:fillRect/>
          </a:stretch>
        </p:blipFill>
        <p:spPr>
          <a:xfrm>
            <a:off x="-168300" y="804125"/>
            <a:ext cx="2405700" cy="3614700"/>
          </a:xfrm>
          <a:prstGeom prst="rect">
            <a:avLst/>
          </a:prstGeom>
          <a:noFill/>
          <a:ln>
            <a:noFill/>
          </a:ln>
        </p:spPr>
      </p:pic>
      <p:pic>
        <p:nvPicPr>
          <p:cNvPr id="389" name="Google Shape;389;p18"/>
          <p:cNvPicPr preferRelativeResize="0"/>
          <p:nvPr/>
        </p:nvPicPr>
        <p:blipFill rotWithShape="1">
          <a:blip r:embed="rId10">
            <a:alphaModFix/>
          </a:blip>
          <a:srcRect t="68893" b="9699"/>
          <a:stretch/>
        </p:blipFill>
        <p:spPr>
          <a:xfrm>
            <a:off x="4915900" y="227550"/>
            <a:ext cx="4322776" cy="694399"/>
          </a:xfrm>
          <a:prstGeom prst="rect">
            <a:avLst/>
          </a:prstGeom>
          <a:noFill/>
          <a:ln>
            <a:noFill/>
          </a:ln>
        </p:spPr>
      </p:pic>
      <p:pic>
        <p:nvPicPr>
          <p:cNvPr id="390" name="Google Shape;390;p18"/>
          <p:cNvPicPr preferRelativeResize="0"/>
          <p:nvPr/>
        </p:nvPicPr>
        <p:blipFill rotWithShape="1">
          <a:blip r:embed="rId11">
            <a:alphaModFix/>
          </a:blip>
          <a:srcRect t="18154" r="51011" b="19543"/>
          <a:stretch/>
        </p:blipFill>
        <p:spPr>
          <a:xfrm>
            <a:off x="533467" y="1531862"/>
            <a:ext cx="1002170" cy="1274500"/>
          </a:xfrm>
          <a:prstGeom prst="rect">
            <a:avLst/>
          </a:prstGeom>
          <a:noFill/>
          <a:ln>
            <a:noFill/>
          </a:ln>
        </p:spPr>
      </p:pic>
      <p:pic>
        <p:nvPicPr>
          <p:cNvPr id="391" name="Google Shape;391;p18"/>
          <p:cNvPicPr preferRelativeResize="0"/>
          <p:nvPr/>
        </p:nvPicPr>
        <p:blipFill rotWithShape="1">
          <a:blip r:embed="rId12">
            <a:alphaModFix/>
          </a:blip>
          <a:srcRect r="37655"/>
          <a:stretch/>
        </p:blipFill>
        <p:spPr>
          <a:xfrm flipH="1">
            <a:off x="1239367" y="2571750"/>
            <a:ext cx="386071" cy="872250"/>
          </a:xfrm>
          <a:prstGeom prst="rect">
            <a:avLst/>
          </a:prstGeom>
          <a:noFill/>
          <a:ln>
            <a:noFill/>
          </a:ln>
        </p:spPr>
      </p:pic>
      <p:pic>
        <p:nvPicPr>
          <p:cNvPr id="392" name="Google Shape;392;p18"/>
          <p:cNvPicPr preferRelativeResize="0"/>
          <p:nvPr/>
        </p:nvPicPr>
        <p:blipFill>
          <a:blip r:embed="rId13">
            <a:alphaModFix/>
          </a:blip>
          <a:stretch>
            <a:fillRect/>
          </a:stretch>
        </p:blipFill>
        <p:spPr>
          <a:xfrm>
            <a:off x="3967511" y="13090"/>
            <a:ext cx="1172699" cy="1213310"/>
          </a:xfrm>
          <a:prstGeom prst="rect">
            <a:avLst/>
          </a:prstGeom>
          <a:noFill/>
          <a:ln>
            <a:noFill/>
          </a:ln>
        </p:spPr>
      </p:pic>
      <p:pic>
        <p:nvPicPr>
          <p:cNvPr id="393" name="Google Shape;393;p18"/>
          <p:cNvPicPr preferRelativeResize="0"/>
          <p:nvPr/>
        </p:nvPicPr>
        <p:blipFill>
          <a:blip r:embed="rId14">
            <a:alphaModFix/>
          </a:blip>
          <a:stretch>
            <a:fillRect/>
          </a:stretch>
        </p:blipFill>
        <p:spPr>
          <a:xfrm rot="-9195710">
            <a:off x="312575" y="2184049"/>
            <a:ext cx="1103925" cy="1191150"/>
          </a:xfrm>
          <a:prstGeom prst="rect">
            <a:avLst/>
          </a:prstGeom>
          <a:noFill/>
          <a:ln>
            <a:noFill/>
          </a:ln>
        </p:spPr>
      </p:pic>
      <p:pic>
        <p:nvPicPr>
          <p:cNvPr id="394" name="Google Shape;394;p18"/>
          <p:cNvPicPr preferRelativeResize="0"/>
          <p:nvPr/>
        </p:nvPicPr>
        <p:blipFill>
          <a:blip r:embed="rId15">
            <a:alphaModFix/>
          </a:blip>
          <a:stretch>
            <a:fillRect/>
          </a:stretch>
        </p:blipFill>
        <p:spPr>
          <a:xfrm rot="-5400000" flipH="1">
            <a:off x="490975" y="2307749"/>
            <a:ext cx="1661449" cy="607450"/>
          </a:xfrm>
          <a:prstGeom prst="rect">
            <a:avLst/>
          </a:prstGeom>
          <a:noFill/>
          <a:ln>
            <a:noFill/>
          </a:ln>
        </p:spPr>
      </p:pic>
      <p:pic>
        <p:nvPicPr>
          <p:cNvPr id="395" name="Google Shape;395;p18"/>
          <p:cNvPicPr preferRelativeResize="0"/>
          <p:nvPr/>
        </p:nvPicPr>
        <p:blipFill rotWithShape="1">
          <a:blip r:embed="rId10">
            <a:alphaModFix/>
          </a:blip>
          <a:srcRect t="68894" b="10882"/>
          <a:stretch/>
        </p:blipFill>
        <p:spPr>
          <a:xfrm>
            <a:off x="-107600" y="227550"/>
            <a:ext cx="4322776" cy="656000"/>
          </a:xfrm>
          <a:prstGeom prst="rect">
            <a:avLst/>
          </a:prstGeom>
          <a:noFill/>
          <a:ln>
            <a:noFill/>
          </a:ln>
        </p:spPr>
      </p:pic>
      <p:pic>
        <p:nvPicPr>
          <p:cNvPr id="396" name="Google Shape;396;p18"/>
          <p:cNvPicPr preferRelativeResize="0"/>
          <p:nvPr/>
        </p:nvPicPr>
        <p:blipFill>
          <a:blip r:embed="rId16">
            <a:alphaModFix/>
          </a:blip>
          <a:stretch>
            <a:fillRect/>
          </a:stretch>
        </p:blipFill>
        <p:spPr>
          <a:xfrm>
            <a:off x="2313224" y="285625"/>
            <a:ext cx="452200" cy="452200"/>
          </a:xfrm>
          <a:prstGeom prst="rect">
            <a:avLst/>
          </a:prstGeom>
          <a:noFill/>
          <a:ln>
            <a:noFill/>
          </a:ln>
        </p:spPr>
      </p:pic>
      <p:pic>
        <p:nvPicPr>
          <p:cNvPr id="397" name="Google Shape;397;p18"/>
          <p:cNvPicPr preferRelativeResize="0"/>
          <p:nvPr/>
        </p:nvPicPr>
        <p:blipFill>
          <a:blip r:embed="rId17">
            <a:alphaModFix/>
          </a:blip>
          <a:stretch>
            <a:fillRect/>
          </a:stretch>
        </p:blipFill>
        <p:spPr>
          <a:xfrm>
            <a:off x="2961662" y="213675"/>
            <a:ext cx="551799" cy="551799"/>
          </a:xfrm>
          <a:prstGeom prst="rect">
            <a:avLst/>
          </a:prstGeom>
          <a:noFill/>
          <a:ln>
            <a:noFill/>
          </a:ln>
        </p:spPr>
      </p:pic>
      <p:pic>
        <p:nvPicPr>
          <p:cNvPr id="398" name="Google Shape;398;p18"/>
          <p:cNvPicPr preferRelativeResize="0"/>
          <p:nvPr/>
        </p:nvPicPr>
        <p:blipFill>
          <a:blip r:embed="rId18">
            <a:alphaModFix/>
          </a:blip>
          <a:stretch>
            <a:fillRect/>
          </a:stretch>
        </p:blipFill>
        <p:spPr>
          <a:xfrm rot="-2048440">
            <a:off x="2602837" y="270209"/>
            <a:ext cx="499999" cy="499983"/>
          </a:xfrm>
          <a:prstGeom prst="rect">
            <a:avLst/>
          </a:prstGeom>
          <a:noFill/>
          <a:ln>
            <a:noFill/>
          </a:ln>
        </p:spPr>
      </p:pic>
      <p:pic>
        <p:nvPicPr>
          <p:cNvPr id="399" name="Google Shape;399;p18"/>
          <p:cNvPicPr preferRelativeResize="0"/>
          <p:nvPr/>
        </p:nvPicPr>
        <p:blipFill rotWithShape="1">
          <a:blip r:embed="rId19">
            <a:alphaModFix/>
          </a:blip>
          <a:srcRect t="30089" b="19169"/>
          <a:stretch/>
        </p:blipFill>
        <p:spPr>
          <a:xfrm rot="881457">
            <a:off x="1909638" y="465633"/>
            <a:ext cx="607450" cy="308217"/>
          </a:xfrm>
          <a:prstGeom prst="rect">
            <a:avLst/>
          </a:prstGeom>
          <a:noFill/>
          <a:ln>
            <a:noFill/>
          </a:ln>
        </p:spPr>
      </p:pic>
      <p:pic>
        <p:nvPicPr>
          <p:cNvPr id="400" name="Google Shape;400;p18"/>
          <p:cNvPicPr preferRelativeResize="0"/>
          <p:nvPr/>
        </p:nvPicPr>
        <p:blipFill rotWithShape="1">
          <a:blip r:embed="rId20">
            <a:alphaModFix/>
          </a:blip>
          <a:srcRect l="34551" r="34766"/>
          <a:stretch/>
        </p:blipFill>
        <p:spPr>
          <a:xfrm>
            <a:off x="617375" y="106150"/>
            <a:ext cx="201274" cy="656000"/>
          </a:xfrm>
          <a:prstGeom prst="rect">
            <a:avLst/>
          </a:prstGeom>
          <a:noFill/>
          <a:ln>
            <a:noFill/>
          </a:ln>
        </p:spPr>
      </p:pic>
      <p:pic>
        <p:nvPicPr>
          <p:cNvPr id="401" name="Google Shape;401;p18"/>
          <p:cNvPicPr preferRelativeResize="0"/>
          <p:nvPr/>
        </p:nvPicPr>
        <p:blipFill rotWithShape="1">
          <a:blip r:embed="rId20">
            <a:alphaModFix/>
          </a:blip>
          <a:srcRect l="34551" r="34766"/>
          <a:stretch/>
        </p:blipFill>
        <p:spPr>
          <a:xfrm>
            <a:off x="849675" y="106150"/>
            <a:ext cx="201274" cy="656000"/>
          </a:xfrm>
          <a:prstGeom prst="rect">
            <a:avLst/>
          </a:prstGeom>
          <a:noFill/>
          <a:ln>
            <a:noFill/>
          </a:ln>
        </p:spPr>
      </p:pic>
      <p:pic>
        <p:nvPicPr>
          <p:cNvPr id="402" name="Google Shape;402;p18"/>
          <p:cNvPicPr preferRelativeResize="0"/>
          <p:nvPr/>
        </p:nvPicPr>
        <p:blipFill rotWithShape="1">
          <a:blip r:embed="rId20">
            <a:alphaModFix/>
          </a:blip>
          <a:srcRect l="34551" r="34766"/>
          <a:stretch/>
        </p:blipFill>
        <p:spPr>
          <a:xfrm>
            <a:off x="1081975" y="106150"/>
            <a:ext cx="201274" cy="656000"/>
          </a:xfrm>
          <a:prstGeom prst="rect">
            <a:avLst/>
          </a:prstGeom>
          <a:noFill/>
          <a:ln>
            <a:noFill/>
          </a:ln>
        </p:spPr>
      </p:pic>
      <p:pic>
        <p:nvPicPr>
          <p:cNvPr id="403" name="Google Shape;403;p18"/>
          <p:cNvPicPr preferRelativeResize="0"/>
          <p:nvPr/>
        </p:nvPicPr>
        <p:blipFill rotWithShape="1">
          <a:blip r:embed="rId21">
            <a:alphaModFix/>
          </a:blip>
          <a:srcRect l="17265" r="14516" b="17749"/>
          <a:stretch/>
        </p:blipFill>
        <p:spPr>
          <a:xfrm rot="3233758">
            <a:off x="457163" y="2835989"/>
            <a:ext cx="656000" cy="675585"/>
          </a:xfrm>
          <a:prstGeom prst="rect">
            <a:avLst/>
          </a:prstGeom>
          <a:noFill/>
          <a:ln>
            <a:noFill/>
          </a:ln>
        </p:spPr>
      </p:pic>
      <p:pic>
        <p:nvPicPr>
          <p:cNvPr id="404" name="Google Shape;404;p18"/>
          <p:cNvPicPr preferRelativeResize="0"/>
          <p:nvPr/>
        </p:nvPicPr>
        <p:blipFill>
          <a:blip r:embed="rId22">
            <a:alphaModFix/>
          </a:blip>
          <a:stretch>
            <a:fillRect/>
          </a:stretch>
        </p:blipFill>
        <p:spPr>
          <a:xfrm>
            <a:off x="7758775" y="-86525"/>
            <a:ext cx="932375" cy="932375"/>
          </a:xfrm>
          <a:prstGeom prst="rect">
            <a:avLst/>
          </a:prstGeom>
          <a:noFill/>
          <a:ln>
            <a:noFill/>
          </a:ln>
        </p:spPr>
      </p:pic>
      <p:pic>
        <p:nvPicPr>
          <p:cNvPr id="405" name="Google Shape;405;p18"/>
          <p:cNvPicPr preferRelativeResize="0"/>
          <p:nvPr/>
        </p:nvPicPr>
        <p:blipFill rotWithShape="1">
          <a:blip r:embed="rId23">
            <a:alphaModFix/>
          </a:blip>
          <a:srcRect t="14056" b="51506"/>
          <a:stretch/>
        </p:blipFill>
        <p:spPr>
          <a:xfrm>
            <a:off x="6378575" y="227550"/>
            <a:ext cx="1521776" cy="524050"/>
          </a:xfrm>
          <a:prstGeom prst="rect">
            <a:avLst/>
          </a:prstGeom>
          <a:noFill/>
          <a:ln>
            <a:noFill/>
          </a:ln>
        </p:spPr>
      </p:pic>
      <p:pic>
        <p:nvPicPr>
          <p:cNvPr id="406" name="Google Shape;406;p18"/>
          <p:cNvPicPr preferRelativeResize="0"/>
          <p:nvPr/>
        </p:nvPicPr>
        <p:blipFill rotWithShape="1">
          <a:blip r:embed="rId23">
            <a:alphaModFix/>
          </a:blip>
          <a:srcRect t="48057" b="19642"/>
          <a:stretch/>
        </p:blipFill>
        <p:spPr>
          <a:xfrm>
            <a:off x="6378576" y="299188"/>
            <a:ext cx="1521776" cy="491562"/>
          </a:xfrm>
          <a:prstGeom prst="rect">
            <a:avLst/>
          </a:prstGeom>
          <a:noFill/>
          <a:ln>
            <a:noFill/>
          </a:ln>
        </p:spPr>
      </p:pic>
      <p:pic>
        <p:nvPicPr>
          <p:cNvPr id="407" name="Google Shape;407;p18"/>
          <p:cNvPicPr preferRelativeResize="0"/>
          <p:nvPr/>
        </p:nvPicPr>
        <p:blipFill>
          <a:blip r:embed="rId22">
            <a:alphaModFix/>
          </a:blip>
          <a:stretch>
            <a:fillRect/>
          </a:stretch>
        </p:blipFill>
        <p:spPr>
          <a:xfrm flipH="1">
            <a:off x="5484875" y="-86537"/>
            <a:ext cx="932375" cy="932375"/>
          </a:xfrm>
          <a:prstGeom prst="rect">
            <a:avLst/>
          </a:prstGeom>
          <a:noFill/>
          <a:ln>
            <a:noFill/>
          </a:ln>
        </p:spPr>
      </p:pic>
      <p:pic>
        <p:nvPicPr>
          <p:cNvPr id="408" name="Google Shape;408;p18"/>
          <p:cNvPicPr preferRelativeResize="0"/>
          <p:nvPr/>
        </p:nvPicPr>
        <p:blipFill rotWithShape="1">
          <a:blip r:embed="rId24">
            <a:alphaModFix/>
          </a:blip>
          <a:srcRect l="4611" t="9268" r="4620" b="8851"/>
          <a:stretch/>
        </p:blipFill>
        <p:spPr>
          <a:xfrm>
            <a:off x="2395734" y="534228"/>
            <a:ext cx="287175" cy="259025"/>
          </a:xfrm>
          <a:prstGeom prst="rect">
            <a:avLst/>
          </a:prstGeom>
          <a:noFill/>
          <a:ln>
            <a:noFill/>
          </a:ln>
        </p:spPr>
      </p:pic>
      <p:pic>
        <p:nvPicPr>
          <p:cNvPr id="409" name="Google Shape;409;p18"/>
          <p:cNvPicPr preferRelativeResize="0"/>
          <p:nvPr/>
        </p:nvPicPr>
        <p:blipFill>
          <a:blip r:embed="rId25">
            <a:alphaModFix/>
          </a:blip>
          <a:stretch>
            <a:fillRect/>
          </a:stretch>
        </p:blipFill>
        <p:spPr>
          <a:xfrm>
            <a:off x="3312175" y="595431"/>
            <a:ext cx="201275" cy="195319"/>
          </a:xfrm>
          <a:prstGeom prst="rect">
            <a:avLst/>
          </a:prstGeom>
          <a:noFill/>
          <a:ln>
            <a:noFill/>
          </a:ln>
        </p:spPr>
      </p:pic>
      <p:pic>
        <p:nvPicPr>
          <p:cNvPr id="410" name="Google Shape;410;p18"/>
          <p:cNvPicPr preferRelativeResize="0"/>
          <p:nvPr/>
        </p:nvPicPr>
        <p:blipFill rotWithShape="1">
          <a:blip r:embed="rId20">
            <a:alphaModFix/>
          </a:blip>
          <a:srcRect l="34551" r="34766"/>
          <a:stretch/>
        </p:blipFill>
        <p:spPr>
          <a:xfrm>
            <a:off x="1314275" y="106150"/>
            <a:ext cx="201274" cy="656000"/>
          </a:xfrm>
          <a:prstGeom prst="rect">
            <a:avLst/>
          </a:prstGeom>
          <a:noFill/>
          <a:ln>
            <a:noFill/>
          </a:ln>
        </p:spPr>
      </p:pic>
      <p:pic>
        <p:nvPicPr>
          <p:cNvPr id="411" name="Google Shape;411;p18"/>
          <p:cNvPicPr preferRelativeResize="0"/>
          <p:nvPr/>
        </p:nvPicPr>
        <p:blipFill>
          <a:blip r:embed="rId26">
            <a:alphaModFix/>
          </a:blip>
          <a:stretch>
            <a:fillRect/>
          </a:stretch>
        </p:blipFill>
        <p:spPr>
          <a:xfrm flipH="1">
            <a:off x="972576" y="3725040"/>
            <a:ext cx="607450" cy="297110"/>
          </a:xfrm>
          <a:prstGeom prst="rect">
            <a:avLst/>
          </a:prstGeom>
          <a:noFill/>
          <a:ln>
            <a:noFill/>
          </a:ln>
        </p:spPr>
      </p:pic>
      <p:pic>
        <p:nvPicPr>
          <p:cNvPr id="412" name="Google Shape;412;p18"/>
          <p:cNvPicPr preferRelativeResize="0"/>
          <p:nvPr/>
        </p:nvPicPr>
        <p:blipFill rotWithShape="1">
          <a:blip r:embed="rId20">
            <a:alphaModFix/>
          </a:blip>
          <a:srcRect l="34551" r="34766"/>
          <a:stretch/>
        </p:blipFill>
        <p:spPr>
          <a:xfrm>
            <a:off x="1536900" y="106150"/>
            <a:ext cx="201274" cy="656000"/>
          </a:xfrm>
          <a:prstGeom prst="rect">
            <a:avLst/>
          </a:prstGeom>
          <a:noFill/>
          <a:ln>
            <a:noFill/>
          </a:ln>
        </p:spPr>
      </p:pic>
      <p:pic>
        <p:nvPicPr>
          <p:cNvPr id="413" name="Google Shape;413;p18"/>
          <p:cNvPicPr preferRelativeResize="0"/>
          <p:nvPr/>
        </p:nvPicPr>
        <p:blipFill rotWithShape="1">
          <a:blip r:embed="rId27">
            <a:alphaModFix/>
          </a:blip>
          <a:srcRect l="6241" t="16235" r="6460" b="18297"/>
          <a:stretch/>
        </p:blipFill>
        <p:spPr>
          <a:xfrm>
            <a:off x="509260" y="3637825"/>
            <a:ext cx="551815" cy="413850"/>
          </a:xfrm>
          <a:prstGeom prst="rect">
            <a:avLst/>
          </a:prstGeom>
          <a:noFill/>
          <a:ln>
            <a:noFill/>
          </a:ln>
        </p:spPr>
      </p:pic>
      <p:pic>
        <p:nvPicPr>
          <p:cNvPr id="414" name="Google Shape;414;p18"/>
          <p:cNvPicPr preferRelativeResize="0"/>
          <p:nvPr/>
        </p:nvPicPr>
        <p:blipFill rotWithShape="1">
          <a:blip r:embed="rId5">
            <a:alphaModFix/>
          </a:blip>
          <a:srcRect l="1209" t="1136" r="1277" b="90071"/>
          <a:stretch/>
        </p:blipFill>
        <p:spPr>
          <a:xfrm>
            <a:off x="2230375" y="3303550"/>
            <a:ext cx="4683251" cy="144076"/>
          </a:xfrm>
          <a:prstGeom prst="rect">
            <a:avLst/>
          </a:prstGeom>
          <a:noFill/>
          <a:ln>
            <a:noFill/>
          </a:ln>
        </p:spPr>
      </p:pic>
      <p:pic>
        <p:nvPicPr>
          <p:cNvPr id="415" name="Google Shape;415;p18"/>
          <p:cNvPicPr preferRelativeResize="0"/>
          <p:nvPr/>
        </p:nvPicPr>
        <p:blipFill>
          <a:blip r:embed="rId28">
            <a:alphaModFix/>
          </a:blip>
          <a:stretch>
            <a:fillRect/>
          </a:stretch>
        </p:blipFill>
        <p:spPr>
          <a:xfrm>
            <a:off x="517325" y="1000775"/>
            <a:ext cx="638950" cy="413850"/>
          </a:xfrm>
          <a:prstGeom prst="rect">
            <a:avLst/>
          </a:prstGeom>
          <a:noFill/>
          <a:ln>
            <a:noFill/>
          </a:ln>
        </p:spPr>
      </p:pic>
      <p:pic>
        <p:nvPicPr>
          <p:cNvPr id="416" name="Google Shape;416;p18"/>
          <p:cNvPicPr preferRelativeResize="0"/>
          <p:nvPr/>
        </p:nvPicPr>
        <p:blipFill rotWithShape="1">
          <a:blip r:embed="rId29">
            <a:alphaModFix/>
          </a:blip>
          <a:srcRect l="14491" t="17334" r="13592" b="23744"/>
          <a:stretch/>
        </p:blipFill>
        <p:spPr>
          <a:xfrm>
            <a:off x="1104478" y="1092450"/>
            <a:ext cx="520950" cy="322174"/>
          </a:xfrm>
          <a:prstGeom prst="rect">
            <a:avLst/>
          </a:prstGeom>
          <a:noFill/>
          <a:ln>
            <a:noFill/>
          </a:ln>
        </p:spPr>
      </p:pic>
      <p:pic>
        <p:nvPicPr>
          <p:cNvPr id="417" name="Google Shape;417;p18"/>
          <p:cNvPicPr preferRelativeResize="0"/>
          <p:nvPr/>
        </p:nvPicPr>
        <p:blipFill rotWithShape="1">
          <a:blip r:embed="rId30">
            <a:alphaModFix/>
          </a:blip>
          <a:srcRect l="18208" t="3180" r="18937" b="4080"/>
          <a:stretch/>
        </p:blipFill>
        <p:spPr>
          <a:xfrm>
            <a:off x="7017355" y="1055049"/>
            <a:ext cx="822225" cy="1213300"/>
          </a:xfrm>
          <a:prstGeom prst="rect">
            <a:avLst/>
          </a:prstGeom>
          <a:noFill/>
          <a:ln>
            <a:noFill/>
          </a:ln>
        </p:spPr>
      </p:pic>
      <p:pic>
        <p:nvPicPr>
          <p:cNvPr id="418" name="Google Shape;418;p18"/>
          <p:cNvPicPr preferRelativeResize="0"/>
          <p:nvPr/>
        </p:nvPicPr>
        <p:blipFill rotWithShape="1">
          <a:blip r:embed="rId31">
            <a:alphaModFix/>
          </a:blip>
          <a:srcRect l="14562" t="35954" r="11253" b="27616"/>
          <a:stretch/>
        </p:blipFill>
        <p:spPr>
          <a:xfrm>
            <a:off x="5733900" y="3556806"/>
            <a:ext cx="1172700" cy="575819"/>
          </a:xfrm>
          <a:prstGeom prst="rect">
            <a:avLst/>
          </a:prstGeom>
          <a:noFill/>
          <a:ln>
            <a:noFill/>
          </a:ln>
        </p:spPr>
      </p:pic>
      <p:pic>
        <p:nvPicPr>
          <p:cNvPr id="419" name="Google Shape;419;p18"/>
          <p:cNvPicPr preferRelativeResize="0"/>
          <p:nvPr/>
        </p:nvPicPr>
        <p:blipFill>
          <a:blip r:embed="rId32">
            <a:alphaModFix/>
          </a:blip>
          <a:stretch>
            <a:fillRect/>
          </a:stretch>
        </p:blipFill>
        <p:spPr>
          <a:xfrm rot="4357007">
            <a:off x="8734911" y="2722113"/>
            <a:ext cx="330255" cy="534522"/>
          </a:xfrm>
          <a:prstGeom prst="rect">
            <a:avLst/>
          </a:prstGeom>
          <a:noFill/>
          <a:ln>
            <a:noFill/>
          </a:ln>
        </p:spPr>
      </p:pic>
      <p:pic>
        <p:nvPicPr>
          <p:cNvPr id="420" name="Google Shape;420;p18"/>
          <p:cNvPicPr preferRelativeResize="0"/>
          <p:nvPr/>
        </p:nvPicPr>
        <p:blipFill rotWithShape="1">
          <a:blip r:embed="rId33">
            <a:alphaModFix/>
          </a:blip>
          <a:srcRect t="18052" b="19653"/>
          <a:stretch/>
        </p:blipFill>
        <p:spPr>
          <a:xfrm>
            <a:off x="6906591" y="2456575"/>
            <a:ext cx="2311835" cy="1440125"/>
          </a:xfrm>
          <a:prstGeom prst="rect">
            <a:avLst/>
          </a:prstGeom>
          <a:noFill/>
          <a:ln>
            <a:noFill/>
          </a:ln>
        </p:spPr>
      </p:pic>
      <p:pic>
        <p:nvPicPr>
          <p:cNvPr id="421" name="Google Shape;421;p18"/>
          <p:cNvPicPr preferRelativeResize="0"/>
          <p:nvPr/>
        </p:nvPicPr>
        <p:blipFill rotWithShape="1">
          <a:blip r:embed="rId34">
            <a:alphaModFix/>
          </a:blip>
          <a:srcRect/>
          <a:stretch/>
        </p:blipFill>
        <p:spPr>
          <a:xfrm>
            <a:off x="8038096" y="2743500"/>
            <a:ext cx="551825" cy="491713"/>
          </a:xfrm>
          <a:prstGeom prst="rect">
            <a:avLst/>
          </a:prstGeom>
          <a:noFill/>
          <a:ln>
            <a:noFill/>
          </a:ln>
        </p:spPr>
      </p:pic>
      <p:pic>
        <p:nvPicPr>
          <p:cNvPr id="422" name="Google Shape;422;p18"/>
          <p:cNvPicPr preferRelativeResize="0"/>
          <p:nvPr/>
        </p:nvPicPr>
        <p:blipFill>
          <a:blip r:embed="rId35">
            <a:alphaModFix/>
          </a:blip>
          <a:stretch>
            <a:fillRect/>
          </a:stretch>
        </p:blipFill>
        <p:spPr>
          <a:xfrm>
            <a:off x="7166782" y="2709723"/>
            <a:ext cx="386050" cy="424434"/>
          </a:xfrm>
          <a:prstGeom prst="rect">
            <a:avLst/>
          </a:prstGeom>
          <a:noFill/>
          <a:ln>
            <a:noFill/>
          </a:ln>
        </p:spPr>
      </p:pic>
      <p:pic>
        <p:nvPicPr>
          <p:cNvPr id="423" name="Google Shape;423;p18"/>
          <p:cNvPicPr preferRelativeResize="0"/>
          <p:nvPr/>
        </p:nvPicPr>
        <p:blipFill rotWithShape="1">
          <a:blip r:embed="rId36">
            <a:alphaModFix/>
          </a:blip>
          <a:srcRect b="10297"/>
          <a:stretch/>
        </p:blipFill>
        <p:spPr>
          <a:xfrm flipH="1">
            <a:off x="6956610" y="2719434"/>
            <a:ext cx="452200" cy="405004"/>
          </a:xfrm>
          <a:prstGeom prst="rect">
            <a:avLst/>
          </a:prstGeom>
          <a:noFill/>
          <a:ln>
            <a:noFill/>
          </a:ln>
        </p:spPr>
      </p:pic>
      <p:pic>
        <p:nvPicPr>
          <p:cNvPr id="424" name="Google Shape;424;p18"/>
          <p:cNvPicPr preferRelativeResize="0"/>
          <p:nvPr/>
        </p:nvPicPr>
        <p:blipFill>
          <a:blip r:embed="rId37">
            <a:alphaModFix/>
          </a:blip>
          <a:stretch>
            <a:fillRect/>
          </a:stretch>
        </p:blipFill>
        <p:spPr>
          <a:xfrm>
            <a:off x="7035874" y="3266725"/>
            <a:ext cx="461475" cy="409013"/>
          </a:xfrm>
          <a:prstGeom prst="rect">
            <a:avLst/>
          </a:prstGeom>
          <a:noFill/>
          <a:ln>
            <a:noFill/>
          </a:ln>
        </p:spPr>
      </p:pic>
      <p:pic>
        <p:nvPicPr>
          <p:cNvPr id="425" name="Google Shape;425;p18"/>
          <p:cNvPicPr preferRelativeResize="0"/>
          <p:nvPr/>
        </p:nvPicPr>
        <p:blipFill rotWithShape="1">
          <a:blip r:embed="rId38">
            <a:alphaModFix/>
          </a:blip>
          <a:srcRect t="11441"/>
          <a:stretch/>
        </p:blipFill>
        <p:spPr>
          <a:xfrm rot="-692912">
            <a:off x="8116698" y="3240830"/>
            <a:ext cx="462829" cy="442272"/>
          </a:xfrm>
          <a:prstGeom prst="rect">
            <a:avLst/>
          </a:prstGeom>
          <a:noFill/>
          <a:ln>
            <a:noFill/>
          </a:ln>
        </p:spPr>
      </p:pic>
      <p:pic>
        <p:nvPicPr>
          <p:cNvPr id="426" name="Google Shape;426;p18"/>
          <p:cNvPicPr preferRelativeResize="0"/>
          <p:nvPr/>
        </p:nvPicPr>
        <p:blipFill rotWithShape="1">
          <a:blip r:embed="rId39">
            <a:alphaModFix/>
          </a:blip>
          <a:srcRect l="13342" t="5737" r="13670" b="6265"/>
          <a:stretch/>
        </p:blipFill>
        <p:spPr>
          <a:xfrm flipH="1">
            <a:off x="6276000" y="105500"/>
            <a:ext cx="841675" cy="693805"/>
          </a:xfrm>
          <a:prstGeom prst="rect">
            <a:avLst/>
          </a:prstGeom>
          <a:noFill/>
          <a:ln>
            <a:noFill/>
          </a:ln>
        </p:spPr>
      </p:pic>
      <p:pic>
        <p:nvPicPr>
          <p:cNvPr id="427" name="Google Shape;427;p18"/>
          <p:cNvPicPr preferRelativeResize="0"/>
          <p:nvPr/>
        </p:nvPicPr>
        <p:blipFill>
          <a:blip r:embed="rId40">
            <a:alphaModFix/>
          </a:blip>
          <a:stretch>
            <a:fillRect/>
          </a:stretch>
        </p:blipFill>
        <p:spPr>
          <a:xfrm rot="-315440" flipH="1">
            <a:off x="7595586" y="3245291"/>
            <a:ext cx="423553" cy="433338"/>
          </a:xfrm>
          <a:prstGeom prst="rect">
            <a:avLst/>
          </a:prstGeom>
          <a:noFill/>
          <a:ln>
            <a:noFill/>
          </a:ln>
        </p:spPr>
      </p:pic>
      <p:pic>
        <p:nvPicPr>
          <p:cNvPr id="428" name="Google Shape;428;p18"/>
          <p:cNvPicPr preferRelativeResize="0"/>
          <p:nvPr/>
        </p:nvPicPr>
        <p:blipFill>
          <a:blip r:embed="rId40">
            <a:alphaModFix/>
          </a:blip>
          <a:stretch>
            <a:fillRect/>
          </a:stretch>
        </p:blipFill>
        <p:spPr>
          <a:xfrm rot="-315440" flipH="1">
            <a:off x="8614611" y="2772704"/>
            <a:ext cx="423553" cy="433338"/>
          </a:xfrm>
          <a:prstGeom prst="rect">
            <a:avLst/>
          </a:prstGeom>
          <a:noFill/>
          <a:ln>
            <a:noFill/>
          </a:ln>
        </p:spPr>
      </p:pic>
      <p:pic>
        <p:nvPicPr>
          <p:cNvPr id="429" name="Google Shape;429;p18"/>
          <p:cNvPicPr preferRelativeResize="0"/>
          <p:nvPr/>
        </p:nvPicPr>
        <p:blipFill rotWithShape="1">
          <a:blip r:embed="rId20">
            <a:alphaModFix/>
          </a:blip>
          <a:srcRect l="34551" r="34766"/>
          <a:stretch/>
        </p:blipFill>
        <p:spPr>
          <a:xfrm>
            <a:off x="7327838" y="2021962"/>
            <a:ext cx="201274" cy="656000"/>
          </a:xfrm>
          <a:prstGeom prst="rect">
            <a:avLst/>
          </a:prstGeom>
          <a:noFill/>
          <a:ln>
            <a:noFill/>
          </a:ln>
        </p:spPr>
      </p:pic>
      <p:pic>
        <p:nvPicPr>
          <p:cNvPr id="430" name="Google Shape;430;p18"/>
          <p:cNvPicPr preferRelativeResize="0"/>
          <p:nvPr/>
        </p:nvPicPr>
        <p:blipFill rotWithShape="1">
          <a:blip r:embed="rId41">
            <a:alphaModFix/>
          </a:blip>
          <a:srcRect l="23549" r="22966"/>
          <a:stretch/>
        </p:blipFill>
        <p:spPr>
          <a:xfrm rot="1120906">
            <a:off x="7581265" y="1799732"/>
            <a:ext cx="452200" cy="845481"/>
          </a:xfrm>
          <a:prstGeom prst="rect">
            <a:avLst/>
          </a:prstGeom>
          <a:noFill/>
          <a:ln>
            <a:noFill/>
          </a:ln>
        </p:spPr>
      </p:pic>
      <p:pic>
        <p:nvPicPr>
          <p:cNvPr id="431" name="Google Shape;431;p18"/>
          <p:cNvPicPr preferRelativeResize="0"/>
          <p:nvPr/>
        </p:nvPicPr>
        <p:blipFill rotWithShape="1">
          <a:blip r:embed="rId42">
            <a:alphaModFix/>
          </a:blip>
          <a:srcRect l="31222" r="25965"/>
          <a:stretch/>
        </p:blipFill>
        <p:spPr>
          <a:xfrm>
            <a:off x="8658123" y="3199938"/>
            <a:ext cx="299502" cy="524050"/>
          </a:xfrm>
          <a:prstGeom prst="rect">
            <a:avLst/>
          </a:prstGeom>
          <a:noFill/>
          <a:ln>
            <a:noFill/>
          </a:ln>
        </p:spPr>
      </p:pic>
      <p:pic>
        <p:nvPicPr>
          <p:cNvPr id="432" name="Google Shape;432;p18"/>
          <p:cNvPicPr preferRelativeResize="0"/>
          <p:nvPr/>
        </p:nvPicPr>
        <p:blipFill>
          <a:blip r:embed="rId43">
            <a:alphaModFix/>
          </a:blip>
          <a:stretch>
            <a:fillRect/>
          </a:stretch>
        </p:blipFill>
        <p:spPr>
          <a:xfrm>
            <a:off x="3479188" y="3266725"/>
            <a:ext cx="872250" cy="872250"/>
          </a:xfrm>
          <a:prstGeom prst="rect">
            <a:avLst/>
          </a:prstGeom>
          <a:noFill/>
          <a:ln>
            <a:noFill/>
          </a:ln>
        </p:spPr>
      </p:pic>
      <p:pic>
        <p:nvPicPr>
          <p:cNvPr id="433" name="Google Shape;433;p18"/>
          <p:cNvPicPr preferRelativeResize="0"/>
          <p:nvPr/>
        </p:nvPicPr>
        <p:blipFill rotWithShape="1">
          <a:blip r:embed="rId44">
            <a:alphaModFix/>
          </a:blip>
          <a:srcRect l="6508" t="4176" r="7970" b="6776"/>
          <a:stretch/>
        </p:blipFill>
        <p:spPr>
          <a:xfrm>
            <a:off x="8000900" y="2219202"/>
            <a:ext cx="694426" cy="476171"/>
          </a:xfrm>
          <a:prstGeom prst="rect">
            <a:avLst/>
          </a:prstGeom>
          <a:noFill/>
          <a:ln>
            <a:noFill/>
          </a:ln>
        </p:spPr>
      </p:pic>
      <p:pic>
        <p:nvPicPr>
          <p:cNvPr id="434" name="Google Shape;434;p18"/>
          <p:cNvPicPr preferRelativeResize="0"/>
          <p:nvPr/>
        </p:nvPicPr>
        <p:blipFill>
          <a:blip r:embed="rId45">
            <a:alphaModFix/>
          </a:blip>
          <a:stretch>
            <a:fillRect/>
          </a:stretch>
        </p:blipFill>
        <p:spPr>
          <a:xfrm>
            <a:off x="8580563" y="1943859"/>
            <a:ext cx="638950" cy="736116"/>
          </a:xfrm>
          <a:prstGeom prst="rect">
            <a:avLst/>
          </a:prstGeom>
          <a:noFill/>
          <a:ln>
            <a:noFill/>
          </a:ln>
        </p:spPr>
      </p:pic>
      <p:pic>
        <p:nvPicPr>
          <p:cNvPr id="435" name="Google Shape;435;p18"/>
          <p:cNvPicPr preferRelativeResize="0"/>
          <p:nvPr/>
        </p:nvPicPr>
        <p:blipFill rotWithShape="1">
          <a:blip r:embed="rId46">
            <a:alphaModFix/>
          </a:blip>
          <a:srcRect l="7955" t="11079" r="8306" b="10617"/>
          <a:stretch/>
        </p:blipFill>
        <p:spPr>
          <a:xfrm rot="319751">
            <a:off x="4372102" y="3324504"/>
            <a:ext cx="768349" cy="718392"/>
          </a:xfrm>
          <a:prstGeom prst="rect">
            <a:avLst/>
          </a:prstGeom>
          <a:noFill/>
          <a:ln>
            <a:noFill/>
          </a:ln>
        </p:spPr>
      </p:pic>
      <p:pic>
        <p:nvPicPr>
          <p:cNvPr id="436" name="Google Shape;436;p18"/>
          <p:cNvPicPr preferRelativeResize="0"/>
          <p:nvPr/>
        </p:nvPicPr>
        <p:blipFill rotWithShape="1">
          <a:blip r:embed="rId47">
            <a:alphaModFix/>
          </a:blip>
          <a:srcRect t="14068" b="10737"/>
          <a:stretch/>
        </p:blipFill>
        <p:spPr>
          <a:xfrm>
            <a:off x="3914775" y="3531990"/>
            <a:ext cx="831750" cy="625434"/>
          </a:xfrm>
          <a:prstGeom prst="rect">
            <a:avLst/>
          </a:prstGeom>
          <a:noFill/>
          <a:ln>
            <a:noFill/>
          </a:ln>
        </p:spPr>
      </p:pic>
      <p:pic>
        <p:nvPicPr>
          <p:cNvPr id="437" name="Google Shape;437;p18"/>
          <p:cNvPicPr preferRelativeResize="0"/>
          <p:nvPr/>
        </p:nvPicPr>
        <p:blipFill>
          <a:blip r:embed="rId48">
            <a:alphaModFix/>
          </a:blip>
          <a:stretch>
            <a:fillRect/>
          </a:stretch>
        </p:blipFill>
        <p:spPr>
          <a:xfrm>
            <a:off x="7515638" y="2734975"/>
            <a:ext cx="520950" cy="452201"/>
          </a:xfrm>
          <a:prstGeom prst="rect">
            <a:avLst/>
          </a:prstGeom>
          <a:noFill/>
          <a:ln>
            <a:noFill/>
          </a:ln>
        </p:spPr>
      </p:pic>
      <p:pic>
        <p:nvPicPr>
          <p:cNvPr id="438" name="Google Shape;438;p18"/>
          <p:cNvPicPr preferRelativeResize="0"/>
          <p:nvPr/>
        </p:nvPicPr>
        <p:blipFill rotWithShape="1">
          <a:blip r:embed="rId49">
            <a:alphaModFix/>
          </a:blip>
          <a:srcRect l="17493" t="32893" r="14572" b="10908"/>
          <a:stretch/>
        </p:blipFill>
        <p:spPr>
          <a:xfrm flipH="1">
            <a:off x="1464020" y="3064489"/>
            <a:ext cx="1886390" cy="1560450"/>
          </a:xfrm>
          <a:prstGeom prst="rect">
            <a:avLst/>
          </a:prstGeom>
          <a:noFill/>
          <a:ln>
            <a:noFill/>
          </a:ln>
        </p:spPr>
      </p:pic>
      <p:pic>
        <p:nvPicPr>
          <p:cNvPr id="439" name="Google Shape;439;p18"/>
          <p:cNvPicPr preferRelativeResize="0"/>
          <p:nvPr/>
        </p:nvPicPr>
        <p:blipFill rotWithShape="1">
          <a:blip r:embed="rId50">
            <a:alphaModFix/>
          </a:blip>
          <a:srcRect l="10442" t="12328" r="9659" b="13449"/>
          <a:stretch/>
        </p:blipFill>
        <p:spPr>
          <a:xfrm rot="-711342">
            <a:off x="1666464" y="3028697"/>
            <a:ext cx="746899" cy="693800"/>
          </a:xfrm>
          <a:prstGeom prst="rect">
            <a:avLst/>
          </a:prstGeom>
          <a:noFill/>
          <a:ln>
            <a:noFill/>
          </a:ln>
        </p:spPr>
      </p:pic>
      <p:pic>
        <p:nvPicPr>
          <p:cNvPr id="440" name="Google Shape;440;p18"/>
          <p:cNvPicPr preferRelativeResize="0"/>
          <p:nvPr/>
        </p:nvPicPr>
        <p:blipFill>
          <a:blip r:embed="rId51">
            <a:alphaModFix/>
          </a:blip>
          <a:stretch>
            <a:fillRect/>
          </a:stretch>
        </p:blipFill>
        <p:spPr>
          <a:xfrm>
            <a:off x="705025" y="1827875"/>
            <a:ext cx="2697525" cy="2697525"/>
          </a:xfrm>
          <a:prstGeom prst="rect">
            <a:avLst/>
          </a:prstGeom>
          <a:noFill/>
          <a:ln>
            <a:noFill/>
          </a:ln>
        </p:spPr>
      </p:pic>
      <p:pic>
        <p:nvPicPr>
          <p:cNvPr id="441" name="Google Shape;441;p18">
            <a:hlinkClick r:id="rId52"/>
          </p:cNvPr>
          <p:cNvPicPr preferRelativeResize="0"/>
          <p:nvPr/>
        </p:nvPicPr>
        <p:blipFill>
          <a:blip r:embed="rId53">
            <a:alphaModFix/>
          </a:blip>
          <a:stretch>
            <a:fillRect/>
          </a:stretch>
        </p:blipFill>
        <p:spPr>
          <a:xfrm>
            <a:off x="5797826" y="3632910"/>
            <a:ext cx="1153125" cy="135131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5"/>
        <p:cNvGrpSpPr/>
        <p:nvPr/>
      </p:nvGrpSpPr>
      <p:grpSpPr>
        <a:xfrm>
          <a:off x="0" y="0"/>
          <a:ext cx="0" cy="0"/>
          <a:chOff x="0" y="0"/>
          <a:chExt cx="0" cy="0"/>
        </a:xfrm>
      </p:grpSpPr>
      <p:pic>
        <p:nvPicPr>
          <p:cNvPr id="446" name="Google Shape;446;p19"/>
          <p:cNvPicPr preferRelativeResize="0"/>
          <p:nvPr/>
        </p:nvPicPr>
        <p:blipFill rotWithShape="1">
          <a:blip r:embed="rId4">
            <a:alphaModFix/>
          </a:blip>
          <a:srcRect l="680" t="12217" r="661" b="9215"/>
          <a:stretch/>
        </p:blipFill>
        <p:spPr>
          <a:xfrm>
            <a:off x="2148413" y="534225"/>
            <a:ext cx="4769175" cy="3050050"/>
          </a:xfrm>
          <a:prstGeom prst="rect">
            <a:avLst/>
          </a:prstGeom>
          <a:noFill/>
          <a:ln>
            <a:noFill/>
          </a:ln>
        </p:spPr>
      </p:pic>
      <p:sp>
        <p:nvSpPr>
          <p:cNvPr id="447" name="Google Shape;447;p19"/>
          <p:cNvSpPr/>
          <p:nvPr/>
        </p:nvSpPr>
        <p:spPr>
          <a:xfrm>
            <a:off x="2237407" y="1031131"/>
            <a:ext cx="4669200" cy="24165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u="sng">
                <a:solidFill>
                  <a:schemeClr val="dk1"/>
                </a:solidFill>
                <a:latin typeface="Kalam"/>
                <a:ea typeface="Kalam"/>
                <a:cs typeface="Kalam"/>
                <a:sym typeface="Kalam"/>
              </a:rPr>
              <a:t>Safety</a:t>
            </a:r>
            <a:endParaRPr u="sng">
              <a:solidFill>
                <a:schemeClr val="dk1"/>
              </a:solidFill>
              <a:latin typeface="Kalam"/>
              <a:ea typeface="Kalam"/>
              <a:cs typeface="Kalam"/>
              <a:sym typeface="Kalam"/>
            </a:endParaRPr>
          </a:p>
          <a:p>
            <a:pPr marL="0" lvl="0" indent="0" algn="ctr" rtl="0">
              <a:spcBef>
                <a:spcPts val="0"/>
              </a:spcBef>
              <a:spcAft>
                <a:spcPts val="0"/>
              </a:spcAft>
              <a:buClr>
                <a:schemeClr val="dk1"/>
              </a:buClr>
              <a:buSzPts val="1100"/>
              <a:buFont typeface="Arial"/>
              <a:buNone/>
            </a:pPr>
            <a:r>
              <a:rPr lang="en" sz="1100">
                <a:solidFill>
                  <a:schemeClr val="dk1"/>
                </a:solidFill>
                <a:latin typeface="Kalam"/>
                <a:ea typeface="Kalam"/>
                <a:cs typeface="Kalam"/>
                <a:sym typeface="Kalam"/>
              </a:rPr>
              <a:t>It is our goal to provide your child a safe and welcoming learning environment.  We are striving to give your child the very best education while making their time at school enjoyable.  The changes we have made are for your child’s safety.</a:t>
            </a:r>
            <a:r>
              <a:rPr lang="en" sz="1200">
                <a:solidFill>
                  <a:schemeClr val="dk1"/>
                </a:solidFill>
                <a:latin typeface="Kalam"/>
                <a:ea typeface="Kalam"/>
                <a:cs typeface="Kalam"/>
                <a:sym typeface="Kalam"/>
              </a:rPr>
              <a:t>  </a:t>
            </a:r>
            <a:endParaRPr sz="1200">
              <a:solidFill>
                <a:schemeClr val="dk1"/>
              </a:solidFill>
              <a:latin typeface="Kalam"/>
              <a:ea typeface="Kalam"/>
              <a:cs typeface="Kalam"/>
              <a:sym typeface="Kalam"/>
            </a:endParaRPr>
          </a:p>
          <a:p>
            <a:pPr marL="0" lvl="0" indent="0" algn="ctr" rtl="0">
              <a:spcBef>
                <a:spcPts val="0"/>
              </a:spcBef>
              <a:spcAft>
                <a:spcPts val="0"/>
              </a:spcAft>
              <a:buClr>
                <a:schemeClr val="dk1"/>
              </a:buClr>
              <a:buSzPts val="1100"/>
              <a:buFont typeface="Arial"/>
              <a:buNone/>
            </a:pPr>
            <a:endParaRPr sz="1000">
              <a:solidFill>
                <a:schemeClr val="dk1"/>
              </a:solidFill>
              <a:latin typeface="Kalam"/>
              <a:ea typeface="Kalam"/>
              <a:cs typeface="Kalam"/>
              <a:sym typeface="Kalam"/>
            </a:endParaRPr>
          </a:p>
          <a:p>
            <a:pPr marL="0" lvl="0" indent="0" algn="ctr" rtl="0">
              <a:spcBef>
                <a:spcPts val="0"/>
              </a:spcBef>
              <a:spcAft>
                <a:spcPts val="0"/>
              </a:spcAft>
              <a:buClr>
                <a:schemeClr val="dk1"/>
              </a:buClr>
              <a:buSzPts val="1100"/>
              <a:buFont typeface="Arial"/>
              <a:buNone/>
            </a:pPr>
            <a:r>
              <a:rPr lang="en" sz="800">
                <a:solidFill>
                  <a:schemeClr val="dk1"/>
                </a:solidFill>
                <a:latin typeface="Kalam"/>
                <a:ea typeface="Kalam"/>
                <a:cs typeface="Kalam"/>
                <a:sym typeface="Kalam"/>
              </a:rPr>
              <a:t>Students time in the hallways will be scheduled and limited to reduce contact with large groups.</a:t>
            </a:r>
            <a:endParaRPr sz="800">
              <a:solidFill>
                <a:schemeClr val="dk1"/>
              </a:solidFill>
              <a:latin typeface="Kalam"/>
              <a:ea typeface="Kalam"/>
              <a:cs typeface="Kalam"/>
              <a:sym typeface="Kalam"/>
            </a:endParaRPr>
          </a:p>
          <a:p>
            <a:pPr marL="0" lvl="0" indent="0" algn="ctr" rtl="0">
              <a:spcBef>
                <a:spcPts val="0"/>
              </a:spcBef>
              <a:spcAft>
                <a:spcPts val="0"/>
              </a:spcAft>
              <a:buClr>
                <a:schemeClr val="dk1"/>
              </a:buClr>
              <a:buSzPts val="1100"/>
              <a:buFont typeface="Arial"/>
              <a:buNone/>
            </a:pPr>
            <a:r>
              <a:rPr lang="en" sz="800">
                <a:solidFill>
                  <a:schemeClr val="dk1"/>
                </a:solidFill>
                <a:latin typeface="Kalam"/>
                <a:ea typeface="Kalam"/>
                <a:cs typeface="Kalam"/>
                <a:sym typeface="Kalam"/>
              </a:rPr>
              <a:t>Hand washing will be intentional and frequent.</a:t>
            </a:r>
            <a:endParaRPr sz="800">
              <a:solidFill>
                <a:schemeClr val="dk1"/>
              </a:solidFill>
              <a:latin typeface="Kalam"/>
              <a:ea typeface="Kalam"/>
              <a:cs typeface="Kalam"/>
              <a:sym typeface="Kalam"/>
            </a:endParaRPr>
          </a:p>
          <a:p>
            <a:pPr marL="0" lvl="0" indent="0" algn="ctr" rtl="0">
              <a:spcBef>
                <a:spcPts val="0"/>
              </a:spcBef>
              <a:spcAft>
                <a:spcPts val="0"/>
              </a:spcAft>
              <a:buClr>
                <a:schemeClr val="dk1"/>
              </a:buClr>
              <a:buSzPts val="1100"/>
              <a:buFont typeface="Arial"/>
              <a:buNone/>
            </a:pPr>
            <a:r>
              <a:rPr lang="en" sz="800">
                <a:solidFill>
                  <a:schemeClr val="dk1"/>
                </a:solidFill>
                <a:latin typeface="Kalam"/>
                <a:ea typeface="Kalam"/>
                <a:cs typeface="Kalam"/>
                <a:sym typeface="Kalam"/>
              </a:rPr>
              <a:t>Students are spaced out as much as possible.</a:t>
            </a:r>
            <a:endParaRPr sz="800">
              <a:solidFill>
                <a:schemeClr val="dk1"/>
              </a:solidFill>
              <a:latin typeface="Kalam"/>
              <a:ea typeface="Kalam"/>
              <a:cs typeface="Kalam"/>
              <a:sym typeface="Kalam"/>
            </a:endParaRPr>
          </a:p>
          <a:p>
            <a:pPr marL="0" lvl="0" indent="0" algn="ctr" rtl="0">
              <a:spcBef>
                <a:spcPts val="0"/>
              </a:spcBef>
              <a:spcAft>
                <a:spcPts val="0"/>
              </a:spcAft>
              <a:buClr>
                <a:schemeClr val="dk1"/>
              </a:buClr>
              <a:buSzPts val="1100"/>
              <a:buFont typeface="Arial"/>
              <a:buNone/>
            </a:pPr>
            <a:r>
              <a:rPr lang="en" sz="800">
                <a:solidFill>
                  <a:schemeClr val="dk1"/>
                </a:solidFill>
                <a:latin typeface="Kalam"/>
                <a:ea typeface="Kalam"/>
                <a:cs typeface="Kalam"/>
                <a:sym typeface="Kalam"/>
              </a:rPr>
              <a:t>Grade levels will split up in various locations for Recess to reduce the number of students in a particular area.</a:t>
            </a:r>
            <a:endParaRPr sz="800">
              <a:solidFill>
                <a:schemeClr val="dk1"/>
              </a:solidFill>
              <a:latin typeface="Kalam"/>
              <a:ea typeface="Kalam"/>
              <a:cs typeface="Kalam"/>
              <a:sym typeface="Kalam"/>
            </a:endParaRPr>
          </a:p>
          <a:p>
            <a:pPr marL="0" lvl="0" indent="0" algn="ctr" rtl="0">
              <a:spcBef>
                <a:spcPts val="0"/>
              </a:spcBef>
              <a:spcAft>
                <a:spcPts val="0"/>
              </a:spcAft>
              <a:buClr>
                <a:schemeClr val="dk1"/>
              </a:buClr>
              <a:buSzPts val="1100"/>
              <a:buFont typeface="Arial"/>
              <a:buNone/>
            </a:pPr>
            <a:r>
              <a:rPr lang="en" sz="800">
                <a:solidFill>
                  <a:schemeClr val="dk1"/>
                </a:solidFill>
                <a:latin typeface="Kalam"/>
                <a:ea typeface="Kalam"/>
                <a:cs typeface="Kalam"/>
                <a:sym typeface="Kalam"/>
              </a:rPr>
              <a:t>Water Fountains will be turned off.  </a:t>
            </a:r>
            <a:r>
              <a:rPr lang="en" sz="800" b="1">
                <a:solidFill>
                  <a:schemeClr val="dk1"/>
                </a:solidFill>
                <a:latin typeface="Kalam"/>
                <a:ea typeface="Kalam"/>
                <a:cs typeface="Kalam"/>
                <a:sym typeface="Kalam"/>
              </a:rPr>
              <a:t>Please send a filled water bottle with your child to school daily-label your child’s bottle (water only).</a:t>
            </a:r>
            <a:r>
              <a:rPr lang="en" sz="800">
                <a:solidFill>
                  <a:schemeClr val="dk1"/>
                </a:solidFill>
                <a:latin typeface="Kalam"/>
                <a:ea typeface="Kalam"/>
                <a:cs typeface="Kalam"/>
                <a:sym typeface="Kalam"/>
              </a:rPr>
              <a:t> </a:t>
            </a:r>
            <a:endParaRPr sz="1000">
              <a:solidFill>
                <a:schemeClr val="dk1"/>
              </a:solidFill>
              <a:latin typeface="Kalam"/>
              <a:ea typeface="Kalam"/>
              <a:cs typeface="Kalam"/>
              <a:sym typeface="Kalam"/>
            </a:endParaRPr>
          </a:p>
          <a:p>
            <a:pPr marL="0" lvl="0" indent="0" algn="ctr" rtl="0">
              <a:spcBef>
                <a:spcPts val="0"/>
              </a:spcBef>
              <a:spcAft>
                <a:spcPts val="0"/>
              </a:spcAft>
              <a:buClr>
                <a:schemeClr val="dk1"/>
              </a:buClr>
              <a:buSzPts val="1100"/>
              <a:buFont typeface="Arial"/>
              <a:buNone/>
            </a:pPr>
            <a:r>
              <a:rPr lang="en" sz="800" b="1" u="sng">
                <a:solidFill>
                  <a:schemeClr val="dk1"/>
                </a:solidFill>
                <a:latin typeface="Kalam"/>
                <a:ea typeface="Kalam"/>
                <a:cs typeface="Kalam"/>
                <a:sym typeface="Kalam"/>
              </a:rPr>
              <a:t>Masks are not mandatory but highly encouraged.</a:t>
            </a:r>
            <a:endParaRPr sz="2300" b="1" u="sng">
              <a:latin typeface="Kalam"/>
              <a:ea typeface="Kalam"/>
              <a:cs typeface="Kalam"/>
              <a:sym typeface="Kalam"/>
            </a:endParaRPr>
          </a:p>
        </p:txBody>
      </p:sp>
      <p:pic>
        <p:nvPicPr>
          <p:cNvPr id="448" name="Google Shape;448;p19"/>
          <p:cNvPicPr preferRelativeResize="0"/>
          <p:nvPr/>
        </p:nvPicPr>
        <p:blipFill rotWithShape="1">
          <a:blip r:embed="rId5">
            <a:alphaModFix/>
          </a:blip>
          <a:srcRect l="1209" t="1136" r="1277" b="90071"/>
          <a:stretch/>
        </p:blipFill>
        <p:spPr>
          <a:xfrm rot="-5400000">
            <a:off x="5623688" y="2150449"/>
            <a:ext cx="2435799" cy="144076"/>
          </a:xfrm>
          <a:prstGeom prst="rect">
            <a:avLst/>
          </a:prstGeom>
          <a:noFill/>
          <a:ln>
            <a:noFill/>
          </a:ln>
        </p:spPr>
      </p:pic>
      <p:pic>
        <p:nvPicPr>
          <p:cNvPr id="449" name="Google Shape;449;p19"/>
          <p:cNvPicPr preferRelativeResize="0"/>
          <p:nvPr/>
        </p:nvPicPr>
        <p:blipFill rotWithShape="1">
          <a:blip r:embed="rId5">
            <a:alphaModFix/>
          </a:blip>
          <a:srcRect l="1209" t="1136" r="1277" b="90071"/>
          <a:stretch/>
        </p:blipFill>
        <p:spPr>
          <a:xfrm rot="-5400000">
            <a:off x="1084513" y="2150436"/>
            <a:ext cx="2435799" cy="144076"/>
          </a:xfrm>
          <a:prstGeom prst="rect">
            <a:avLst/>
          </a:prstGeom>
          <a:noFill/>
          <a:ln>
            <a:noFill/>
          </a:ln>
        </p:spPr>
      </p:pic>
      <p:pic>
        <p:nvPicPr>
          <p:cNvPr id="450" name="Google Shape;450;p19"/>
          <p:cNvPicPr preferRelativeResize="0"/>
          <p:nvPr/>
        </p:nvPicPr>
        <p:blipFill rotWithShape="1">
          <a:blip r:embed="rId5">
            <a:alphaModFix/>
          </a:blip>
          <a:srcRect l="1209" t="1136" r="1277" b="90071"/>
          <a:stretch/>
        </p:blipFill>
        <p:spPr>
          <a:xfrm>
            <a:off x="2230375" y="1004575"/>
            <a:ext cx="4683251" cy="144076"/>
          </a:xfrm>
          <a:prstGeom prst="rect">
            <a:avLst/>
          </a:prstGeom>
          <a:noFill/>
          <a:ln>
            <a:noFill/>
          </a:ln>
        </p:spPr>
      </p:pic>
      <p:pic>
        <p:nvPicPr>
          <p:cNvPr id="451" name="Google Shape;451;p19"/>
          <p:cNvPicPr preferRelativeResize="0"/>
          <p:nvPr/>
        </p:nvPicPr>
        <p:blipFill rotWithShape="1">
          <a:blip r:embed="rId6">
            <a:alphaModFix/>
          </a:blip>
          <a:srcRect l="20477" t="3749" r="19784" b="2984"/>
          <a:stretch/>
        </p:blipFill>
        <p:spPr>
          <a:xfrm>
            <a:off x="7900350" y="903588"/>
            <a:ext cx="1153125" cy="1440125"/>
          </a:xfrm>
          <a:prstGeom prst="rect">
            <a:avLst/>
          </a:prstGeom>
          <a:noFill/>
          <a:ln w="19050" cap="flat" cmpd="sng">
            <a:solidFill>
              <a:srgbClr val="783F04"/>
            </a:solidFill>
            <a:prstDash val="solid"/>
            <a:round/>
            <a:headEnd type="none" w="sm" len="sm"/>
            <a:tailEnd type="none" w="sm" len="sm"/>
          </a:ln>
        </p:spPr>
      </p:pic>
      <p:pic>
        <p:nvPicPr>
          <p:cNvPr id="452" name="Google Shape;452;p19"/>
          <p:cNvPicPr preferRelativeResize="0"/>
          <p:nvPr/>
        </p:nvPicPr>
        <p:blipFill>
          <a:blip r:embed="rId7">
            <a:alphaModFix/>
          </a:blip>
          <a:stretch>
            <a:fillRect/>
          </a:stretch>
        </p:blipFill>
        <p:spPr>
          <a:xfrm>
            <a:off x="0" y="3777975"/>
            <a:ext cx="9144000" cy="1365525"/>
          </a:xfrm>
          <a:prstGeom prst="rect">
            <a:avLst/>
          </a:prstGeom>
          <a:noFill/>
          <a:ln>
            <a:noFill/>
          </a:ln>
        </p:spPr>
      </p:pic>
      <p:pic>
        <p:nvPicPr>
          <p:cNvPr id="453" name="Google Shape;453;p19"/>
          <p:cNvPicPr preferRelativeResize="0"/>
          <p:nvPr/>
        </p:nvPicPr>
        <p:blipFill rotWithShape="1">
          <a:blip r:embed="rId8">
            <a:alphaModFix/>
          </a:blip>
          <a:srcRect l="66237" t="16552" b="17182"/>
          <a:stretch/>
        </p:blipFill>
        <p:spPr>
          <a:xfrm rot="5400000">
            <a:off x="3916600" y="614500"/>
            <a:ext cx="1274500" cy="7662150"/>
          </a:xfrm>
          <a:prstGeom prst="rect">
            <a:avLst/>
          </a:prstGeom>
          <a:noFill/>
          <a:ln>
            <a:noFill/>
          </a:ln>
        </p:spPr>
      </p:pic>
      <p:pic>
        <p:nvPicPr>
          <p:cNvPr id="454" name="Google Shape;454;p19"/>
          <p:cNvPicPr preferRelativeResize="0"/>
          <p:nvPr/>
        </p:nvPicPr>
        <p:blipFill>
          <a:blip r:embed="rId9">
            <a:alphaModFix/>
          </a:blip>
          <a:stretch>
            <a:fillRect/>
          </a:stretch>
        </p:blipFill>
        <p:spPr>
          <a:xfrm>
            <a:off x="-168300" y="804125"/>
            <a:ext cx="2405700" cy="3614700"/>
          </a:xfrm>
          <a:prstGeom prst="rect">
            <a:avLst/>
          </a:prstGeom>
          <a:noFill/>
          <a:ln>
            <a:noFill/>
          </a:ln>
        </p:spPr>
      </p:pic>
      <p:pic>
        <p:nvPicPr>
          <p:cNvPr id="455" name="Google Shape;455;p19"/>
          <p:cNvPicPr preferRelativeResize="0"/>
          <p:nvPr/>
        </p:nvPicPr>
        <p:blipFill rotWithShape="1">
          <a:blip r:embed="rId10">
            <a:alphaModFix/>
          </a:blip>
          <a:srcRect t="68893" b="9699"/>
          <a:stretch/>
        </p:blipFill>
        <p:spPr>
          <a:xfrm>
            <a:off x="4915900" y="227550"/>
            <a:ext cx="4322776" cy="694399"/>
          </a:xfrm>
          <a:prstGeom prst="rect">
            <a:avLst/>
          </a:prstGeom>
          <a:noFill/>
          <a:ln>
            <a:noFill/>
          </a:ln>
        </p:spPr>
      </p:pic>
      <p:pic>
        <p:nvPicPr>
          <p:cNvPr id="456" name="Google Shape;456;p19"/>
          <p:cNvPicPr preferRelativeResize="0"/>
          <p:nvPr/>
        </p:nvPicPr>
        <p:blipFill rotWithShape="1">
          <a:blip r:embed="rId11">
            <a:alphaModFix/>
          </a:blip>
          <a:srcRect t="18154" r="51011" b="19543"/>
          <a:stretch/>
        </p:blipFill>
        <p:spPr>
          <a:xfrm>
            <a:off x="533467" y="1531862"/>
            <a:ext cx="1002170" cy="1274500"/>
          </a:xfrm>
          <a:prstGeom prst="rect">
            <a:avLst/>
          </a:prstGeom>
          <a:noFill/>
          <a:ln>
            <a:noFill/>
          </a:ln>
        </p:spPr>
      </p:pic>
      <p:pic>
        <p:nvPicPr>
          <p:cNvPr id="457" name="Google Shape;457;p19"/>
          <p:cNvPicPr preferRelativeResize="0"/>
          <p:nvPr/>
        </p:nvPicPr>
        <p:blipFill rotWithShape="1">
          <a:blip r:embed="rId12">
            <a:alphaModFix/>
          </a:blip>
          <a:srcRect r="37655"/>
          <a:stretch/>
        </p:blipFill>
        <p:spPr>
          <a:xfrm flipH="1">
            <a:off x="1239367" y="2571750"/>
            <a:ext cx="386071" cy="872250"/>
          </a:xfrm>
          <a:prstGeom prst="rect">
            <a:avLst/>
          </a:prstGeom>
          <a:noFill/>
          <a:ln>
            <a:noFill/>
          </a:ln>
        </p:spPr>
      </p:pic>
      <p:pic>
        <p:nvPicPr>
          <p:cNvPr id="458" name="Google Shape;458;p19"/>
          <p:cNvPicPr preferRelativeResize="0"/>
          <p:nvPr/>
        </p:nvPicPr>
        <p:blipFill>
          <a:blip r:embed="rId13">
            <a:alphaModFix/>
          </a:blip>
          <a:stretch>
            <a:fillRect/>
          </a:stretch>
        </p:blipFill>
        <p:spPr>
          <a:xfrm>
            <a:off x="3967511" y="13090"/>
            <a:ext cx="1172699" cy="1213310"/>
          </a:xfrm>
          <a:prstGeom prst="rect">
            <a:avLst/>
          </a:prstGeom>
          <a:noFill/>
          <a:ln>
            <a:noFill/>
          </a:ln>
        </p:spPr>
      </p:pic>
      <p:pic>
        <p:nvPicPr>
          <p:cNvPr id="459" name="Google Shape;459;p19"/>
          <p:cNvPicPr preferRelativeResize="0"/>
          <p:nvPr/>
        </p:nvPicPr>
        <p:blipFill>
          <a:blip r:embed="rId14">
            <a:alphaModFix/>
          </a:blip>
          <a:stretch>
            <a:fillRect/>
          </a:stretch>
        </p:blipFill>
        <p:spPr>
          <a:xfrm rot="-9195710">
            <a:off x="312575" y="2184049"/>
            <a:ext cx="1103925" cy="1191150"/>
          </a:xfrm>
          <a:prstGeom prst="rect">
            <a:avLst/>
          </a:prstGeom>
          <a:noFill/>
          <a:ln>
            <a:noFill/>
          </a:ln>
        </p:spPr>
      </p:pic>
      <p:pic>
        <p:nvPicPr>
          <p:cNvPr id="460" name="Google Shape;460;p19"/>
          <p:cNvPicPr preferRelativeResize="0"/>
          <p:nvPr/>
        </p:nvPicPr>
        <p:blipFill>
          <a:blip r:embed="rId15">
            <a:alphaModFix/>
          </a:blip>
          <a:stretch>
            <a:fillRect/>
          </a:stretch>
        </p:blipFill>
        <p:spPr>
          <a:xfrm rot="-5400000" flipH="1">
            <a:off x="490975" y="2307749"/>
            <a:ext cx="1661449" cy="607450"/>
          </a:xfrm>
          <a:prstGeom prst="rect">
            <a:avLst/>
          </a:prstGeom>
          <a:noFill/>
          <a:ln>
            <a:noFill/>
          </a:ln>
        </p:spPr>
      </p:pic>
      <p:pic>
        <p:nvPicPr>
          <p:cNvPr id="461" name="Google Shape;461;p19"/>
          <p:cNvPicPr preferRelativeResize="0"/>
          <p:nvPr/>
        </p:nvPicPr>
        <p:blipFill rotWithShape="1">
          <a:blip r:embed="rId10">
            <a:alphaModFix/>
          </a:blip>
          <a:srcRect t="68894" b="10882"/>
          <a:stretch/>
        </p:blipFill>
        <p:spPr>
          <a:xfrm>
            <a:off x="-107600" y="227550"/>
            <a:ext cx="4322776" cy="656000"/>
          </a:xfrm>
          <a:prstGeom prst="rect">
            <a:avLst/>
          </a:prstGeom>
          <a:noFill/>
          <a:ln>
            <a:noFill/>
          </a:ln>
        </p:spPr>
      </p:pic>
      <p:pic>
        <p:nvPicPr>
          <p:cNvPr id="462" name="Google Shape;462;p19"/>
          <p:cNvPicPr preferRelativeResize="0"/>
          <p:nvPr/>
        </p:nvPicPr>
        <p:blipFill>
          <a:blip r:embed="rId16">
            <a:alphaModFix/>
          </a:blip>
          <a:stretch>
            <a:fillRect/>
          </a:stretch>
        </p:blipFill>
        <p:spPr>
          <a:xfrm>
            <a:off x="2313224" y="285625"/>
            <a:ext cx="452200" cy="452200"/>
          </a:xfrm>
          <a:prstGeom prst="rect">
            <a:avLst/>
          </a:prstGeom>
          <a:noFill/>
          <a:ln>
            <a:noFill/>
          </a:ln>
        </p:spPr>
      </p:pic>
      <p:pic>
        <p:nvPicPr>
          <p:cNvPr id="463" name="Google Shape;463;p19"/>
          <p:cNvPicPr preferRelativeResize="0"/>
          <p:nvPr/>
        </p:nvPicPr>
        <p:blipFill>
          <a:blip r:embed="rId17">
            <a:alphaModFix/>
          </a:blip>
          <a:stretch>
            <a:fillRect/>
          </a:stretch>
        </p:blipFill>
        <p:spPr>
          <a:xfrm>
            <a:off x="2961662" y="213675"/>
            <a:ext cx="551799" cy="551799"/>
          </a:xfrm>
          <a:prstGeom prst="rect">
            <a:avLst/>
          </a:prstGeom>
          <a:noFill/>
          <a:ln>
            <a:noFill/>
          </a:ln>
        </p:spPr>
      </p:pic>
      <p:pic>
        <p:nvPicPr>
          <p:cNvPr id="464" name="Google Shape;464;p19"/>
          <p:cNvPicPr preferRelativeResize="0"/>
          <p:nvPr/>
        </p:nvPicPr>
        <p:blipFill>
          <a:blip r:embed="rId18">
            <a:alphaModFix/>
          </a:blip>
          <a:stretch>
            <a:fillRect/>
          </a:stretch>
        </p:blipFill>
        <p:spPr>
          <a:xfrm rot="-2048440">
            <a:off x="2602837" y="270209"/>
            <a:ext cx="499999" cy="499983"/>
          </a:xfrm>
          <a:prstGeom prst="rect">
            <a:avLst/>
          </a:prstGeom>
          <a:noFill/>
          <a:ln>
            <a:noFill/>
          </a:ln>
        </p:spPr>
      </p:pic>
      <p:pic>
        <p:nvPicPr>
          <p:cNvPr id="465" name="Google Shape;465;p19"/>
          <p:cNvPicPr preferRelativeResize="0"/>
          <p:nvPr/>
        </p:nvPicPr>
        <p:blipFill rotWithShape="1">
          <a:blip r:embed="rId19">
            <a:alphaModFix/>
          </a:blip>
          <a:srcRect t="30089" b="19169"/>
          <a:stretch/>
        </p:blipFill>
        <p:spPr>
          <a:xfrm rot="881457">
            <a:off x="1909638" y="465633"/>
            <a:ext cx="607450" cy="308217"/>
          </a:xfrm>
          <a:prstGeom prst="rect">
            <a:avLst/>
          </a:prstGeom>
          <a:noFill/>
          <a:ln>
            <a:noFill/>
          </a:ln>
        </p:spPr>
      </p:pic>
      <p:pic>
        <p:nvPicPr>
          <p:cNvPr id="466" name="Google Shape;466;p19"/>
          <p:cNvPicPr preferRelativeResize="0"/>
          <p:nvPr/>
        </p:nvPicPr>
        <p:blipFill rotWithShape="1">
          <a:blip r:embed="rId20">
            <a:alphaModFix/>
          </a:blip>
          <a:srcRect l="34551" r="34766"/>
          <a:stretch/>
        </p:blipFill>
        <p:spPr>
          <a:xfrm>
            <a:off x="617375" y="106150"/>
            <a:ext cx="201274" cy="656000"/>
          </a:xfrm>
          <a:prstGeom prst="rect">
            <a:avLst/>
          </a:prstGeom>
          <a:noFill/>
          <a:ln>
            <a:noFill/>
          </a:ln>
        </p:spPr>
      </p:pic>
      <p:pic>
        <p:nvPicPr>
          <p:cNvPr id="467" name="Google Shape;467;p19"/>
          <p:cNvPicPr preferRelativeResize="0"/>
          <p:nvPr/>
        </p:nvPicPr>
        <p:blipFill rotWithShape="1">
          <a:blip r:embed="rId20">
            <a:alphaModFix/>
          </a:blip>
          <a:srcRect l="34551" r="34766"/>
          <a:stretch/>
        </p:blipFill>
        <p:spPr>
          <a:xfrm>
            <a:off x="849675" y="106150"/>
            <a:ext cx="201274" cy="656000"/>
          </a:xfrm>
          <a:prstGeom prst="rect">
            <a:avLst/>
          </a:prstGeom>
          <a:noFill/>
          <a:ln>
            <a:noFill/>
          </a:ln>
        </p:spPr>
      </p:pic>
      <p:pic>
        <p:nvPicPr>
          <p:cNvPr id="468" name="Google Shape;468;p19"/>
          <p:cNvPicPr preferRelativeResize="0"/>
          <p:nvPr/>
        </p:nvPicPr>
        <p:blipFill rotWithShape="1">
          <a:blip r:embed="rId20">
            <a:alphaModFix/>
          </a:blip>
          <a:srcRect l="34551" r="34766"/>
          <a:stretch/>
        </p:blipFill>
        <p:spPr>
          <a:xfrm>
            <a:off x="1081975" y="106150"/>
            <a:ext cx="201274" cy="656000"/>
          </a:xfrm>
          <a:prstGeom prst="rect">
            <a:avLst/>
          </a:prstGeom>
          <a:noFill/>
          <a:ln>
            <a:noFill/>
          </a:ln>
        </p:spPr>
      </p:pic>
      <p:pic>
        <p:nvPicPr>
          <p:cNvPr id="469" name="Google Shape;469;p19"/>
          <p:cNvPicPr preferRelativeResize="0"/>
          <p:nvPr/>
        </p:nvPicPr>
        <p:blipFill rotWithShape="1">
          <a:blip r:embed="rId21">
            <a:alphaModFix/>
          </a:blip>
          <a:srcRect l="17265" r="14516" b="17749"/>
          <a:stretch/>
        </p:blipFill>
        <p:spPr>
          <a:xfrm rot="3233758">
            <a:off x="457163" y="2835989"/>
            <a:ext cx="656000" cy="675585"/>
          </a:xfrm>
          <a:prstGeom prst="rect">
            <a:avLst/>
          </a:prstGeom>
          <a:noFill/>
          <a:ln>
            <a:noFill/>
          </a:ln>
        </p:spPr>
      </p:pic>
      <p:pic>
        <p:nvPicPr>
          <p:cNvPr id="470" name="Google Shape;470;p19"/>
          <p:cNvPicPr preferRelativeResize="0"/>
          <p:nvPr/>
        </p:nvPicPr>
        <p:blipFill>
          <a:blip r:embed="rId22">
            <a:alphaModFix/>
          </a:blip>
          <a:stretch>
            <a:fillRect/>
          </a:stretch>
        </p:blipFill>
        <p:spPr>
          <a:xfrm>
            <a:off x="7758775" y="-86525"/>
            <a:ext cx="932375" cy="932375"/>
          </a:xfrm>
          <a:prstGeom prst="rect">
            <a:avLst/>
          </a:prstGeom>
          <a:noFill/>
          <a:ln>
            <a:noFill/>
          </a:ln>
        </p:spPr>
      </p:pic>
      <p:pic>
        <p:nvPicPr>
          <p:cNvPr id="471" name="Google Shape;471;p19"/>
          <p:cNvPicPr preferRelativeResize="0"/>
          <p:nvPr/>
        </p:nvPicPr>
        <p:blipFill rotWithShape="1">
          <a:blip r:embed="rId23">
            <a:alphaModFix/>
          </a:blip>
          <a:srcRect t="14056" b="51506"/>
          <a:stretch/>
        </p:blipFill>
        <p:spPr>
          <a:xfrm>
            <a:off x="6378575" y="227550"/>
            <a:ext cx="1521776" cy="524050"/>
          </a:xfrm>
          <a:prstGeom prst="rect">
            <a:avLst/>
          </a:prstGeom>
          <a:noFill/>
          <a:ln>
            <a:noFill/>
          </a:ln>
        </p:spPr>
      </p:pic>
      <p:pic>
        <p:nvPicPr>
          <p:cNvPr id="472" name="Google Shape;472;p19"/>
          <p:cNvPicPr preferRelativeResize="0"/>
          <p:nvPr/>
        </p:nvPicPr>
        <p:blipFill rotWithShape="1">
          <a:blip r:embed="rId23">
            <a:alphaModFix/>
          </a:blip>
          <a:srcRect t="48057" b="19642"/>
          <a:stretch/>
        </p:blipFill>
        <p:spPr>
          <a:xfrm>
            <a:off x="6378576" y="299188"/>
            <a:ext cx="1521776" cy="491562"/>
          </a:xfrm>
          <a:prstGeom prst="rect">
            <a:avLst/>
          </a:prstGeom>
          <a:noFill/>
          <a:ln>
            <a:noFill/>
          </a:ln>
        </p:spPr>
      </p:pic>
      <p:pic>
        <p:nvPicPr>
          <p:cNvPr id="473" name="Google Shape;473;p19"/>
          <p:cNvPicPr preferRelativeResize="0"/>
          <p:nvPr/>
        </p:nvPicPr>
        <p:blipFill>
          <a:blip r:embed="rId22">
            <a:alphaModFix/>
          </a:blip>
          <a:stretch>
            <a:fillRect/>
          </a:stretch>
        </p:blipFill>
        <p:spPr>
          <a:xfrm flipH="1">
            <a:off x="5484875" y="-86537"/>
            <a:ext cx="932375" cy="932375"/>
          </a:xfrm>
          <a:prstGeom prst="rect">
            <a:avLst/>
          </a:prstGeom>
          <a:noFill/>
          <a:ln>
            <a:noFill/>
          </a:ln>
        </p:spPr>
      </p:pic>
      <p:pic>
        <p:nvPicPr>
          <p:cNvPr id="474" name="Google Shape;474;p19"/>
          <p:cNvPicPr preferRelativeResize="0"/>
          <p:nvPr/>
        </p:nvPicPr>
        <p:blipFill rotWithShape="1">
          <a:blip r:embed="rId24">
            <a:alphaModFix/>
          </a:blip>
          <a:srcRect l="4611" t="9268" r="4620" b="8851"/>
          <a:stretch/>
        </p:blipFill>
        <p:spPr>
          <a:xfrm>
            <a:off x="2395734" y="534228"/>
            <a:ext cx="287175" cy="259025"/>
          </a:xfrm>
          <a:prstGeom prst="rect">
            <a:avLst/>
          </a:prstGeom>
          <a:noFill/>
          <a:ln>
            <a:noFill/>
          </a:ln>
        </p:spPr>
      </p:pic>
      <p:pic>
        <p:nvPicPr>
          <p:cNvPr id="475" name="Google Shape;475;p19"/>
          <p:cNvPicPr preferRelativeResize="0"/>
          <p:nvPr/>
        </p:nvPicPr>
        <p:blipFill>
          <a:blip r:embed="rId25">
            <a:alphaModFix/>
          </a:blip>
          <a:stretch>
            <a:fillRect/>
          </a:stretch>
        </p:blipFill>
        <p:spPr>
          <a:xfrm>
            <a:off x="3312175" y="595431"/>
            <a:ext cx="201275" cy="195319"/>
          </a:xfrm>
          <a:prstGeom prst="rect">
            <a:avLst/>
          </a:prstGeom>
          <a:noFill/>
          <a:ln>
            <a:noFill/>
          </a:ln>
        </p:spPr>
      </p:pic>
      <p:pic>
        <p:nvPicPr>
          <p:cNvPr id="476" name="Google Shape;476;p19"/>
          <p:cNvPicPr preferRelativeResize="0"/>
          <p:nvPr/>
        </p:nvPicPr>
        <p:blipFill rotWithShape="1">
          <a:blip r:embed="rId20">
            <a:alphaModFix/>
          </a:blip>
          <a:srcRect l="34551" r="34766"/>
          <a:stretch/>
        </p:blipFill>
        <p:spPr>
          <a:xfrm>
            <a:off x="1314275" y="106150"/>
            <a:ext cx="201274" cy="656000"/>
          </a:xfrm>
          <a:prstGeom prst="rect">
            <a:avLst/>
          </a:prstGeom>
          <a:noFill/>
          <a:ln>
            <a:noFill/>
          </a:ln>
        </p:spPr>
      </p:pic>
      <p:pic>
        <p:nvPicPr>
          <p:cNvPr id="477" name="Google Shape;477;p19"/>
          <p:cNvPicPr preferRelativeResize="0"/>
          <p:nvPr/>
        </p:nvPicPr>
        <p:blipFill>
          <a:blip r:embed="rId26">
            <a:alphaModFix/>
          </a:blip>
          <a:stretch>
            <a:fillRect/>
          </a:stretch>
        </p:blipFill>
        <p:spPr>
          <a:xfrm flipH="1">
            <a:off x="972576" y="3725040"/>
            <a:ext cx="607450" cy="297110"/>
          </a:xfrm>
          <a:prstGeom prst="rect">
            <a:avLst/>
          </a:prstGeom>
          <a:noFill/>
          <a:ln>
            <a:noFill/>
          </a:ln>
        </p:spPr>
      </p:pic>
      <p:pic>
        <p:nvPicPr>
          <p:cNvPr id="478" name="Google Shape;478;p19"/>
          <p:cNvPicPr preferRelativeResize="0"/>
          <p:nvPr/>
        </p:nvPicPr>
        <p:blipFill rotWithShape="1">
          <a:blip r:embed="rId20">
            <a:alphaModFix/>
          </a:blip>
          <a:srcRect l="34551" r="34766"/>
          <a:stretch/>
        </p:blipFill>
        <p:spPr>
          <a:xfrm>
            <a:off x="1536900" y="106150"/>
            <a:ext cx="201274" cy="656000"/>
          </a:xfrm>
          <a:prstGeom prst="rect">
            <a:avLst/>
          </a:prstGeom>
          <a:noFill/>
          <a:ln>
            <a:noFill/>
          </a:ln>
        </p:spPr>
      </p:pic>
      <p:pic>
        <p:nvPicPr>
          <p:cNvPr id="479" name="Google Shape;479;p19"/>
          <p:cNvPicPr preferRelativeResize="0"/>
          <p:nvPr/>
        </p:nvPicPr>
        <p:blipFill rotWithShape="1">
          <a:blip r:embed="rId27">
            <a:alphaModFix/>
          </a:blip>
          <a:srcRect l="6241" t="16235" r="6460" b="18297"/>
          <a:stretch/>
        </p:blipFill>
        <p:spPr>
          <a:xfrm>
            <a:off x="509260" y="3637825"/>
            <a:ext cx="551815" cy="413850"/>
          </a:xfrm>
          <a:prstGeom prst="rect">
            <a:avLst/>
          </a:prstGeom>
          <a:noFill/>
          <a:ln>
            <a:noFill/>
          </a:ln>
        </p:spPr>
      </p:pic>
      <p:pic>
        <p:nvPicPr>
          <p:cNvPr id="480" name="Google Shape;480;p19"/>
          <p:cNvPicPr preferRelativeResize="0"/>
          <p:nvPr/>
        </p:nvPicPr>
        <p:blipFill rotWithShape="1">
          <a:blip r:embed="rId5">
            <a:alphaModFix/>
          </a:blip>
          <a:srcRect l="1209" t="1136" r="1277" b="90071"/>
          <a:stretch/>
        </p:blipFill>
        <p:spPr>
          <a:xfrm>
            <a:off x="2230375" y="3303550"/>
            <a:ext cx="4683251" cy="144076"/>
          </a:xfrm>
          <a:prstGeom prst="rect">
            <a:avLst/>
          </a:prstGeom>
          <a:noFill/>
          <a:ln>
            <a:noFill/>
          </a:ln>
        </p:spPr>
      </p:pic>
      <p:pic>
        <p:nvPicPr>
          <p:cNvPr id="481" name="Google Shape;481;p19"/>
          <p:cNvPicPr preferRelativeResize="0"/>
          <p:nvPr/>
        </p:nvPicPr>
        <p:blipFill>
          <a:blip r:embed="rId28">
            <a:alphaModFix/>
          </a:blip>
          <a:stretch>
            <a:fillRect/>
          </a:stretch>
        </p:blipFill>
        <p:spPr>
          <a:xfrm>
            <a:off x="517325" y="1000775"/>
            <a:ext cx="638950" cy="413850"/>
          </a:xfrm>
          <a:prstGeom prst="rect">
            <a:avLst/>
          </a:prstGeom>
          <a:noFill/>
          <a:ln>
            <a:noFill/>
          </a:ln>
        </p:spPr>
      </p:pic>
      <p:pic>
        <p:nvPicPr>
          <p:cNvPr id="482" name="Google Shape;482;p19"/>
          <p:cNvPicPr preferRelativeResize="0"/>
          <p:nvPr/>
        </p:nvPicPr>
        <p:blipFill rotWithShape="1">
          <a:blip r:embed="rId29">
            <a:alphaModFix/>
          </a:blip>
          <a:srcRect l="14491" t="17334" r="13592" b="23744"/>
          <a:stretch/>
        </p:blipFill>
        <p:spPr>
          <a:xfrm>
            <a:off x="1104478" y="1092450"/>
            <a:ext cx="520950" cy="322174"/>
          </a:xfrm>
          <a:prstGeom prst="rect">
            <a:avLst/>
          </a:prstGeom>
          <a:noFill/>
          <a:ln>
            <a:noFill/>
          </a:ln>
        </p:spPr>
      </p:pic>
      <p:pic>
        <p:nvPicPr>
          <p:cNvPr id="483" name="Google Shape;483;p19"/>
          <p:cNvPicPr preferRelativeResize="0"/>
          <p:nvPr/>
        </p:nvPicPr>
        <p:blipFill rotWithShape="1">
          <a:blip r:embed="rId30">
            <a:alphaModFix/>
          </a:blip>
          <a:srcRect l="18208" t="3180" r="18937" b="4080"/>
          <a:stretch/>
        </p:blipFill>
        <p:spPr>
          <a:xfrm>
            <a:off x="7017355" y="1055049"/>
            <a:ext cx="822225" cy="1213300"/>
          </a:xfrm>
          <a:prstGeom prst="rect">
            <a:avLst/>
          </a:prstGeom>
          <a:noFill/>
          <a:ln>
            <a:noFill/>
          </a:ln>
        </p:spPr>
      </p:pic>
      <p:pic>
        <p:nvPicPr>
          <p:cNvPr id="484" name="Google Shape;484;p19"/>
          <p:cNvPicPr preferRelativeResize="0"/>
          <p:nvPr/>
        </p:nvPicPr>
        <p:blipFill rotWithShape="1">
          <a:blip r:embed="rId31">
            <a:alphaModFix/>
          </a:blip>
          <a:srcRect l="14562" t="35954" r="11253" b="27616"/>
          <a:stretch/>
        </p:blipFill>
        <p:spPr>
          <a:xfrm>
            <a:off x="5733900" y="3556806"/>
            <a:ext cx="1172700" cy="575819"/>
          </a:xfrm>
          <a:prstGeom prst="rect">
            <a:avLst/>
          </a:prstGeom>
          <a:noFill/>
          <a:ln>
            <a:noFill/>
          </a:ln>
        </p:spPr>
      </p:pic>
      <p:pic>
        <p:nvPicPr>
          <p:cNvPr id="485" name="Google Shape;485;p19"/>
          <p:cNvPicPr preferRelativeResize="0"/>
          <p:nvPr/>
        </p:nvPicPr>
        <p:blipFill>
          <a:blip r:embed="rId32">
            <a:alphaModFix/>
          </a:blip>
          <a:stretch>
            <a:fillRect/>
          </a:stretch>
        </p:blipFill>
        <p:spPr>
          <a:xfrm rot="4357007">
            <a:off x="8734911" y="2722113"/>
            <a:ext cx="330255" cy="534522"/>
          </a:xfrm>
          <a:prstGeom prst="rect">
            <a:avLst/>
          </a:prstGeom>
          <a:noFill/>
          <a:ln>
            <a:noFill/>
          </a:ln>
        </p:spPr>
      </p:pic>
      <p:pic>
        <p:nvPicPr>
          <p:cNvPr id="486" name="Google Shape;486;p19"/>
          <p:cNvPicPr preferRelativeResize="0"/>
          <p:nvPr/>
        </p:nvPicPr>
        <p:blipFill rotWithShape="1">
          <a:blip r:embed="rId33">
            <a:alphaModFix/>
          </a:blip>
          <a:srcRect/>
          <a:stretch/>
        </p:blipFill>
        <p:spPr>
          <a:xfrm>
            <a:off x="8038096" y="2743500"/>
            <a:ext cx="551825" cy="491713"/>
          </a:xfrm>
          <a:prstGeom prst="rect">
            <a:avLst/>
          </a:prstGeom>
          <a:noFill/>
          <a:ln>
            <a:noFill/>
          </a:ln>
        </p:spPr>
      </p:pic>
      <p:pic>
        <p:nvPicPr>
          <p:cNvPr id="487" name="Google Shape;487;p19"/>
          <p:cNvPicPr preferRelativeResize="0"/>
          <p:nvPr/>
        </p:nvPicPr>
        <p:blipFill>
          <a:blip r:embed="rId34">
            <a:alphaModFix/>
          </a:blip>
          <a:stretch>
            <a:fillRect/>
          </a:stretch>
        </p:blipFill>
        <p:spPr>
          <a:xfrm>
            <a:off x="7166782" y="2709723"/>
            <a:ext cx="386050" cy="424434"/>
          </a:xfrm>
          <a:prstGeom prst="rect">
            <a:avLst/>
          </a:prstGeom>
          <a:noFill/>
          <a:ln>
            <a:noFill/>
          </a:ln>
        </p:spPr>
      </p:pic>
      <p:pic>
        <p:nvPicPr>
          <p:cNvPr id="488" name="Google Shape;488;p19"/>
          <p:cNvPicPr preferRelativeResize="0"/>
          <p:nvPr/>
        </p:nvPicPr>
        <p:blipFill rotWithShape="1">
          <a:blip r:embed="rId35">
            <a:alphaModFix/>
          </a:blip>
          <a:srcRect b="10297"/>
          <a:stretch/>
        </p:blipFill>
        <p:spPr>
          <a:xfrm flipH="1">
            <a:off x="6956610" y="2719434"/>
            <a:ext cx="452200" cy="405004"/>
          </a:xfrm>
          <a:prstGeom prst="rect">
            <a:avLst/>
          </a:prstGeom>
          <a:noFill/>
          <a:ln>
            <a:noFill/>
          </a:ln>
        </p:spPr>
      </p:pic>
      <p:pic>
        <p:nvPicPr>
          <p:cNvPr id="489" name="Google Shape;489;p19"/>
          <p:cNvPicPr preferRelativeResize="0"/>
          <p:nvPr/>
        </p:nvPicPr>
        <p:blipFill>
          <a:blip r:embed="rId36">
            <a:alphaModFix/>
          </a:blip>
          <a:stretch>
            <a:fillRect/>
          </a:stretch>
        </p:blipFill>
        <p:spPr>
          <a:xfrm>
            <a:off x="7035874" y="3266725"/>
            <a:ext cx="461475" cy="409013"/>
          </a:xfrm>
          <a:prstGeom prst="rect">
            <a:avLst/>
          </a:prstGeom>
          <a:noFill/>
          <a:ln>
            <a:noFill/>
          </a:ln>
        </p:spPr>
      </p:pic>
      <p:pic>
        <p:nvPicPr>
          <p:cNvPr id="490" name="Google Shape;490;p19"/>
          <p:cNvPicPr preferRelativeResize="0"/>
          <p:nvPr/>
        </p:nvPicPr>
        <p:blipFill rotWithShape="1">
          <a:blip r:embed="rId37">
            <a:alphaModFix/>
          </a:blip>
          <a:srcRect t="11441"/>
          <a:stretch/>
        </p:blipFill>
        <p:spPr>
          <a:xfrm rot="-692912">
            <a:off x="8116698" y="3240830"/>
            <a:ext cx="462829" cy="442272"/>
          </a:xfrm>
          <a:prstGeom prst="rect">
            <a:avLst/>
          </a:prstGeom>
          <a:noFill/>
          <a:ln>
            <a:noFill/>
          </a:ln>
        </p:spPr>
      </p:pic>
      <p:pic>
        <p:nvPicPr>
          <p:cNvPr id="491" name="Google Shape;491;p19"/>
          <p:cNvPicPr preferRelativeResize="0"/>
          <p:nvPr/>
        </p:nvPicPr>
        <p:blipFill rotWithShape="1">
          <a:blip r:embed="rId38">
            <a:alphaModFix/>
          </a:blip>
          <a:srcRect l="13342" t="5737" r="13670" b="6265"/>
          <a:stretch/>
        </p:blipFill>
        <p:spPr>
          <a:xfrm flipH="1">
            <a:off x="6276000" y="105500"/>
            <a:ext cx="841675" cy="693805"/>
          </a:xfrm>
          <a:prstGeom prst="rect">
            <a:avLst/>
          </a:prstGeom>
          <a:noFill/>
          <a:ln>
            <a:noFill/>
          </a:ln>
        </p:spPr>
      </p:pic>
      <p:pic>
        <p:nvPicPr>
          <p:cNvPr id="492" name="Google Shape;492;p19"/>
          <p:cNvPicPr preferRelativeResize="0"/>
          <p:nvPr/>
        </p:nvPicPr>
        <p:blipFill>
          <a:blip r:embed="rId39">
            <a:alphaModFix/>
          </a:blip>
          <a:stretch>
            <a:fillRect/>
          </a:stretch>
        </p:blipFill>
        <p:spPr>
          <a:xfrm rot="-315440" flipH="1">
            <a:off x="7595586" y="3245291"/>
            <a:ext cx="423553" cy="433338"/>
          </a:xfrm>
          <a:prstGeom prst="rect">
            <a:avLst/>
          </a:prstGeom>
          <a:noFill/>
          <a:ln>
            <a:noFill/>
          </a:ln>
        </p:spPr>
      </p:pic>
      <p:pic>
        <p:nvPicPr>
          <p:cNvPr id="493" name="Google Shape;493;p19"/>
          <p:cNvPicPr preferRelativeResize="0"/>
          <p:nvPr/>
        </p:nvPicPr>
        <p:blipFill>
          <a:blip r:embed="rId39">
            <a:alphaModFix/>
          </a:blip>
          <a:stretch>
            <a:fillRect/>
          </a:stretch>
        </p:blipFill>
        <p:spPr>
          <a:xfrm rot="-315440" flipH="1">
            <a:off x="8614611" y="2772704"/>
            <a:ext cx="423553" cy="433338"/>
          </a:xfrm>
          <a:prstGeom prst="rect">
            <a:avLst/>
          </a:prstGeom>
          <a:noFill/>
          <a:ln>
            <a:noFill/>
          </a:ln>
        </p:spPr>
      </p:pic>
      <p:pic>
        <p:nvPicPr>
          <p:cNvPr id="494" name="Google Shape;494;p19"/>
          <p:cNvPicPr preferRelativeResize="0"/>
          <p:nvPr/>
        </p:nvPicPr>
        <p:blipFill rotWithShape="1">
          <a:blip r:embed="rId20">
            <a:alphaModFix/>
          </a:blip>
          <a:srcRect l="34551" r="34766"/>
          <a:stretch/>
        </p:blipFill>
        <p:spPr>
          <a:xfrm>
            <a:off x="7327838" y="2021962"/>
            <a:ext cx="201274" cy="656000"/>
          </a:xfrm>
          <a:prstGeom prst="rect">
            <a:avLst/>
          </a:prstGeom>
          <a:noFill/>
          <a:ln>
            <a:noFill/>
          </a:ln>
        </p:spPr>
      </p:pic>
      <p:pic>
        <p:nvPicPr>
          <p:cNvPr id="495" name="Google Shape;495;p19"/>
          <p:cNvPicPr preferRelativeResize="0"/>
          <p:nvPr/>
        </p:nvPicPr>
        <p:blipFill rotWithShape="1">
          <a:blip r:embed="rId40">
            <a:alphaModFix/>
          </a:blip>
          <a:srcRect l="23549" r="22966"/>
          <a:stretch/>
        </p:blipFill>
        <p:spPr>
          <a:xfrm rot="1120906">
            <a:off x="7581265" y="1799732"/>
            <a:ext cx="452200" cy="845481"/>
          </a:xfrm>
          <a:prstGeom prst="rect">
            <a:avLst/>
          </a:prstGeom>
          <a:noFill/>
          <a:ln>
            <a:noFill/>
          </a:ln>
        </p:spPr>
      </p:pic>
      <p:pic>
        <p:nvPicPr>
          <p:cNvPr id="496" name="Google Shape;496;p19"/>
          <p:cNvPicPr preferRelativeResize="0"/>
          <p:nvPr/>
        </p:nvPicPr>
        <p:blipFill rotWithShape="1">
          <a:blip r:embed="rId41">
            <a:alphaModFix/>
          </a:blip>
          <a:srcRect l="31222" r="25965"/>
          <a:stretch/>
        </p:blipFill>
        <p:spPr>
          <a:xfrm>
            <a:off x="8658123" y="3199938"/>
            <a:ext cx="299502" cy="524050"/>
          </a:xfrm>
          <a:prstGeom prst="rect">
            <a:avLst/>
          </a:prstGeom>
          <a:noFill/>
          <a:ln>
            <a:noFill/>
          </a:ln>
        </p:spPr>
      </p:pic>
      <p:pic>
        <p:nvPicPr>
          <p:cNvPr id="497" name="Google Shape;497;p19"/>
          <p:cNvPicPr preferRelativeResize="0"/>
          <p:nvPr/>
        </p:nvPicPr>
        <p:blipFill>
          <a:blip r:embed="rId42">
            <a:alphaModFix/>
          </a:blip>
          <a:stretch>
            <a:fillRect/>
          </a:stretch>
        </p:blipFill>
        <p:spPr>
          <a:xfrm>
            <a:off x="3479188" y="3266725"/>
            <a:ext cx="872250" cy="872250"/>
          </a:xfrm>
          <a:prstGeom prst="rect">
            <a:avLst/>
          </a:prstGeom>
          <a:noFill/>
          <a:ln>
            <a:noFill/>
          </a:ln>
        </p:spPr>
      </p:pic>
      <p:pic>
        <p:nvPicPr>
          <p:cNvPr id="498" name="Google Shape;498;p19"/>
          <p:cNvPicPr preferRelativeResize="0"/>
          <p:nvPr/>
        </p:nvPicPr>
        <p:blipFill rotWithShape="1">
          <a:blip r:embed="rId43">
            <a:alphaModFix/>
          </a:blip>
          <a:srcRect l="6508" t="4176" r="7970" b="6776"/>
          <a:stretch/>
        </p:blipFill>
        <p:spPr>
          <a:xfrm>
            <a:off x="8000900" y="2219202"/>
            <a:ext cx="694426" cy="476171"/>
          </a:xfrm>
          <a:prstGeom prst="rect">
            <a:avLst/>
          </a:prstGeom>
          <a:noFill/>
          <a:ln>
            <a:noFill/>
          </a:ln>
        </p:spPr>
      </p:pic>
      <p:pic>
        <p:nvPicPr>
          <p:cNvPr id="499" name="Google Shape;499;p19"/>
          <p:cNvPicPr preferRelativeResize="0"/>
          <p:nvPr/>
        </p:nvPicPr>
        <p:blipFill>
          <a:blip r:embed="rId44">
            <a:alphaModFix/>
          </a:blip>
          <a:stretch>
            <a:fillRect/>
          </a:stretch>
        </p:blipFill>
        <p:spPr>
          <a:xfrm>
            <a:off x="8580563" y="1943859"/>
            <a:ext cx="638950" cy="736116"/>
          </a:xfrm>
          <a:prstGeom prst="rect">
            <a:avLst/>
          </a:prstGeom>
          <a:noFill/>
          <a:ln>
            <a:noFill/>
          </a:ln>
        </p:spPr>
      </p:pic>
      <p:pic>
        <p:nvPicPr>
          <p:cNvPr id="500" name="Google Shape;500;p19"/>
          <p:cNvPicPr preferRelativeResize="0"/>
          <p:nvPr/>
        </p:nvPicPr>
        <p:blipFill rotWithShape="1">
          <a:blip r:embed="rId45">
            <a:alphaModFix/>
          </a:blip>
          <a:srcRect l="7955" t="11079" r="8306" b="10617"/>
          <a:stretch/>
        </p:blipFill>
        <p:spPr>
          <a:xfrm rot="319751">
            <a:off x="4372102" y="3324504"/>
            <a:ext cx="768349" cy="718392"/>
          </a:xfrm>
          <a:prstGeom prst="rect">
            <a:avLst/>
          </a:prstGeom>
          <a:noFill/>
          <a:ln>
            <a:noFill/>
          </a:ln>
        </p:spPr>
      </p:pic>
      <p:pic>
        <p:nvPicPr>
          <p:cNvPr id="501" name="Google Shape;501;p19"/>
          <p:cNvPicPr preferRelativeResize="0"/>
          <p:nvPr/>
        </p:nvPicPr>
        <p:blipFill rotWithShape="1">
          <a:blip r:embed="rId46">
            <a:alphaModFix/>
          </a:blip>
          <a:srcRect t="14068" b="10737"/>
          <a:stretch/>
        </p:blipFill>
        <p:spPr>
          <a:xfrm>
            <a:off x="3914775" y="3531990"/>
            <a:ext cx="831750" cy="625434"/>
          </a:xfrm>
          <a:prstGeom prst="rect">
            <a:avLst/>
          </a:prstGeom>
          <a:noFill/>
          <a:ln>
            <a:noFill/>
          </a:ln>
        </p:spPr>
      </p:pic>
      <p:pic>
        <p:nvPicPr>
          <p:cNvPr id="502" name="Google Shape;502;p19"/>
          <p:cNvPicPr preferRelativeResize="0"/>
          <p:nvPr/>
        </p:nvPicPr>
        <p:blipFill>
          <a:blip r:embed="rId47">
            <a:alphaModFix/>
          </a:blip>
          <a:stretch>
            <a:fillRect/>
          </a:stretch>
        </p:blipFill>
        <p:spPr>
          <a:xfrm>
            <a:off x="7515638" y="2734975"/>
            <a:ext cx="520950" cy="452201"/>
          </a:xfrm>
          <a:prstGeom prst="rect">
            <a:avLst/>
          </a:prstGeom>
          <a:noFill/>
          <a:ln>
            <a:noFill/>
          </a:ln>
        </p:spPr>
      </p:pic>
      <p:pic>
        <p:nvPicPr>
          <p:cNvPr id="503" name="Google Shape;503;p19"/>
          <p:cNvPicPr preferRelativeResize="0"/>
          <p:nvPr/>
        </p:nvPicPr>
        <p:blipFill rotWithShape="1">
          <a:blip r:embed="rId48">
            <a:alphaModFix/>
          </a:blip>
          <a:srcRect l="17493" t="32893" r="14572" b="10908"/>
          <a:stretch/>
        </p:blipFill>
        <p:spPr>
          <a:xfrm flipH="1">
            <a:off x="1464020" y="3064489"/>
            <a:ext cx="1886390" cy="1560450"/>
          </a:xfrm>
          <a:prstGeom prst="rect">
            <a:avLst/>
          </a:prstGeom>
          <a:noFill/>
          <a:ln>
            <a:noFill/>
          </a:ln>
        </p:spPr>
      </p:pic>
      <p:pic>
        <p:nvPicPr>
          <p:cNvPr id="504" name="Google Shape;504;p19"/>
          <p:cNvPicPr preferRelativeResize="0"/>
          <p:nvPr/>
        </p:nvPicPr>
        <p:blipFill rotWithShape="1">
          <a:blip r:embed="rId49">
            <a:alphaModFix/>
          </a:blip>
          <a:srcRect l="10442" t="12328" r="9659" b="13449"/>
          <a:stretch/>
        </p:blipFill>
        <p:spPr>
          <a:xfrm rot="-711342">
            <a:off x="1666464" y="3028697"/>
            <a:ext cx="746899" cy="693800"/>
          </a:xfrm>
          <a:prstGeom prst="rect">
            <a:avLst/>
          </a:prstGeom>
          <a:noFill/>
          <a:ln>
            <a:noFill/>
          </a:ln>
        </p:spPr>
      </p:pic>
      <p:pic>
        <p:nvPicPr>
          <p:cNvPr id="505" name="Google Shape;505;p19"/>
          <p:cNvPicPr preferRelativeResize="0"/>
          <p:nvPr/>
        </p:nvPicPr>
        <p:blipFill>
          <a:blip r:embed="rId50">
            <a:alphaModFix/>
          </a:blip>
          <a:stretch>
            <a:fillRect/>
          </a:stretch>
        </p:blipFill>
        <p:spPr>
          <a:xfrm>
            <a:off x="288775" y="2026825"/>
            <a:ext cx="2697525" cy="2697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pic>
        <p:nvPicPr>
          <p:cNvPr id="510" name="Google Shape;510;p20"/>
          <p:cNvPicPr preferRelativeResize="0"/>
          <p:nvPr/>
        </p:nvPicPr>
        <p:blipFill rotWithShape="1">
          <a:blip r:embed="rId4">
            <a:alphaModFix/>
          </a:blip>
          <a:srcRect l="680" t="12217" r="661" b="9215"/>
          <a:stretch/>
        </p:blipFill>
        <p:spPr>
          <a:xfrm>
            <a:off x="2187413" y="804125"/>
            <a:ext cx="4769175" cy="3050050"/>
          </a:xfrm>
          <a:prstGeom prst="rect">
            <a:avLst/>
          </a:prstGeom>
          <a:noFill/>
          <a:ln>
            <a:noFill/>
          </a:ln>
        </p:spPr>
      </p:pic>
      <p:sp>
        <p:nvSpPr>
          <p:cNvPr id="511" name="Google Shape;511;p20"/>
          <p:cNvSpPr/>
          <p:nvPr/>
        </p:nvSpPr>
        <p:spPr>
          <a:xfrm>
            <a:off x="2237407" y="1031131"/>
            <a:ext cx="4669200" cy="24165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Pacifico"/>
                <a:ea typeface="Pacifico"/>
                <a:cs typeface="Pacifico"/>
                <a:sym typeface="Pacifico"/>
              </a:rPr>
              <a:t>Take Home Folders</a:t>
            </a:r>
            <a:endParaRPr sz="1800">
              <a:latin typeface="Pacifico"/>
              <a:ea typeface="Pacifico"/>
              <a:cs typeface="Pacifico"/>
              <a:sym typeface="Pacifico"/>
            </a:endParaRPr>
          </a:p>
          <a:p>
            <a:pPr marL="0" lvl="0" indent="0" algn="ctr" rtl="0">
              <a:spcBef>
                <a:spcPts val="0"/>
              </a:spcBef>
              <a:spcAft>
                <a:spcPts val="0"/>
              </a:spcAft>
              <a:buNone/>
            </a:pPr>
            <a:r>
              <a:rPr lang="en" sz="1800">
                <a:latin typeface="Pacifico"/>
                <a:ea typeface="Pacifico"/>
                <a:cs typeface="Pacifico"/>
                <a:sym typeface="Pacifico"/>
              </a:rPr>
              <a:t>Agendas-PK-1st</a:t>
            </a:r>
            <a:endParaRPr sz="1800">
              <a:latin typeface="Pacifico"/>
              <a:ea typeface="Pacifico"/>
              <a:cs typeface="Pacifico"/>
              <a:sym typeface="Pacifico"/>
            </a:endParaRPr>
          </a:p>
          <a:p>
            <a:pPr marL="0" lvl="0" indent="0" algn="ctr" rtl="0">
              <a:spcBef>
                <a:spcPts val="0"/>
              </a:spcBef>
              <a:spcAft>
                <a:spcPts val="0"/>
              </a:spcAft>
              <a:buNone/>
            </a:pPr>
            <a:r>
              <a:rPr lang="en" sz="1800">
                <a:latin typeface="Pacifico"/>
                <a:ea typeface="Pacifico"/>
                <a:cs typeface="Pacifico"/>
                <a:sym typeface="Pacifico"/>
              </a:rPr>
              <a:t>*daily take-home folders will replace agendas for 2nd grade</a:t>
            </a:r>
            <a:endParaRPr sz="1800">
              <a:latin typeface="Pacifico"/>
              <a:ea typeface="Pacifico"/>
              <a:cs typeface="Pacifico"/>
              <a:sym typeface="Pacifico"/>
            </a:endParaRPr>
          </a:p>
          <a:p>
            <a:pPr marL="0" lvl="0" indent="0" algn="ctr" rtl="0">
              <a:spcBef>
                <a:spcPts val="0"/>
              </a:spcBef>
              <a:spcAft>
                <a:spcPts val="0"/>
              </a:spcAft>
              <a:buNone/>
            </a:pPr>
            <a:r>
              <a:rPr lang="en" sz="1800">
                <a:latin typeface="Pacifico"/>
                <a:ea typeface="Pacifico"/>
                <a:cs typeface="Pacifico"/>
                <a:sym typeface="Pacifico"/>
              </a:rPr>
              <a:t>*please write or include any correspondence in it-excuses must be written on a piece of paper</a:t>
            </a:r>
            <a:endParaRPr sz="1800">
              <a:latin typeface="Pacifico"/>
              <a:ea typeface="Pacifico"/>
              <a:cs typeface="Pacifico"/>
              <a:sym typeface="Pacifico"/>
            </a:endParaRPr>
          </a:p>
          <a:p>
            <a:pPr marL="0" lvl="0" indent="0" algn="ctr" rtl="0">
              <a:spcBef>
                <a:spcPts val="0"/>
              </a:spcBef>
              <a:spcAft>
                <a:spcPts val="0"/>
              </a:spcAft>
              <a:buNone/>
            </a:pPr>
            <a:endParaRPr sz="1800">
              <a:latin typeface="Pacifico"/>
              <a:ea typeface="Pacifico"/>
              <a:cs typeface="Pacifico"/>
              <a:sym typeface="Pacifico"/>
            </a:endParaRPr>
          </a:p>
          <a:p>
            <a:pPr marL="0" lvl="0" indent="0" algn="ctr" rtl="0">
              <a:spcBef>
                <a:spcPts val="0"/>
              </a:spcBef>
              <a:spcAft>
                <a:spcPts val="0"/>
              </a:spcAft>
              <a:buNone/>
            </a:pPr>
            <a:endParaRPr sz="3000">
              <a:latin typeface="Pacifico"/>
              <a:ea typeface="Pacifico"/>
              <a:cs typeface="Pacifico"/>
              <a:sym typeface="Pacifico"/>
            </a:endParaRPr>
          </a:p>
        </p:txBody>
      </p:sp>
      <p:pic>
        <p:nvPicPr>
          <p:cNvPr id="512" name="Google Shape;512;p20"/>
          <p:cNvPicPr preferRelativeResize="0"/>
          <p:nvPr/>
        </p:nvPicPr>
        <p:blipFill rotWithShape="1">
          <a:blip r:embed="rId5">
            <a:alphaModFix/>
          </a:blip>
          <a:srcRect l="1209" t="1136" r="1277" b="90071"/>
          <a:stretch/>
        </p:blipFill>
        <p:spPr>
          <a:xfrm rot="-5400000">
            <a:off x="5623688" y="2150449"/>
            <a:ext cx="2435799" cy="144076"/>
          </a:xfrm>
          <a:prstGeom prst="rect">
            <a:avLst/>
          </a:prstGeom>
          <a:noFill/>
          <a:ln>
            <a:noFill/>
          </a:ln>
        </p:spPr>
      </p:pic>
      <p:pic>
        <p:nvPicPr>
          <p:cNvPr id="513" name="Google Shape;513;p20"/>
          <p:cNvPicPr preferRelativeResize="0"/>
          <p:nvPr/>
        </p:nvPicPr>
        <p:blipFill rotWithShape="1">
          <a:blip r:embed="rId5">
            <a:alphaModFix/>
          </a:blip>
          <a:srcRect l="1209" t="1136" r="1277" b="90071"/>
          <a:stretch/>
        </p:blipFill>
        <p:spPr>
          <a:xfrm rot="-5400000">
            <a:off x="1084513" y="2150436"/>
            <a:ext cx="2435799" cy="144076"/>
          </a:xfrm>
          <a:prstGeom prst="rect">
            <a:avLst/>
          </a:prstGeom>
          <a:noFill/>
          <a:ln>
            <a:noFill/>
          </a:ln>
        </p:spPr>
      </p:pic>
      <p:pic>
        <p:nvPicPr>
          <p:cNvPr id="514" name="Google Shape;514;p20"/>
          <p:cNvPicPr preferRelativeResize="0"/>
          <p:nvPr/>
        </p:nvPicPr>
        <p:blipFill rotWithShape="1">
          <a:blip r:embed="rId5">
            <a:alphaModFix/>
          </a:blip>
          <a:srcRect l="1209" t="1136" r="1277" b="90071"/>
          <a:stretch/>
        </p:blipFill>
        <p:spPr>
          <a:xfrm>
            <a:off x="2230375" y="1004575"/>
            <a:ext cx="4683251" cy="144076"/>
          </a:xfrm>
          <a:prstGeom prst="rect">
            <a:avLst/>
          </a:prstGeom>
          <a:noFill/>
          <a:ln>
            <a:noFill/>
          </a:ln>
        </p:spPr>
      </p:pic>
      <p:pic>
        <p:nvPicPr>
          <p:cNvPr id="515" name="Google Shape;515;p20"/>
          <p:cNvPicPr preferRelativeResize="0"/>
          <p:nvPr/>
        </p:nvPicPr>
        <p:blipFill rotWithShape="1">
          <a:blip r:embed="rId6">
            <a:alphaModFix/>
          </a:blip>
          <a:srcRect l="20477" t="3749" r="19784" b="2984"/>
          <a:stretch/>
        </p:blipFill>
        <p:spPr>
          <a:xfrm>
            <a:off x="7900350" y="903588"/>
            <a:ext cx="1153125" cy="1440125"/>
          </a:xfrm>
          <a:prstGeom prst="rect">
            <a:avLst/>
          </a:prstGeom>
          <a:noFill/>
          <a:ln w="19050" cap="flat" cmpd="sng">
            <a:solidFill>
              <a:srgbClr val="783F04"/>
            </a:solidFill>
            <a:prstDash val="solid"/>
            <a:round/>
            <a:headEnd type="none" w="sm" len="sm"/>
            <a:tailEnd type="none" w="sm" len="sm"/>
          </a:ln>
        </p:spPr>
      </p:pic>
      <p:pic>
        <p:nvPicPr>
          <p:cNvPr id="516" name="Google Shape;516;p20"/>
          <p:cNvPicPr preferRelativeResize="0"/>
          <p:nvPr/>
        </p:nvPicPr>
        <p:blipFill>
          <a:blip r:embed="rId7">
            <a:alphaModFix/>
          </a:blip>
          <a:stretch>
            <a:fillRect/>
          </a:stretch>
        </p:blipFill>
        <p:spPr>
          <a:xfrm>
            <a:off x="0" y="3777975"/>
            <a:ext cx="9144000" cy="1365525"/>
          </a:xfrm>
          <a:prstGeom prst="rect">
            <a:avLst/>
          </a:prstGeom>
          <a:noFill/>
          <a:ln>
            <a:noFill/>
          </a:ln>
        </p:spPr>
      </p:pic>
      <p:pic>
        <p:nvPicPr>
          <p:cNvPr id="517" name="Google Shape;517;p20"/>
          <p:cNvPicPr preferRelativeResize="0"/>
          <p:nvPr/>
        </p:nvPicPr>
        <p:blipFill rotWithShape="1">
          <a:blip r:embed="rId8">
            <a:alphaModFix/>
          </a:blip>
          <a:srcRect l="66237" t="16552" b="17182"/>
          <a:stretch/>
        </p:blipFill>
        <p:spPr>
          <a:xfrm rot="5400000">
            <a:off x="3916600" y="614500"/>
            <a:ext cx="1274500" cy="7662150"/>
          </a:xfrm>
          <a:prstGeom prst="rect">
            <a:avLst/>
          </a:prstGeom>
          <a:noFill/>
          <a:ln>
            <a:noFill/>
          </a:ln>
        </p:spPr>
      </p:pic>
      <p:pic>
        <p:nvPicPr>
          <p:cNvPr id="518" name="Google Shape;518;p20"/>
          <p:cNvPicPr preferRelativeResize="0"/>
          <p:nvPr/>
        </p:nvPicPr>
        <p:blipFill>
          <a:blip r:embed="rId9">
            <a:alphaModFix/>
          </a:blip>
          <a:stretch>
            <a:fillRect/>
          </a:stretch>
        </p:blipFill>
        <p:spPr>
          <a:xfrm>
            <a:off x="-168300" y="804125"/>
            <a:ext cx="2405700" cy="3614700"/>
          </a:xfrm>
          <a:prstGeom prst="rect">
            <a:avLst/>
          </a:prstGeom>
          <a:noFill/>
          <a:ln>
            <a:noFill/>
          </a:ln>
        </p:spPr>
      </p:pic>
      <p:pic>
        <p:nvPicPr>
          <p:cNvPr id="519" name="Google Shape;519;p20"/>
          <p:cNvPicPr preferRelativeResize="0"/>
          <p:nvPr/>
        </p:nvPicPr>
        <p:blipFill rotWithShape="1">
          <a:blip r:embed="rId10">
            <a:alphaModFix/>
          </a:blip>
          <a:srcRect t="68893" b="9699"/>
          <a:stretch/>
        </p:blipFill>
        <p:spPr>
          <a:xfrm>
            <a:off x="4915900" y="227550"/>
            <a:ext cx="4322776" cy="694399"/>
          </a:xfrm>
          <a:prstGeom prst="rect">
            <a:avLst/>
          </a:prstGeom>
          <a:noFill/>
          <a:ln>
            <a:noFill/>
          </a:ln>
        </p:spPr>
      </p:pic>
      <p:pic>
        <p:nvPicPr>
          <p:cNvPr id="520" name="Google Shape;520;p20"/>
          <p:cNvPicPr preferRelativeResize="0"/>
          <p:nvPr/>
        </p:nvPicPr>
        <p:blipFill rotWithShape="1">
          <a:blip r:embed="rId11">
            <a:alphaModFix/>
          </a:blip>
          <a:srcRect t="18154" r="51011" b="19543"/>
          <a:stretch/>
        </p:blipFill>
        <p:spPr>
          <a:xfrm>
            <a:off x="533467" y="1531862"/>
            <a:ext cx="1002170" cy="1274500"/>
          </a:xfrm>
          <a:prstGeom prst="rect">
            <a:avLst/>
          </a:prstGeom>
          <a:noFill/>
          <a:ln>
            <a:noFill/>
          </a:ln>
        </p:spPr>
      </p:pic>
      <p:pic>
        <p:nvPicPr>
          <p:cNvPr id="521" name="Google Shape;521;p20"/>
          <p:cNvPicPr preferRelativeResize="0"/>
          <p:nvPr/>
        </p:nvPicPr>
        <p:blipFill rotWithShape="1">
          <a:blip r:embed="rId12">
            <a:alphaModFix/>
          </a:blip>
          <a:srcRect r="37655"/>
          <a:stretch/>
        </p:blipFill>
        <p:spPr>
          <a:xfrm flipH="1">
            <a:off x="1239367" y="2571750"/>
            <a:ext cx="386071" cy="872250"/>
          </a:xfrm>
          <a:prstGeom prst="rect">
            <a:avLst/>
          </a:prstGeom>
          <a:noFill/>
          <a:ln>
            <a:noFill/>
          </a:ln>
        </p:spPr>
      </p:pic>
      <p:pic>
        <p:nvPicPr>
          <p:cNvPr id="522" name="Google Shape;522;p20"/>
          <p:cNvPicPr preferRelativeResize="0"/>
          <p:nvPr/>
        </p:nvPicPr>
        <p:blipFill>
          <a:blip r:embed="rId13">
            <a:alphaModFix/>
          </a:blip>
          <a:stretch>
            <a:fillRect/>
          </a:stretch>
        </p:blipFill>
        <p:spPr>
          <a:xfrm>
            <a:off x="3967511" y="13090"/>
            <a:ext cx="1172699" cy="1213310"/>
          </a:xfrm>
          <a:prstGeom prst="rect">
            <a:avLst/>
          </a:prstGeom>
          <a:noFill/>
          <a:ln>
            <a:noFill/>
          </a:ln>
        </p:spPr>
      </p:pic>
      <p:pic>
        <p:nvPicPr>
          <p:cNvPr id="523" name="Google Shape;523;p20"/>
          <p:cNvPicPr preferRelativeResize="0"/>
          <p:nvPr/>
        </p:nvPicPr>
        <p:blipFill>
          <a:blip r:embed="rId14">
            <a:alphaModFix/>
          </a:blip>
          <a:stretch>
            <a:fillRect/>
          </a:stretch>
        </p:blipFill>
        <p:spPr>
          <a:xfrm rot="-9195710">
            <a:off x="312575" y="2184049"/>
            <a:ext cx="1103925" cy="1191150"/>
          </a:xfrm>
          <a:prstGeom prst="rect">
            <a:avLst/>
          </a:prstGeom>
          <a:noFill/>
          <a:ln>
            <a:noFill/>
          </a:ln>
        </p:spPr>
      </p:pic>
      <p:pic>
        <p:nvPicPr>
          <p:cNvPr id="524" name="Google Shape;524;p20"/>
          <p:cNvPicPr preferRelativeResize="0"/>
          <p:nvPr/>
        </p:nvPicPr>
        <p:blipFill>
          <a:blip r:embed="rId15">
            <a:alphaModFix/>
          </a:blip>
          <a:stretch>
            <a:fillRect/>
          </a:stretch>
        </p:blipFill>
        <p:spPr>
          <a:xfrm rot="-5400000" flipH="1">
            <a:off x="490975" y="2307749"/>
            <a:ext cx="1661449" cy="607450"/>
          </a:xfrm>
          <a:prstGeom prst="rect">
            <a:avLst/>
          </a:prstGeom>
          <a:noFill/>
          <a:ln>
            <a:noFill/>
          </a:ln>
        </p:spPr>
      </p:pic>
      <p:pic>
        <p:nvPicPr>
          <p:cNvPr id="525" name="Google Shape;525;p20"/>
          <p:cNvPicPr preferRelativeResize="0"/>
          <p:nvPr/>
        </p:nvPicPr>
        <p:blipFill rotWithShape="1">
          <a:blip r:embed="rId10">
            <a:alphaModFix/>
          </a:blip>
          <a:srcRect t="68894" b="10882"/>
          <a:stretch/>
        </p:blipFill>
        <p:spPr>
          <a:xfrm>
            <a:off x="-107600" y="227550"/>
            <a:ext cx="4322776" cy="656000"/>
          </a:xfrm>
          <a:prstGeom prst="rect">
            <a:avLst/>
          </a:prstGeom>
          <a:noFill/>
          <a:ln>
            <a:noFill/>
          </a:ln>
        </p:spPr>
      </p:pic>
      <p:pic>
        <p:nvPicPr>
          <p:cNvPr id="526" name="Google Shape;526;p20"/>
          <p:cNvPicPr preferRelativeResize="0"/>
          <p:nvPr/>
        </p:nvPicPr>
        <p:blipFill>
          <a:blip r:embed="rId16">
            <a:alphaModFix/>
          </a:blip>
          <a:stretch>
            <a:fillRect/>
          </a:stretch>
        </p:blipFill>
        <p:spPr>
          <a:xfrm>
            <a:off x="2313224" y="285625"/>
            <a:ext cx="452200" cy="452200"/>
          </a:xfrm>
          <a:prstGeom prst="rect">
            <a:avLst/>
          </a:prstGeom>
          <a:noFill/>
          <a:ln>
            <a:noFill/>
          </a:ln>
        </p:spPr>
      </p:pic>
      <p:pic>
        <p:nvPicPr>
          <p:cNvPr id="527" name="Google Shape;527;p20"/>
          <p:cNvPicPr preferRelativeResize="0"/>
          <p:nvPr/>
        </p:nvPicPr>
        <p:blipFill>
          <a:blip r:embed="rId17">
            <a:alphaModFix/>
          </a:blip>
          <a:stretch>
            <a:fillRect/>
          </a:stretch>
        </p:blipFill>
        <p:spPr>
          <a:xfrm>
            <a:off x="2961662" y="213675"/>
            <a:ext cx="551799" cy="551799"/>
          </a:xfrm>
          <a:prstGeom prst="rect">
            <a:avLst/>
          </a:prstGeom>
          <a:noFill/>
          <a:ln>
            <a:noFill/>
          </a:ln>
        </p:spPr>
      </p:pic>
      <p:pic>
        <p:nvPicPr>
          <p:cNvPr id="528" name="Google Shape;528;p20"/>
          <p:cNvPicPr preferRelativeResize="0"/>
          <p:nvPr/>
        </p:nvPicPr>
        <p:blipFill>
          <a:blip r:embed="rId18">
            <a:alphaModFix/>
          </a:blip>
          <a:stretch>
            <a:fillRect/>
          </a:stretch>
        </p:blipFill>
        <p:spPr>
          <a:xfrm rot="-2048440">
            <a:off x="2602837" y="270209"/>
            <a:ext cx="499999" cy="499983"/>
          </a:xfrm>
          <a:prstGeom prst="rect">
            <a:avLst/>
          </a:prstGeom>
          <a:noFill/>
          <a:ln>
            <a:noFill/>
          </a:ln>
        </p:spPr>
      </p:pic>
      <p:pic>
        <p:nvPicPr>
          <p:cNvPr id="529" name="Google Shape;529;p20"/>
          <p:cNvPicPr preferRelativeResize="0"/>
          <p:nvPr/>
        </p:nvPicPr>
        <p:blipFill rotWithShape="1">
          <a:blip r:embed="rId19">
            <a:alphaModFix/>
          </a:blip>
          <a:srcRect t="30089" b="19169"/>
          <a:stretch/>
        </p:blipFill>
        <p:spPr>
          <a:xfrm rot="881457">
            <a:off x="1909638" y="465633"/>
            <a:ext cx="607450" cy="308217"/>
          </a:xfrm>
          <a:prstGeom prst="rect">
            <a:avLst/>
          </a:prstGeom>
          <a:noFill/>
          <a:ln>
            <a:noFill/>
          </a:ln>
        </p:spPr>
      </p:pic>
      <p:pic>
        <p:nvPicPr>
          <p:cNvPr id="530" name="Google Shape;530;p20"/>
          <p:cNvPicPr preferRelativeResize="0"/>
          <p:nvPr/>
        </p:nvPicPr>
        <p:blipFill rotWithShape="1">
          <a:blip r:embed="rId20">
            <a:alphaModFix/>
          </a:blip>
          <a:srcRect l="34551" r="34766"/>
          <a:stretch/>
        </p:blipFill>
        <p:spPr>
          <a:xfrm>
            <a:off x="617375" y="106150"/>
            <a:ext cx="201274" cy="656000"/>
          </a:xfrm>
          <a:prstGeom prst="rect">
            <a:avLst/>
          </a:prstGeom>
          <a:noFill/>
          <a:ln>
            <a:noFill/>
          </a:ln>
        </p:spPr>
      </p:pic>
      <p:pic>
        <p:nvPicPr>
          <p:cNvPr id="531" name="Google Shape;531;p20"/>
          <p:cNvPicPr preferRelativeResize="0"/>
          <p:nvPr/>
        </p:nvPicPr>
        <p:blipFill rotWithShape="1">
          <a:blip r:embed="rId20">
            <a:alphaModFix/>
          </a:blip>
          <a:srcRect l="34551" r="34766"/>
          <a:stretch/>
        </p:blipFill>
        <p:spPr>
          <a:xfrm>
            <a:off x="849675" y="106150"/>
            <a:ext cx="201274" cy="656000"/>
          </a:xfrm>
          <a:prstGeom prst="rect">
            <a:avLst/>
          </a:prstGeom>
          <a:noFill/>
          <a:ln>
            <a:noFill/>
          </a:ln>
        </p:spPr>
      </p:pic>
      <p:pic>
        <p:nvPicPr>
          <p:cNvPr id="532" name="Google Shape;532;p20"/>
          <p:cNvPicPr preferRelativeResize="0"/>
          <p:nvPr/>
        </p:nvPicPr>
        <p:blipFill rotWithShape="1">
          <a:blip r:embed="rId20">
            <a:alphaModFix/>
          </a:blip>
          <a:srcRect l="34551" r="34766"/>
          <a:stretch/>
        </p:blipFill>
        <p:spPr>
          <a:xfrm>
            <a:off x="1081975" y="106150"/>
            <a:ext cx="201274" cy="656000"/>
          </a:xfrm>
          <a:prstGeom prst="rect">
            <a:avLst/>
          </a:prstGeom>
          <a:noFill/>
          <a:ln>
            <a:noFill/>
          </a:ln>
        </p:spPr>
      </p:pic>
      <p:pic>
        <p:nvPicPr>
          <p:cNvPr id="533" name="Google Shape;533;p20"/>
          <p:cNvPicPr preferRelativeResize="0"/>
          <p:nvPr/>
        </p:nvPicPr>
        <p:blipFill rotWithShape="1">
          <a:blip r:embed="rId21">
            <a:alphaModFix/>
          </a:blip>
          <a:srcRect l="17265" r="14516" b="17749"/>
          <a:stretch/>
        </p:blipFill>
        <p:spPr>
          <a:xfrm rot="3233758">
            <a:off x="457163" y="2835989"/>
            <a:ext cx="656000" cy="675585"/>
          </a:xfrm>
          <a:prstGeom prst="rect">
            <a:avLst/>
          </a:prstGeom>
          <a:noFill/>
          <a:ln>
            <a:noFill/>
          </a:ln>
        </p:spPr>
      </p:pic>
      <p:pic>
        <p:nvPicPr>
          <p:cNvPr id="534" name="Google Shape;534;p20"/>
          <p:cNvPicPr preferRelativeResize="0"/>
          <p:nvPr/>
        </p:nvPicPr>
        <p:blipFill>
          <a:blip r:embed="rId22">
            <a:alphaModFix/>
          </a:blip>
          <a:stretch>
            <a:fillRect/>
          </a:stretch>
        </p:blipFill>
        <p:spPr>
          <a:xfrm>
            <a:off x="7758775" y="-86525"/>
            <a:ext cx="932375" cy="932375"/>
          </a:xfrm>
          <a:prstGeom prst="rect">
            <a:avLst/>
          </a:prstGeom>
          <a:noFill/>
          <a:ln>
            <a:noFill/>
          </a:ln>
        </p:spPr>
      </p:pic>
      <p:pic>
        <p:nvPicPr>
          <p:cNvPr id="535" name="Google Shape;535;p20"/>
          <p:cNvPicPr preferRelativeResize="0"/>
          <p:nvPr/>
        </p:nvPicPr>
        <p:blipFill rotWithShape="1">
          <a:blip r:embed="rId23">
            <a:alphaModFix/>
          </a:blip>
          <a:srcRect t="14056" b="51506"/>
          <a:stretch/>
        </p:blipFill>
        <p:spPr>
          <a:xfrm>
            <a:off x="6378575" y="227550"/>
            <a:ext cx="1521776" cy="524050"/>
          </a:xfrm>
          <a:prstGeom prst="rect">
            <a:avLst/>
          </a:prstGeom>
          <a:noFill/>
          <a:ln>
            <a:noFill/>
          </a:ln>
        </p:spPr>
      </p:pic>
      <p:pic>
        <p:nvPicPr>
          <p:cNvPr id="536" name="Google Shape;536;p20"/>
          <p:cNvPicPr preferRelativeResize="0"/>
          <p:nvPr/>
        </p:nvPicPr>
        <p:blipFill rotWithShape="1">
          <a:blip r:embed="rId23">
            <a:alphaModFix/>
          </a:blip>
          <a:srcRect t="48057" b="19642"/>
          <a:stretch/>
        </p:blipFill>
        <p:spPr>
          <a:xfrm>
            <a:off x="6378576" y="299188"/>
            <a:ext cx="1521776" cy="491562"/>
          </a:xfrm>
          <a:prstGeom prst="rect">
            <a:avLst/>
          </a:prstGeom>
          <a:noFill/>
          <a:ln>
            <a:noFill/>
          </a:ln>
        </p:spPr>
      </p:pic>
      <p:pic>
        <p:nvPicPr>
          <p:cNvPr id="537" name="Google Shape;537;p20"/>
          <p:cNvPicPr preferRelativeResize="0"/>
          <p:nvPr/>
        </p:nvPicPr>
        <p:blipFill>
          <a:blip r:embed="rId22">
            <a:alphaModFix/>
          </a:blip>
          <a:stretch>
            <a:fillRect/>
          </a:stretch>
        </p:blipFill>
        <p:spPr>
          <a:xfrm flipH="1">
            <a:off x="5484875" y="-86537"/>
            <a:ext cx="932375" cy="932375"/>
          </a:xfrm>
          <a:prstGeom prst="rect">
            <a:avLst/>
          </a:prstGeom>
          <a:noFill/>
          <a:ln>
            <a:noFill/>
          </a:ln>
        </p:spPr>
      </p:pic>
      <p:pic>
        <p:nvPicPr>
          <p:cNvPr id="538" name="Google Shape;538;p20"/>
          <p:cNvPicPr preferRelativeResize="0"/>
          <p:nvPr/>
        </p:nvPicPr>
        <p:blipFill rotWithShape="1">
          <a:blip r:embed="rId24">
            <a:alphaModFix/>
          </a:blip>
          <a:srcRect l="4611" t="9268" r="4620" b="8851"/>
          <a:stretch/>
        </p:blipFill>
        <p:spPr>
          <a:xfrm>
            <a:off x="2395734" y="534228"/>
            <a:ext cx="287175" cy="259025"/>
          </a:xfrm>
          <a:prstGeom prst="rect">
            <a:avLst/>
          </a:prstGeom>
          <a:noFill/>
          <a:ln>
            <a:noFill/>
          </a:ln>
        </p:spPr>
      </p:pic>
      <p:pic>
        <p:nvPicPr>
          <p:cNvPr id="539" name="Google Shape;539;p20"/>
          <p:cNvPicPr preferRelativeResize="0"/>
          <p:nvPr/>
        </p:nvPicPr>
        <p:blipFill>
          <a:blip r:embed="rId25">
            <a:alphaModFix/>
          </a:blip>
          <a:stretch>
            <a:fillRect/>
          </a:stretch>
        </p:blipFill>
        <p:spPr>
          <a:xfrm>
            <a:off x="3312175" y="595431"/>
            <a:ext cx="201275" cy="195319"/>
          </a:xfrm>
          <a:prstGeom prst="rect">
            <a:avLst/>
          </a:prstGeom>
          <a:noFill/>
          <a:ln>
            <a:noFill/>
          </a:ln>
        </p:spPr>
      </p:pic>
      <p:pic>
        <p:nvPicPr>
          <p:cNvPr id="540" name="Google Shape;540;p20"/>
          <p:cNvPicPr preferRelativeResize="0"/>
          <p:nvPr/>
        </p:nvPicPr>
        <p:blipFill rotWithShape="1">
          <a:blip r:embed="rId20">
            <a:alphaModFix/>
          </a:blip>
          <a:srcRect l="34551" r="34766"/>
          <a:stretch/>
        </p:blipFill>
        <p:spPr>
          <a:xfrm>
            <a:off x="1314275" y="106150"/>
            <a:ext cx="201274" cy="656000"/>
          </a:xfrm>
          <a:prstGeom prst="rect">
            <a:avLst/>
          </a:prstGeom>
          <a:noFill/>
          <a:ln>
            <a:noFill/>
          </a:ln>
        </p:spPr>
      </p:pic>
      <p:pic>
        <p:nvPicPr>
          <p:cNvPr id="541" name="Google Shape;541;p20"/>
          <p:cNvPicPr preferRelativeResize="0"/>
          <p:nvPr/>
        </p:nvPicPr>
        <p:blipFill>
          <a:blip r:embed="rId26">
            <a:alphaModFix/>
          </a:blip>
          <a:stretch>
            <a:fillRect/>
          </a:stretch>
        </p:blipFill>
        <p:spPr>
          <a:xfrm flipH="1">
            <a:off x="972576" y="3725040"/>
            <a:ext cx="607450" cy="297110"/>
          </a:xfrm>
          <a:prstGeom prst="rect">
            <a:avLst/>
          </a:prstGeom>
          <a:noFill/>
          <a:ln>
            <a:noFill/>
          </a:ln>
        </p:spPr>
      </p:pic>
      <p:pic>
        <p:nvPicPr>
          <p:cNvPr id="542" name="Google Shape;542;p20"/>
          <p:cNvPicPr preferRelativeResize="0"/>
          <p:nvPr/>
        </p:nvPicPr>
        <p:blipFill rotWithShape="1">
          <a:blip r:embed="rId20">
            <a:alphaModFix/>
          </a:blip>
          <a:srcRect l="34551" r="34766"/>
          <a:stretch/>
        </p:blipFill>
        <p:spPr>
          <a:xfrm>
            <a:off x="1536900" y="106150"/>
            <a:ext cx="201274" cy="656000"/>
          </a:xfrm>
          <a:prstGeom prst="rect">
            <a:avLst/>
          </a:prstGeom>
          <a:noFill/>
          <a:ln>
            <a:noFill/>
          </a:ln>
        </p:spPr>
      </p:pic>
      <p:pic>
        <p:nvPicPr>
          <p:cNvPr id="543" name="Google Shape;543;p20"/>
          <p:cNvPicPr preferRelativeResize="0"/>
          <p:nvPr/>
        </p:nvPicPr>
        <p:blipFill rotWithShape="1">
          <a:blip r:embed="rId27">
            <a:alphaModFix/>
          </a:blip>
          <a:srcRect l="6241" t="16235" r="6460" b="18297"/>
          <a:stretch/>
        </p:blipFill>
        <p:spPr>
          <a:xfrm>
            <a:off x="509260" y="3637825"/>
            <a:ext cx="551815" cy="413850"/>
          </a:xfrm>
          <a:prstGeom prst="rect">
            <a:avLst/>
          </a:prstGeom>
          <a:noFill/>
          <a:ln>
            <a:noFill/>
          </a:ln>
        </p:spPr>
      </p:pic>
      <p:pic>
        <p:nvPicPr>
          <p:cNvPr id="544" name="Google Shape;544;p20"/>
          <p:cNvPicPr preferRelativeResize="0"/>
          <p:nvPr/>
        </p:nvPicPr>
        <p:blipFill rotWithShape="1">
          <a:blip r:embed="rId5">
            <a:alphaModFix/>
          </a:blip>
          <a:srcRect l="1209" t="1136" r="1277" b="90071"/>
          <a:stretch/>
        </p:blipFill>
        <p:spPr>
          <a:xfrm>
            <a:off x="2230375" y="3303550"/>
            <a:ext cx="4683251" cy="144076"/>
          </a:xfrm>
          <a:prstGeom prst="rect">
            <a:avLst/>
          </a:prstGeom>
          <a:noFill/>
          <a:ln>
            <a:noFill/>
          </a:ln>
        </p:spPr>
      </p:pic>
      <p:pic>
        <p:nvPicPr>
          <p:cNvPr id="545" name="Google Shape;545;p20"/>
          <p:cNvPicPr preferRelativeResize="0"/>
          <p:nvPr/>
        </p:nvPicPr>
        <p:blipFill>
          <a:blip r:embed="rId28">
            <a:alphaModFix/>
          </a:blip>
          <a:stretch>
            <a:fillRect/>
          </a:stretch>
        </p:blipFill>
        <p:spPr>
          <a:xfrm>
            <a:off x="517325" y="1000775"/>
            <a:ext cx="638950" cy="413850"/>
          </a:xfrm>
          <a:prstGeom prst="rect">
            <a:avLst/>
          </a:prstGeom>
          <a:noFill/>
          <a:ln>
            <a:noFill/>
          </a:ln>
        </p:spPr>
      </p:pic>
      <p:pic>
        <p:nvPicPr>
          <p:cNvPr id="546" name="Google Shape;546;p20"/>
          <p:cNvPicPr preferRelativeResize="0"/>
          <p:nvPr/>
        </p:nvPicPr>
        <p:blipFill rotWithShape="1">
          <a:blip r:embed="rId29">
            <a:alphaModFix/>
          </a:blip>
          <a:srcRect l="14491" t="17334" r="13592" b="23744"/>
          <a:stretch/>
        </p:blipFill>
        <p:spPr>
          <a:xfrm>
            <a:off x="1104478" y="1092450"/>
            <a:ext cx="520950" cy="322174"/>
          </a:xfrm>
          <a:prstGeom prst="rect">
            <a:avLst/>
          </a:prstGeom>
          <a:noFill/>
          <a:ln>
            <a:noFill/>
          </a:ln>
        </p:spPr>
      </p:pic>
      <p:pic>
        <p:nvPicPr>
          <p:cNvPr id="547" name="Google Shape;547;p20"/>
          <p:cNvPicPr preferRelativeResize="0"/>
          <p:nvPr/>
        </p:nvPicPr>
        <p:blipFill rotWithShape="1">
          <a:blip r:embed="rId30">
            <a:alphaModFix/>
          </a:blip>
          <a:srcRect l="18208" t="3180" r="18937" b="4080"/>
          <a:stretch/>
        </p:blipFill>
        <p:spPr>
          <a:xfrm>
            <a:off x="7017355" y="1055049"/>
            <a:ext cx="822225" cy="1213300"/>
          </a:xfrm>
          <a:prstGeom prst="rect">
            <a:avLst/>
          </a:prstGeom>
          <a:noFill/>
          <a:ln>
            <a:noFill/>
          </a:ln>
        </p:spPr>
      </p:pic>
      <p:pic>
        <p:nvPicPr>
          <p:cNvPr id="548" name="Google Shape;548;p20"/>
          <p:cNvPicPr preferRelativeResize="0"/>
          <p:nvPr/>
        </p:nvPicPr>
        <p:blipFill rotWithShape="1">
          <a:blip r:embed="rId31">
            <a:alphaModFix/>
          </a:blip>
          <a:srcRect l="14562" t="35954" r="11253" b="27616"/>
          <a:stretch/>
        </p:blipFill>
        <p:spPr>
          <a:xfrm>
            <a:off x="5733900" y="3556806"/>
            <a:ext cx="1172700" cy="575819"/>
          </a:xfrm>
          <a:prstGeom prst="rect">
            <a:avLst/>
          </a:prstGeom>
          <a:noFill/>
          <a:ln>
            <a:noFill/>
          </a:ln>
        </p:spPr>
      </p:pic>
      <p:pic>
        <p:nvPicPr>
          <p:cNvPr id="549" name="Google Shape;549;p20"/>
          <p:cNvPicPr preferRelativeResize="0"/>
          <p:nvPr/>
        </p:nvPicPr>
        <p:blipFill>
          <a:blip r:embed="rId32">
            <a:alphaModFix/>
          </a:blip>
          <a:stretch>
            <a:fillRect/>
          </a:stretch>
        </p:blipFill>
        <p:spPr>
          <a:xfrm rot="4357007">
            <a:off x="8734911" y="2722113"/>
            <a:ext cx="330255" cy="534522"/>
          </a:xfrm>
          <a:prstGeom prst="rect">
            <a:avLst/>
          </a:prstGeom>
          <a:noFill/>
          <a:ln>
            <a:noFill/>
          </a:ln>
        </p:spPr>
      </p:pic>
      <p:pic>
        <p:nvPicPr>
          <p:cNvPr id="550" name="Google Shape;550;p20"/>
          <p:cNvPicPr preferRelativeResize="0"/>
          <p:nvPr/>
        </p:nvPicPr>
        <p:blipFill rotWithShape="1">
          <a:blip r:embed="rId33">
            <a:alphaModFix/>
          </a:blip>
          <a:srcRect t="18052" b="19653"/>
          <a:stretch/>
        </p:blipFill>
        <p:spPr>
          <a:xfrm>
            <a:off x="6906591" y="2456575"/>
            <a:ext cx="2311835" cy="1440125"/>
          </a:xfrm>
          <a:prstGeom prst="rect">
            <a:avLst/>
          </a:prstGeom>
          <a:noFill/>
          <a:ln>
            <a:noFill/>
          </a:ln>
        </p:spPr>
      </p:pic>
      <p:pic>
        <p:nvPicPr>
          <p:cNvPr id="551" name="Google Shape;551;p20"/>
          <p:cNvPicPr preferRelativeResize="0"/>
          <p:nvPr/>
        </p:nvPicPr>
        <p:blipFill rotWithShape="1">
          <a:blip r:embed="rId34">
            <a:alphaModFix/>
          </a:blip>
          <a:srcRect/>
          <a:stretch/>
        </p:blipFill>
        <p:spPr>
          <a:xfrm>
            <a:off x="8038096" y="2743500"/>
            <a:ext cx="551825" cy="491713"/>
          </a:xfrm>
          <a:prstGeom prst="rect">
            <a:avLst/>
          </a:prstGeom>
          <a:noFill/>
          <a:ln>
            <a:noFill/>
          </a:ln>
        </p:spPr>
      </p:pic>
      <p:pic>
        <p:nvPicPr>
          <p:cNvPr id="552" name="Google Shape;552;p20"/>
          <p:cNvPicPr preferRelativeResize="0"/>
          <p:nvPr/>
        </p:nvPicPr>
        <p:blipFill>
          <a:blip r:embed="rId35">
            <a:alphaModFix/>
          </a:blip>
          <a:stretch>
            <a:fillRect/>
          </a:stretch>
        </p:blipFill>
        <p:spPr>
          <a:xfrm>
            <a:off x="7166782" y="2709723"/>
            <a:ext cx="386050" cy="424434"/>
          </a:xfrm>
          <a:prstGeom prst="rect">
            <a:avLst/>
          </a:prstGeom>
          <a:noFill/>
          <a:ln>
            <a:noFill/>
          </a:ln>
        </p:spPr>
      </p:pic>
      <p:pic>
        <p:nvPicPr>
          <p:cNvPr id="553" name="Google Shape;553;p20"/>
          <p:cNvPicPr preferRelativeResize="0"/>
          <p:nvPr/>
        </p:nvPicPr>
        <p:blipFill rotWithShape="1">
          <a:blip r:embed="rId36">
            <a:alphaModFix/>
          </a:blip>
          <a:srcRect b="10297"/>
          <a:stretch/>
        </p:blipFill>
        <p:spPr>
          <a:xfrm flipH="1">
            <a:off x="6956610" y="2719434"/>
            <a:ext cx="452200" cy="405004"/>
          </a:xfrm>
          <a:prstGeom prst="rect">
            <a:avLst/>
          </a:prstGeom>
          <a:noFill/>
          <a:ln>
            <a:noFill/>
          </a:ln>
        </p:spPr>
      </p:pic>
      <p:pic>
        <p:nvPicPr>
          <p:cNvPr id="554" name="Google Shape;554;p20"/>
          <p:cNvPicPr preferRelativeResize="0"/>
          <p:nvPr/>
        </p:nvPicPr>
        <p:blipFill>
          <a:blip r:embed="rId37">
            <a:alphaModFix/>
          </a:blip>
          <a:stretch>
            <a:fillRect/>
          </a:stretch>
        </p:blipFill>
        <p:spPr>
          <a:xfrm>
            <a:off x="7035874" y="3266725"/>
            <a:ext cx="461475" cy="409013"/>
          </a:xfrm>
          <a:prstGeom prst="rect">
            <a:avLst/>
          </a:prstGeom>
          <a:noFill/>
          <a:ln>
            <a:noFill/>
          </a:ln>
        </p:spPr>
      </p:pic>
      <p:pic>
        <p:nvPicPr>
          <p:cNvPr id="555" name="Google Shape;555;p20"/>
          <p:cNvPicPr preferRelativeResize="0"/>
          <p:nvPr/>
        </p:nvPicPr>
        <p:blipFill rotWithShape="1">
          <a:blip r:embed="rId38">
            <a:alphaModFix/>
          </a:blip>
          <a:srcRect t="11441"/>
          <a:stretch/>
        </p:blipFill>
        <p:spPr>
          <a:xfrm rot="-692912">
            <a:off x="8116698" y="3240830"/>
            <a:ext cx="462829" cy="442272"/>
          </a:xfrm>
          <a:prstGeom prst="rect">
            <a:avLst/>
          </a:prstGeom>
          <a:noFill/>
          <a:ln>
            <a:noFill/>
          </a:ln>
        </p:spPr>
      </p:pic>
      <p:pic>
        <p:nvPicPr>
          <p:cNvPr id="556" name="Google Shape;556;p20"/>
          <p:cNvPicPr preferRelativeResize="0"/>
          <p:nvPr/>
        </p:nvPicPr>
        <p:blipFill rotWithShape="1">
          <a:blip r:embed="rId39">
            <a:alphaModFix/>
          </a:blip>
          <a:srcRect l="13342" t="5737" r="13670" b="6265"/>
          <a:stretch/>
        </p:blipFill>
        <p:spPr>
          <a:xfrm flipH="1">
            <a:off x="6276000" y="105500"/>
            <a:ext cx="841675" cy="693805"/>
          </a:xfrm>
          <a:prstGeom prst="rect">
            <a:avLst/>
          </a:prstGeom>
          <a:noFill/>
          <a:ln>
            <a:noFill/>
          </a:ln>
        </p:spPr>
      </p:pic>
      <p:pic>
        <p:nvPicPr>
          <p:cNvPr id="557" name="Google Shape;557;p20"/>
          <p:cNvPicPr preferRelativeResize="0"/>
          <p:nvPr/>
        </p:nvPicPr>
        <p:blipFill>
          <a:blip r:embed="rId40">
            <a:alphaModFix/>
          </a:blip>
          <a:stretch>
            <a:fillRect/>
          </a:stretch>
        </p:blipFill>
        <p:spPr>
          <a:xfrm rot="-315440" flipH="1">
            <a:off x="7595586" y="3245291"/>
            <a:ext cx="423553" cy="433338"/>
          </a:xfrm>
          <a:prstGeom prst="rect">
            <a:avLst/>
          </a:prstGeom>
          <a:noFill/>
          <a:ln>
            <a:noFill/>
          </a:ln>
        </p:spPr>
      </p:pic>
      <p:pic>
        <p:nvPicPr>
          <p:cNvPr id="558" name="Google Shape;558;p20"/>
          <p:cNvPicPr preferRelativeResize="0"/>
          <p:nvPr/>
        </p:nvPicPr>
        <p:blipFill>
          <a:blip r:embed="rId40">
            <a:alphaModFix/>
          </a:blip>
          <a:stretch>
            <a:fillRect/>
          </a:stretch>
        </p:blipFill>
        <p:spPr>
          <a:xfrm rot="-315440" flipH="1">
            <a:off x="8614611" y="2772704"/>
            <a:ext cx="423553" cy="433338"/>
          </a:xfrm>
          <a:prstGeom prst="rect">
            <a:avLst/>
          </a:prstGeom>
          <a:noFill/>
          <a:ln>
            <a:noFill/>
          </a:ln>
        </p:spPr>
      </p:pic>
      <p:pic>
        <p:nvPicPr>
          <p:cNvPr id="559" name="Google Shape;559;p20"/>
          <p:cNvPicPr preferRelativeResize="0"/>
          <p:nvPr/>
        </p:nvPicPr>
        <p:blipFill rotWithShape="1">
          <a:blip r:embed="rId20">
            <a:alphaModFix/>
          </a:blip>
          <a:srcRect l="34551" r="34766"/>
          <a:stretch/>
        </p:blipFill>
        <p:spPr>
          <a:xfrm>
            <a:off x="7327838" y="2021962"/>
            <a:ext cx="201274" cy="656000"/>
          </a:xfrm>
          <a:prstGeom prst="rect">
            <a:avLst/>
          </a:prstGeom>
          <a:noFill/>
          <a:ln>
            <a:noFill/>
          </a:ln>
        </p:spPr>
      </p:pic>
      <p:pic>
        <p:nvPicPr>
          <p:cNvPr id="560" name="Google Shape;560;p20"/>
          <p:cNvPicPr preferRelativeResize="0"/>
          <p:nvPr/>
        </p:nvPicPr>
        <p:blipFill rotWithShape="1">
          <a:blip r:embed="rId41">
            <a:alphaModFix/>
          </a:blip>
          <a:srcRect l="23549" r="22966"/>
          <a:stretch/>
        </p:blipFill>
        <p:spPr>
          <a:xfrm rot="1120906">
            <a:off x="7581265" y="1799732"/>
            <a:ext cx="452200" cy="845481"/>
          </a:xfrm>
          <a:prstGeom prst="rect">
            <a:avLst/>
          </a:prstGeom>
          <a:noFill/>
          <a:ln>
            <a:noFill/>
          </a:ln>
        </p:spPr>
      </p:pic>
      <p:pic>
        <p:nvPicPr>
          <p:cNvPr id="561" name="Google Shape;561;p20"/>
          <p:cNvPicPr preferRelativeResize="0"/>
          <p:nvPr/>
        </p:nvPicPr>
        <p:blipFill rotWithShape="1">
          <a:blip r:embed="rId42">
            <a:alphaModFix/>
          </a:blip>
          <a:srcRect l="31222" r="25965"/>
          <a:stretch/>
        </p:blipFill>
        <p:spPr>
          <a:xfrm>
            <a:off x="8658123" y="3199938"/>
            <a:ext cx="299502" cy="524050"/>
          </a:xfrm>
          <a:prstGeom prst="rect">
            <a:avLst/>
          </a:prstGeom>
          <a:noFill/>
          <a:ln>
            <a:noFill/>
          </a:ln>
        </p:spPr>
      </p:pic>
      <p:pic>
        <p:nvPicPr>
          <p:cNvPr id="562" name="Google Shape;562;p20"/>
          <p:cNvPicPr preferRelativeResize="0"/>
          <p:nvPr/>
        </p:nvPicPr>
        <p:blipFill>
          <a:blip r:embed="rId43">
            <a:alphaModFix/>
          </a:blip>
          <a:stretch>
            <a:fillRect/>
          </a:stretch>
        </p:blipFill>
        <p:spPr>
          <a:xfrm>
            <a:off x="3479188" y="3266725"/>
            <a:ext cx="872250" cy="872250"/>
          </a:xfrm>
          <a:prstGeom prst="rect">
            <a:avLst/>
          </a:prstGeom>
          <a:noFill/>
          <a:ln>
            <a:noFill/>
          </a:ln>
        </p:spPr>
      </p:pic>
      <p:pic>
        <p:nvPicPr>
          <p:cNvPr id="563" name="Google Shape;563;p20"/>
          <p:cNvPicPr preferRelativeResize="0"/>
          <p:nvPr/>
        </p:nvPicPr>
        <p:blipFill rotWithShape="1">
          <a:blip r:embed="rId44">
            <a:alphaModFix/>
          </a:blip>
          <a:srcRect l="6508" t="4176" r="7970" b="6776"/>
          <a:stretch/>
        </p:blipFill>
        <p:spPr>
          <a:xfrm>
            <a:off x="8000900" y="2219202"/>
            <a:ext cx="694426" cy="476171"/>
          </a:xfrm>
          <a:prstGeom prst="rect">
            <a:avLst/>
          </a:prstGeom>
          <a:noFill/>
          <a:ln>
            <a:noFill/>
          </a:ln>
        </p:spPr>
      </p:pic>
      <p:pic>
        <p:nvPicPr>
          <p:cNvPr id="564" name="Google Shape;564;p20"/>
          <p:cNvPicPr preferRelativeResize="0"/>
          <p:nvPr/>
        </p:nvPicPr>
        <p:blipFill>
          <a:blip r:embed="rId45">
            <a:alphaModFix/>
          </a:blip>
          <a:stretch>
            <a:fillRect/>
          </a:stretch>
        </p:blipFill>
        <p:spPr>
          <a:xfrm>
            <a:off x="8580563" y="1943859"/>
            <a:ext cx="638950" cy="736116"/>
          </a:xfrm>
          <a:prstGeom prst="rect">
            <a:avLst/>
          </a:prstGeom>
          <a:noFill/>
          <a:ln>
            <a:noFill/>
          </a:ln>
        </p:spPr>
      </p:pic>
      <p:pic>
        <p:nvPicPr>
          <p:cNvPr id="565" name="Google Shape;565;p20"/>
          <p:cNvPicPr preferRelativeResize="0"/>
          <p:nvPr/>
        </p:nvPicPr>
        <p:blipFill rotWithShape="1">
          <a:blip r:embed="rId46">
            <a:alphaModFix/>
          </a:blip>
          <a:srcRect l="7955" t="11079" r="8306" b="10617"/>
          <a:stretch/>
        </p:blipFill>
        <p:spPr>
          <a:xfrm rot="319751">
            <a:off x="4372102" y="3324504"/>
            <a:ext cx="768349" cy="718392"/>
          </a:xfrm>
          <a:prstGeom prst="rect">
            <a:avLst/>
          </a:prstGeom>
          <a:noFill/>
          <a:ln>
            <a:noFill/>
          </a:ln>
        </p:spPr>
      </p:pic>
      <p:pic>
        <p:nvPicPr>
          <p:cNvPr id="566" name="Google Shape;566;p20"/>
          <p:cNvPicPr preferRelativeResize="0"/>
          <p:nvPr/>
        </p:nvPicPr>
        <p:blipFill rotWithShape="1">
          <a:blip r:embed="rId47">
            <a:alphaModFix/>
          </a:blip>
          <a:srcRect t="14068" b="10737"/>
          <a:stretch/>
        </p:blipFill>
        <p:spPr>
          <a:xfrm>
            <a:off x="3914775" y="3531990"/>
            <a:ext cx="831750" cy="625434"/>
          </a:xfrm>
          <a:prstGeom prst="rect">
            <a:avLst/>
          </a:prstGeom>
          <a:noFill/>
          <a:ln>
            <a:noFill/>
          </a:ln>
        </p:spPr>
      </p:pic>
      <p:pic>
        <p:nvPicPr>
          <p:cNvPr id="567" name="Google Shape;567;p20"/>
          <p:cNvPicPr preferRelativeResize="0"/>
          <p:nvPr/>
        </p:nvPicPr>
        <p:blipFill>
          <a:blip r:embed="rId48">
            <a:alphaModFix/>
          </a:blip>
          <a:stretch>
            <a:fillRect/>
          </a:stretch>
        </p:blipFill>
        <p:spPr>
          <a:xfrm>
            <a:off x="7515638" y="2734975"/>
            <a:ext cx="520950" cy="452201"/>
          </a:xfrm>
          <a:prstGeom prst="rect">
            <a:avLst/>
          </a:prstGeom>
          <a:noFill/>
          <a:ln>
            <a:noFill/>
          </a:ln>
        </p:spPr>
      </p:pic>
      <p:pic>
        <p:nvPicPr>
          <p:cNvPr id="568" name="Google Shape;568;p20"/>
          <p:cNvPicPr preferRelativeResize="0"/>
          <p:nvPr/>
        </p:nvPicPr>
        <p:blipFill rotWithShape="1">
          <a:blip r:embed="rId49">
            <a:alphaModFix/>
          </a:blip>
          <a:srcRect l="17493" t="32893" r="14572" b="10908"/>
          <a:stretch/>
        </p:blipFill>
        <p:spPr>
          <a:xfrm flipH="1">
            <a:off x="1464020" y="3064489"/>
            <a:ext cx="1886390" cy="1560450"/>
          </a:xfrm>
          <a:prstGeom prst="rect">
            <a:avLst/>
          </a:prstGeom>
          <a:noFill/>
          <a:ln>
            <a:noFill/>
          </a:ln>
        </p:spPr>
      </p:pic>
      <p:pic>
        <p:nvPicPr>
          <p:cNvPr id="569" name="Google Shape;569;p20"/>
          <p:cNvPicPr preferRelativeResize="0"/>
          <p:nvPr/>
        </p:nvPicPr>
        <p:blipFill rotWithShape="1">
          <a:blip r:embed="rId50">
            <a:alphaModFix/>
          </a:blip>
          <a:srcRect l="10442" t="12328" r="9659" b="13449"/>
          <a:stretch/>
        </p:blipFill>
        <p:spPr>
          <a:xfrm rot="-711342">
            <a:off x="1666464" y="3028697"/>
            <a:ext cx="746899" cy="693800"/>
          </a:xfrm>
          <a:prstGeom prst="rect">
            <a:avLst/>
          </a:prstGeom>
          <a:noFill/>
          <a:ln>
            <a:noFill/>
          </a:ln>
        </p:spPr>
      </p:pic>
      <p:pic>
        <p:nvPicPr>
          <p:cNvPr id="570" name="Google Shape;570;p20"/>
          <p:cNvPicPr preferRelativeResize="0"/>
          <p:nvPr/>
        </p:nvPicPr>
        <p:blipFill>
          <a:blip r:embed="rId51">
            <a:alphaModFix/>
          </a:blip>
          <a:stretch>
            <a:fillRect/>
          </a:stretch>
        </p:blipFill>
        <p:spPr>
          <a:xfrm>
            <a:off x="-166150" y="2122475"/>
            <a:ext cx="2697525" cy="2697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4"/>
        <p:cNvGrpSpPr/>
        <p:nvPr/>
      </p:nvGrpSpPr>
      <p:grpSpPr>
        <a:xfrm>
          <a:off x="0" y="0"/>
          <a:ext cx="0" cy="0"/>
          <a:chOff x="0" y="0"/>
          <a:chExt cx="0" cy="0"/>
        </a:xfrm>
      </p:grpSpPr>
      <p:pic>
        <p:nvPicPr>
          <p:cNvPr id="575" name="Google Shape;575;p21"/>
          <p:cNvPicPr preferRelativeResize="0"/>
          <p:nvPr/>
        </p:nvPicPr>
        <p:blipFill rotWithShape="1">
          <a:blip r:embed="rId4">
            <a:alphaModFix/>
          </a:blip>
          <a:srcRect l="680" t="12217" r="661" b="9215"/>
          <a:stretch/>
        </p:blipFill>
        <p:spPr>
          <a:xfrm>
            <a:off x="2187413" y="804125"/>
            <a:ext cx="4769175" cy="3050050"/>
          </a:xfrm>
          <a:prstGeom prst="rect">
            <a:avLst/>
          </a:prstGeom>
          <a:noFill/>
          <a:ln>
            <a:noFill/>
          </a:ln>
        </p:spPr>
      </p:pic>
      <p:sp>
        <p:nvSpPr>
          <p:cNvPr id="576" name="Google Shape;576;p21"/>
          <p:cNvSpPr/>
          <p:nvPr/>
        </p:nvSpPr>
        <p:spPr>
          <a:xfrm>
            <a:off x="2237407" y="1031131"/>
            <a:ext cx="4669200" cy="2416500"/>
          </a:xfrm>
          <a:prstGeom prst="rect">
            <a:avLst/>
          </a:prstGeom>
          <a:solidFill>
            <a:srgbClr val="F3F3F3"/>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300">
                <a:latin typeface="Pacifico"/>
                <a:ea typeface="Pacifico"/>
                <a:cs typeface="Pacifico"/>
                <a:sym typeface="Pacifico"/>
              </a:rPr>
              <a:t>Discipline Procedures</a:t>
            </a:r>
            <a:endParaRPr sz="2300">
              <a:latin typeface="Pacifico"/>
              <a:ea typeface="Pacifico"/>
              <a:cs typeface="Pacifico"/>
              <a:sym typeface="Pacifico"/>
            </a:endParaRPr>
          </a:p>
          <a:p>
            <a:pPr marL="457200" lvl="0" indent="-330200" algn="l" rtl="0">
              <a:spcBef>
                <a:spcPts val="0"/>
              </a:spcBef>
              <a:spcAft>
                <a:spcPts val="0"/>
              </a:spcAft>
              <a:buSzPts val="1600"/>
              <a:buFont typeface="Pacifico"/>
              <a:buChar char="●"/>
            </a:pPr>
            <a:r>
              <a:rPr lang="en" sz="1600">
                <a:latin typeface="Pacifico"/>
                <a:ea typeface="Pacifico"/>
                <a:cs typeface="Pacifico"/>
                <a:sym typeface="Pacifico"/>
              </a:rPr>
              <a:t>For minor incidents, students will receive an MIR (Minor Incident Report). </a:t>
            </a:r>
            <a:endParaRPr sz="1600">
              <a:latin typeface="Pacifico"/>
              <a:ea typeface="Pacifico"/>
              <a:cs typeface="Pacifico"/>
              <a:sym typeface="Pacifico"/>
            </a:endParaRPr>
          </a:p>
          <a:p>
            <a:pPr marL="457200" lvl="0" indent="-330200" algn="l" rtl="0">
              <a:spcBef>
                <a:spcPts val="0"/>
              </a:spcBef>
              <a:spcAft>
                <a:spcPts val="0"/>
              </a:spcAft>
              <a:buSzPts val="1600"/>
              <a:buFont typeface="Pacifico"/>
              <a:buChar char="●"/>
            </a:pPr>
            <a:r>
              <a:rPr lang="en" sz="1600">
                <a:latin typeface="Pacifico"/>
                <a:ea typeface="Pacifico"/>
                <a:cs typeface="Pacifico"/>
                <a:sym typeface="Pacifico"/>
              </a:rPr>
              <a:t>Parents will be contacted for each MIR.</a:t>
            </a:r>
            <a:endParaRPr sz="1600">
              <a:latin typeface="Pacifico"/>
              <a:ea typeface="Pacifico"/>
              <a:cs typeface="Pacifico"/>
              <a:sym typeface="Pacifico"/>
            </a:endParaRPr>
          </a:p>
          <a:p>
            <a:pPr marL="457200" lvl="0" indent="-330200" algn="l" rtl="0">
              <a:spcBef>
                <a:spcPts val="0"/>
              </a:spcBef>
              <a:spcAft>
                <a:spcPts val="0"/>
              </a:spcAft>
              <a:buSzPts val="1600"/>
              <a:buFont typeface="Pacifico"/>
              <a:buChar char="●"/>
            </a:pPr>
            <a:r>
              <a:rPr lang="en" sz="1600">
                <a:latin typeface="Pacifico"/>
                <a:ea typeface="Pacifico"/>
                <a:cs typeface="Pacifico"/>
                <a:sym typeface="Pacifico"/>
              </a:rPr>
              <a:t>A parent conference will be held if a child receives a 3rd MIR in a nine weeks period.</a:t>
            </a:r>
            <a:endParaRPr sz="1600">
              <a:latin typeface="Pacifico"/>
              <a:ea typeface="Pacifico"/>
              <a:cs typeface="Pacifico"/>
              <a:sym typeface="Pacifico"/>
            </a:endParaRPr>
          </a:p>
          <a:p>
            <a:pPr marL="457200" lvl="0" indent="-330200" algn="l" rtl="0">
              <a:spcBef>
                <a:spcPts val="0"/>
              </a:spcBef>
              <a:spcAft>
                <a:spcPts val="0"/>
              </a:spcAft>
              <a:buSzPts val="1600"/>
              <a:buFont typeface="Pacifico"/>
              <a:buChar char="●"/>
            </a:pPr>
            <a:r>
              <a:rPr lang="en" sz="1600">
                <a:latin typeface="Pacifico"/>
                <a:ea typeface="Pacifico"/>
                <a:cs typeface="Pacifico"/>
                <a:sym typeface="Pacifico"/>
              </a:rPr>
              <a:t>If behaviors continue after 3 MIR’s in a nine week period, an office referral will be made. </a:t>
            </a:r>
            <a:endParaRPr sz="1600">
              <a:latin typeface="Pacifico"/>
              <a:ea typeface="Pacifico"/>
              <a:cs typeface="Pacifico"/>
              <a:sym typeface="Pacifico"/>
            </a:endParaRPr>
          </a:p>
          <a:p>
            <a:pPr marL="0" lvl="0" indent="0" algn="ctr" rtl="0">
              <a:spcBef>
                <a:spcPts val="0"/>
              </a:spcBef>
              <a:spcAft>
                <a:spcPts val="0"/>
              </a:spcAft>
              <a:buNone/>
            </a:pPr>
            <a:endParaRPr sz="3000">
              <a:latin typeface="Pacifico"/>
              <a:ea typeface="Pacifico"/>
              <a:cs typeface="Pacifico"/>
              <a:sym typeface="Pacifico"/>
            </a:endParaRPr>
          </a:p>
        </p:txBody>
      </p:sp>
      <p:pic>
        <p:nvPicPr>
          <p:cNvPr id="577" name="Google Shape;577;p21"/>
          <p:cNvPicPr preferRelativeResize="0"/>
          <p:nvPr/>
        </p:nvPicPr>
        <p:blipFill rotWithShape="1">
          <a:blip r:embed="rId5">
            <a:alphaModFix/>
          </a:blip>
          <a:srcRect l="1209" t="1136" r="1277" b="90071"/>
          <a:stretch/>
        </p:blipFill>
        <p:spPr>
          <a:xfrm rot="-5400000">
            <a:off x="5623688" y="2150449"/>
            <a:ext cx="2435799" cy="144076"/>
          </a:xfrm>
          <a:prstGeom prst="rect">
            <a:avLst/>
          </a:prstGeom>
          <a:noFill/>
          <a:ln>
            <a:noFill/>
          </a:ln>
        </p:spPr>
      </p:pic>
      <p:pic>
        <p:nvPicPr>
          <p:cNvPr id="578" name="Google Shape;578;p21"/>
          <p:cNvPicPr preferRelativeResize="0"/>
          <p:nvPr/>
        </p:nvPicPr>
        <p:blipFill rotWithShape="1">
          <a:blip r:embed="rId5">
            <a:alphaModFix/>
          </a:blip>
          <a:srcRect l="1209" t="1136" r="1277" b="90071"/>
          <a:stretch/>
        </p:blipFill>
        <p:spPr>
          <a:xfrm rot="-5400000">
            <a:off x="1084513" y="2150436"/>
            <a:ext cx="2435799" cy="144076"/>
          </a:xfrm>
          <a:prstGeom prst="rect">
            <a:avLst/>
          </a:prstGeom>
          <a:noFill/>
          <a:ln>
            <a:noFill/>
          </a:ln>
        </p:spPr>
      </p:pic>
      <p:pic>
        <p:nvPicPr>
          <p:cNvPr id="579" name="Google Shape;579;p21"/>
          <p:cNvPicPr preferRelativeResize="0"/>
          <p:nvPr/>
        </p:nvPicPr>
        <p:blipFill rotWithShape="1">
          <a:blip r:embed="rId5">
            <a:alphaModFix/>
          </a:blip>
          <a:srcRect l="1209" t="1136" r="1277" b="90071"/>
          <a:stretch/>
        </p:blipFill>
        <p:spPr>
          <a:xfrm>
            <a:off x="2230375" y="1004575"/>
            <a:ext cx="4683251" cy="144076"/>
          </a:xfrm>
          <a:prstGeom prst="rect">
            <a:avLst/>
          </a:prstGeom>
          <a:noFill/>
          <a:ln>
            <a:noFill/>
          </a:ln>
        </p:spPr>
      </p:pic>
      <p:pic>
        <p:nvPicPr>
          <p:cNvPr id="580" name="Google Shape;580;p21"/>
          <p:cNvPicPr preferRelativeResize="0"/>
          <p:nvPr/>
        </p:nvPicPr>
        <p:blipFill rotWithShape="1">
          <a:blip r:embed="rId6">
            <a:alphaModFix/>
          </a:blip>
          <a:srcRect l="20477" t="3749" r="19784" b="2984"/>
          <a:stretch/>
        </p:blipFill>
        <p:spPr>
          <a:xfrm>
            <a:off x="7900350" y="903588"/>
            <a:ext cx="1153125" cy="1440125"/>
          </a:xfrm>
          <a:prstGeom prst="rect">
            <a:avLst/>
          </a:prstGeom>
          <a:noFill/>
          <a:ln w="19050" cap="flat" cmpd="sng">
            <a:solidFill>
              <a:srgbClr val="783F04"/>
            </a:solidFill>
            <a:prstDash val="solid"/>
            <a:round/>
            <a:headEnd type="none" w="sm" len="sm"/>
            <a:tailEnd type="none" w="sm" len="sm"/>
          </a:ln>
        </p:spPr>
      </p:pic>
      <p:pic>
        <p:nvPicPr>
          <p:cNvPr id="581" name="Google Shape;581;p21"/>
          <p:cNvPicPr preferRelativeResize="0"/>
          <p:nvPr/>
        </p:nvPicPr>
        <p:blipFill>
          <a:blip r:embed="rId7">
            <a:alphaModFix/>
          </a:blip>
          <a:stretch>
            <a:fillRect/>
          </a:stretch>
        </p:blipFill>
        <p:spPr>
          <a:xfrm>
            <a:off x="0" y="3777975"/>
            <a:ext cx="9144000" cy="1365525"/>
          </a:xfrm>
          <a:prstGeom prst="rect">
            <a:avLst/>
          </a:prstGeom>
          <a:noFill/>
          <a:ln>
            <a:noFill/>
          </a:ln>
        </p:spPr>
      </p:pic>
      <p:pic>
        <p:nvPicPr>
          <p:cNvPr id="582" name="Google Shape;582;p21"/>
          <p:cNvPicPr preferRelativeResize="0"/>
          <p:nvPr/>
        </p:nvPicPr>
        <p:blipFill rotWithShape="1">
          <a:blip r:embed="rId8">
            <a:alphaModFix/>
          </a:blip>
          <a:srcRect l="66237" t="16552" b="17182"/>
          <a:stretch/>
        </p:blipFill>
        <p:spPr>
          <a:xfrm rot="5400000">
            <a:off x="3916600" y="614500"/>
            <a:ext cx="1274500" cy="7662150"/>
          </a:xfrm>
          <a:prstGeom prst="rect">
            <a:avLst/>
          </a:prstGeom>
          <a:noFill/>
          <a:ln>
            <a:noFill/>
          </a:ln>
        </p:spPr>
      </p:pic>
      <p:pic>
        <p:nvPicPr>
          <p:cNvPr id="583" name="Google Shape;583;p21"/>
          <p:cNvPicPr preferRelativeResize="0"/>
          <p:nvPr/>
        </p:nvPicPr>
        <p:blipFill>
          <a:blip r:embed="rId9">
            <a:alphaModFix/>
          </a:blip>
          <a:stretch>
            <a:fillRect/>
          </a:stretch>
        </p:blipFill>
        <p:spPr>
          <a:xfrm>
            <a:off x="-168300" y="804125"/>
            <a:ext cx="2405700" cy="3614700"/>
          </a:xfrm>
          <a:prstGeom prst="rect">
            <a:avLst/>
          </a:prstGeom>
          <a:noFill/>
          <a:ln>
            <a:noFill/>
          </a:ln>
        </p:spPr>
      </p:pic>
      <p:pic>
        <p:nvPicPr>
          <p:cNvPr id="584" name="Google Shape;584;p21"/>
          <p:cNvPicPr preferRelativeResize="0"/>
          <p:nvPr/>
        </p:nvPicPr>
        <p:blipFill rotWithShape="1">
          <a:blip r:embed="rId10">
            <a:alphaModFix/>
          </a:blip>
          <a:srcRect t="68893" b="9699"/>
          <a:stretch/>
        </p:blipFill>
        <p:spPr>
          <a:xfrm>
            <a:off x="4915900" y="227550"/>
            <a:ext cx="4322776" cy="694399"/>
          </a:xfrm>
          <a:prstGeom prst="rect">
            <a:avLst/>
          </a:prstGeom>
          <a:noFill/>
          <a:ln>
            <a:noFill/>
          </a:ln>
        </p:spPr>
      </p:pic>
      <p:pic>
        <p:nvPicPr>
          <p:cNvPr id="585" name="Google Shape;585;p21"/>
          <p:cNvPicPr preferRelativeResize="0"/>
          <p:nvPr/>
        </p:nvPicPr>
        <p:blipFill rotWithShape="1">
          <a:blip r:embed="rId11">
            <a:alphaModFix/>
          </a:blip>
          <a:srcRect t="18154" r="51011" b="19543"/>
          <a:stretch/>
        </p:blipFill>
        <p:spPr>
          <a:xfrm>
            <a:off x="533467" y="1531862"/>
            <a:ext cx="1002170" cy="1274500"/>
          </a:xfrm>
          <a:prstGeom prst="rect">
            <a:avLst/>
          </a:prstGeom>
          <a:noFill/>
          <a:ln>
            <a:noFill/>
          </a:ln>
        </p:spPr>
      </p:pic>
      <p:pic>
        <p:nvPicPr>
          <p:cNvPr id="586" name="Google Shape;586;p21"/>
          <p:cNvPicPr preferRelativeResize="0"/>
          <p:nvPr/>
        </p:nvPicPr>
        <p:blipFill rotWithShape="1">
          <a:blip r:embed="rId12">
            <a:alphaModFix/>
          </a:blip>
          <a:srcRect r="37655"/>
          <a:stretch/>
        </p:blipFill>
        <p:spPr>
          <a:xfrm flipH="1">
            <a:off x="1239367" y="2571750"/>
            <a:ext cx="386071" cy="872250"/>
          </a:xfrm>
          <a:prstGeom prst="rect">
            <a:avLst/>
          </a:prstGeom>
          <a:noFill/>
          <a:ln>
            <a:noFill/>
          </a:ln>
        </p:spPr>
      </p:pic>
      <p:pic>
        <p:nvPicPr>
          <p:cNvPr id="587" name="Google Shape;587;p21"/>
          <p:cNvPicPr preferRelativeResize="0"/>
          <p:nvPr/>
        </p:nvPicPr>
        <p:blipFill>
          <a:blip r:embed="rId13">
            <a:alphaModFix/>
          </a:blip>
          <a:stretch>
            <a:fillRect/>
          </a:stretch>
        </p:blipFill>
        <p:spPr>
          <a:xfrm>
            <a:off x="3967511" y="13090"/>
            <a:ext cx="1172699" cy="1213310"/>
          </a:xfrm>
          <a:prstGeom prst="rect">
            <a:avLst/>
          </a:prstGeom>
          <a:noFill/>
          <a:ln>
            <a:noFill/>
          </a:ln>
        </p:spPr>
      </p:pic>
      <p:pic>
        <p:nvPicPr>
          <p:cNvPr id="588" name="Google Shape;588;p21"/>
          <p:cNvPicPr preferRelativeResize="0"/>
          <p:nvPr/>
        </p:nvPicPr>
        <p:blipFill>
          <a:blip r:embed="rId14">
            <a:alphaModFix/>
          </a:blip>
          <a:stretch>
            <a:fillRect/>
          </a:stretch>
        </p:blipFill>
        <p:spPr>
          <a:xfrm rot="-9195710">
            <a:off x="312575" y="2184049"/>
            <a:ext cx="1103925" cy="1191150"/>
          </a:xfrm>
          <a:prstGeom prst="rect">
            <a:avLst/>
          </a:prstGeom>
          <a:noFill/>
          <a:ln>
            <a:noFill/>
          </a:ln>
        </p:spPr>
      </p:pic>
      <p:pic>
        <p:nvPicPr>
          <p:cNvPr id="589" name="Google Shape;589;p21"/>
          <p:cNvPicPr preferRelativeResize="0"/>
          <p:nvPr/>
        </p:nvPicPr>
        <p:blipFill>
          <a:blip r:embed="rId15">
            <a:alphaModFix/>
          </a:blip>
          <a:stretch>
            <a:fillRect/>
          </a:stretch>
        </p:blipFill>
        <p:spPr>
          <a:xfrm rot="-5400000" flipH="1">
            <a:off x="490975" y="2307749"/>
            <a:ext cx="1661449" cy="607450"/>
          </a:xfrm>
          <a:prstGeom prst="rect">
            <a:avLst/>
          </a:prstGeom>
          <a:noFill/>
          <a:ln>
            <a:noFill/>
          </a:ln>
        </p:spPr>
      </p:pic>
      <p:pic>
        <p:nvPicPr>
          <p:cNvPr id="590" name="Google Shape;590;p21"/>
          <p:cNvPicPr preferRelativeResize="0"/>
          <p:nvPr/>
        </p:nvPicPr>
        <p:blipFill rotWithShape="1">
          <a:blip r:embed="rId10">
            <a:alphaModFix/>
          </a:blip>
          <a:srcRect t="68894" b="10882"/>
          <a:stretch/>
        </p:blipFill>
        <p:spPr>
          <a:xfrm>
            <a:off x="-107600" y="227550"/>
            <a:ext cx="4322776" cy="656000"/>
          </a:xfrm>
          <a:prstGeom prst="rect">
            <a:avLst/>
          </a:prstGeom>
          <a:noFill/>
          <a:ln>
            <a:noFill/>
          </a:ln>
        </p:spPr>
      </p:pic>
      <p:pic>
        <p:nvPicPr>
          <p:cNvPr id="591" name="Google Shape;591;p21"/>
          <p:cNvPicPr preferRelativeResize="0"/>
          <p:nvPr/>
        </p:nvPicPr>
        <p:blipFill>
          <a:blip r:embed="rId16">
            <a:alphaModFix/>
          </a:blip>
          <a:stretch>
            <a:fillRect/>
          </a:stretch>
        </p:blipFill>
        <p:spPr>
          <a:xfrm>
            <a:off x="2313224" y="285625"/>
            <a:ext cx="452200" cy="452200"/>
          </a:xfrm>
          <a:prstGeom prst="rect">
            <a:avLst/>
          </a:prstGeom>
          <a:noFill/>
          <a:ln>
            <a:noFill/>
          </a:ln>
        </p:spPr>
      </p:pic>
      <p:pic>
        <p:nvPicPr>
          <p:cNvPr id="592" name="Google Shape;592;p21"/>
          <p:cNvPicPr preferRelativeResize="0"/>
          <p:nvPr/>
        </p:nvPicPr>
        <p:blipFill>
          <a:blip r:embed="rId17">
            <a:alphaModFix/>
          </a:blip>
          <a:stretch>
            <a:fillRect/>
          </a:stretch>
        </p:blipFill>
        <p:spPr>
          <a:xfrm>
            <a:off x="2961662" y="213675"/>
            <a:ext cx="551799" cy="551799"/>
          </a:xfrm>
          <a:prstGeom prst="rect">
            <a:avLst/>
          </a:prstGeom>
          <a:noFill/>
          <a:ln>
            <a:noFill/>
          </a:ln>
        </p:spPr>
      </p:pic>
      <p:pic>
        <p:nvPicPr>
          <p:cNvPr id="593" name="Google Shape;593;p21"/>
          <p:cNvPicPr preferRelativeResize="0"/>
          <p:nvPr/>
        </p:nvPicPr>
        <p:blipFill>
          <a:blip r:embed="rId18">
            <a:alphaModFix/>
          </a:blip>
          <a:stretch>
            <a:fillRect/>
          </a:stretch>
        </p:blipFill>
        <p:spPr>
          <a:xfrm rot="-2048440">
            <a:off x="2602837" y="270209"/>
            <a:ext cx="499999" cy="499983"/>
          </a:xfrm>
          <a:prstGeom prst="rect">
            <a:avLst/>
          </a:prstGeom>
          <a:noFill/>
          <a:ln>
            <a:noFill/>
          </a:ln>
        </p:spPr>
      </p:pic>
      <p:pic>
        <p:nvPicPr>
          <p:cNvPr id="594" name="Google Shape;594;p21"/>
          <p:cNvPicPr preferRelativeResize="0"/>
          <p:nvPr/>
        </p:nvPicPr>
        <p:blipFill rotWithShape="1">
          <a:blip r:embed="rId19">
            <a:alphaModFix/>
          </a:blip>
          <a:srcRect t="30089" b="19169"/>
          <a:stretch/>
        </p:blipFill>
        <p:spPr>
          <a:xfrm rot="881457">
            <a:off x="1909638" y="465633"/>
            <a:ext cx="607450" cy="308217"/>
          </a:xfrm>
          <a:prstGeom prst="rect">
            <a:avLst/>
          </a:prstGeom>
          <a:noFill/>
          <a:ln>
            <a:noFill/>
          </a:ln>
        </p:spPr>
      </p:pic>
      <p:pic>
        <p:nvPicPr>
          <p:cNvPr id="595" name="Google Shape;595;p21"/>
          <p:cNvPicPr preferRelativeResize="0"/>
          <p:nvPr/>
        </p:nvPicPr>
        <p:blipFill rotWithShape="1">
          <a:blip r:embed="rId20">
            <a:alphaModFix/>
          </a:blip>
          <a:srcRect l="34551" r="34766"/>
          <a:stretch/>
        </p:blipFill>
        <p:spPr>
          <a:xfrm>
            <a:off x="617375" y="106150"/>
            <a:ext cx="201274" cy="656000"/>
          </a:xfrm>
          <a:prstGeom prst="rect">
            <a:avLst/>
          </a:prstGeom>
          <a:noFill/>
          <a:ln>
            <a:noFill/>
          </a:ln>
        </p:spPr>
      </p:pic>
      <p:pic>
        <p:nvPicPr>
          <p:cNvPr id="596" name="Google Shape;596;p21"/>
          <p:cNvPicPr preferRelativeResize="0"/>
          <p:nvPr/>
        </p:nvPicPr>
        <p:blipFill rotWithShape="1">
          <a:blip r:embed="rId20">
            <a:alphaModFix/>
          </a:blip>
          <a:srcRect l="34551" r="34766"/>
          <a:stretch/>
        </p:blipFill>
        <p:spPr>
          <a:xfrm>
            <a:off x="849675" y="106150"/>
            <a:ext cx="201274" cy="656000"/>
          </a:xfrm>
          <a:prstGeom prst="rect">
            <a:avLst/>
          </a:prstGeom>
          <a:noFill/>
          <a:ln>
            <a:noFill/>
          </a:ln>
        </p:spPr>
      </p:pic>
      <p:pic>
        <p:nvPicPr>
          <p:cNvPr id="597" name="Google Shape;597;p21"/>
          <p:cNvPicPr preferRelativeResize="0"/>
          <p:nvPr/>
        </p:nvPicPr>
        <p:blipFill rotWithShape="1">
          <a:blip r:embed="rId20">
            <a:alphaModFix/>
          </a:blip>
          <a:srcRect l="34551" r="34766"/>
          <a:stretch/>
        </p:blipFill>
        <p:spPr>
          <a:xfrm>
            <a:off x="1081975" y="106150"/>
            <a:ext cx="201274" cy="656000"/>
          </a:xfrm>
          <a:prstGeom prst="rect">
            <a:avLst/>
          </a:prstGeom>
          <a:noFill/>
          <a:ln>
            <a:noFill/>
          </a:ln>
        </p:spPr>
      </p:pic>
      <p:pic>
        <p:nvPicPr>
          <p:cNvPr id="598" name="Google Shape;598;p21"/>
          <p:cNvPicPr preferRelativeResize="0"/>
          <p:nvPr/>
        </p:nvPicPr>
        <p:blipFill rotWithShape="1">
          <a:blip r:embed="rId21">
            <a:alphaModFix/>
          </a:blip>
          <a:srcRect l="17265" r="14516" b="17749"/>
          <a:stretch/>
        </p:blipFill>
        <p:spPr>
          <a:xfrm rot="3233758">
            <a:off x="457163" y="2835989"/>
            <a:ext cx="656000" cy="675585"/>
          </a:xfrm>
          <a:prstGeom prst="rect">
            <a:avLst/>
          </a:prstGeom>
          <a:noFill/>
          <a:ln>
            <a:noFill/>
          </a:ln>
        </p:spPr>
      </p:pic>
      <p:pic>
        <p:nvPicPr>
          <p:cNvPr id="599" name="Google Shape;599;p21"/>
          <p:cNvPicPr preferRelativeResize="0"/>
          <p:nvPr/>
        </p:nvPicPr>
        <p:blipFill>
          <a:blip r:embed="rId22">
            <a:alphaModFix/>
          </a:blip>
          <a:stretch>
            <a:fillRect/>
          </a:stretch>
        </p:blipFill>
        <p:spPr>
          <a:xfrm>
            <a:off x="7758775" y="-86525"/>
            <a:ext cx="932375" cy="932375"/>
          </a:xfrm>
          <a:prstGeom prst="rect">
            <a:avLst/>
          </a:prstGeom>
          <a:noFill/>
          <a:ln>
            <a:noFill/>
          </a:ln>
        </p:spPr>
      </p:pic>
      <p:pic>
        <p:nvPicPr>
          <p:cNvPr id="600" name="Google Shape;600;p21"/>
          <p:cNvPicPr preferRelativeResize="0"/>
          <p:nvPr/>
        </p:nvPicPr>
        <p:blipFill rotWithShape="1">
          <a:blip r:embed="rId23">
            <a:alphaModFix/>
          </a:blip>
          <a:srcRect t="14056" b="51506"/>
          <a:stretch/>
        </p:blipFill>
        <p:spPr>
          <a:xfrm>
            <a:off x="6378575" y="227550"/>
            <a:ext cx="1521776" cy="524050"/>
          </a:xfrm>
          <a:prstGeom prst="rect">
            <a:avLst/>
          </a:prstGeom>
          <a:noFill/>
          <a:ln>
            <a:noFill/>
          </a:ln>
        </p:spPr>
      </p:pic>
      <p:pic>
        <p:nvPicPr>
          <p:cNvPr id="601" name="Google Shape;601;p21"/>
          <p:cNvPicPr preferRelativeResize="0"/>
          <p:nvPr/>
        </p:nvPicPr>
        <p:blipFill rotWithShape="1">
          <a:blip r:embed="rId23">
            <a:alphaModFix/>
          </a:blip>
          <a:srcRect t="48057" b="19642"/>
          <a:stretch/>
        </p:blipFill>
        <p:spPr>
          <a:xfrm>
            <a:off x="6378576" y="299188"/>
            <a:ext cx="1521776" cy="491562"/>
          </a:xfrm>
          <a:prstGeom prst="rect">
            <a:avLst/>
          </a:prstGeom>
          <a:noFill/>
          <a:ln>
            <a:noFill/>
          </a:ln>
        </p:spPr>
      </p:pic>
      <p:pic>
        <p:nvPicPr>
          <p:cNvPr id="602" name="Google Shape;602;p21"/>
          <p:cNvPicPr preferRelativeResize="0"/>
          <p:nvPr/>
        </p:nvPicPr>
        <p:blipFill>
          <a:blip r:embed="rId22">
            <a:alphaModFix/>
          </a:blip>
          <a:stretch>
            <a:fillRect/>
          </a:stretch>
        </p:blipFill>
        <p:spPr>
          <a:xfrm flipH="1">
            <a:off x="5484875" y="-86537"/>
            <a:ext cx="932375" cy="932375"/>
          </a:xfrm>
          <a:prstGeom prst="rect">
            <a:avLst/>
          </a:prstGeom>
          <a:noFill/>
          <a:ln>
            <a:noFill/>
          </a:ln>
        </p:spPr>
      </p:pic>
      <p:pic>
        <p:nvPicPr>
          <p:cNvPr id="603" name="Google Shape;603;p21"/>
          <p:cNvPicPr preferRelativeResize="0"/>
          <p:nvPr/>
        </p:nvPicPr>
        <p:blipFill rotWithShape="1">
          <a:blip r:embed="rId24">
            <a:alphaModFix/>
          </a:blip>
          <a:srcRect l="4611" t="9268" r="4620" b="8851"/>
          <a:stretch/>
        </p:blipFill>
        <p:spPr>
          <a:xfrm>
            <a:off x="2395734" y="534228"/>
            <a:ext cx="287175" cy="259025"/>
          </a:xfrm>
          <a:prstGeom prst="rect">
            <a:avLst/>
          </a:prstGeom>
          <a:noFill/>
          <a:ln>
            <a:noFill/>
          </a:ln>
        </p:spPr>
      </p:pic>
      <p:pic>
        <p:nvPicPr>
          <p:cNvPr id="604" name="Google Shape;604;p21"/>
          <p:cNvPicPr preferRelativeResize="0"/>
          <p:nvPr/>
        </p:nvPicPr>
        <p:blipFill>
          <a:blip r:embed="rId25">
            <a:alphaModFix/>
          </a:blip>
          <a:stretch>
            <a:fillRect/>
          </a:stretch>
        </p:blipFill>
        <p:spPr>
          <a:xfrm>
            <a:off x="3312175" y="595431"/>
            <a:ext cx="201275" cy="195319"/>
          </a:xfrm>
          <a:prstGeom prst="rect">
            <a:avLst/>
          </a:prstGeom>
          <a:noFill/>
          <a:ln>
            <a:noFill/>
          </a:ln>
        </p:spPr>
      </p:pic>
      <p:pic>
        <p:nvPicPr>
          <p:cNvPr id="605" name="Google Shape;605;p21"/>
          <p:cNvPicPr preferRelativeResize="0"/>
          <p:nvPr/>
        </p:nvPicPr>
        <p:blipFill rotWithShape="1">
          <a:blip r:embed="rId20">
            <a:alphaModFix/>
          </a:blip>
          <a:srcRect l="34551" r="34766"/>
          <a:stretch/>
        </p:blipFill>
        <p:spPr>
          <a:xfrm>
            <a:off x="1314275" y="106150"/>
            <a:ext cx="201274" cy="656000"/>
          </a:xfrm>
          <a:prstGeom prst="rect">
            <a:avLst/>
          </a:prstGeom>
          <a:noFill/>
          <a:ln>
            <a:noFill/>
          </a:ln>
        </p:spPr>
      </p:pic>
      <p:pic>
        <p:nvPicPr>
          <p:cNvPr id="606" name="Google Shape;606;p21"/>
          <p:cNvPicPr preferRelativeResize="0"/>
          <p:nvPr/>
        </p:nvPicPr>
        <p:blipFill>
          <a:blip r:embed="rId26">
            <a:alphaModFix/>
          </a:blip>
          <a:stretch>
            <a:fillRect/>
          </a:stretch>
        </p:blipFill>
        <p:spPr>
          <a:xfrm flipH="1">
            <a:off x="972576" y="3725040"/>
            <a:ext cx="607450" cy="297110"/>
          </a:xfrm>
          <a:prstGeom prst="rect">
            <a:avLst/>
          </a:prstGeom>
          <a:noFill/>
          <a:ln>
            <a:noFill/>
          </a:ln>
        </p:spPr>
      </p:pic>
      <p:pic>
        <p:nvPicPr>
          <p:cNvPr id="607" name="Google Shape;607;p21"/>
          <p:cNvPicPr preferRelativeResize="0"/>
          <p:nvPr/>
        </p:nvPicPr>
        <p:blipFill rotWithShape="1">
          <a:blip r:embed="rId20">
            <a:alphaModFix/>
          </a:blip>
          <a:srcRect l="34551" r="34766"/>
          <a:stretch/>
        </p:blipFill>
        <p:spPr>
          <a:xfrm>
            <a:off x="1536900" y="106150"/>
            <a:ext cx="201274" cy="656000"/>
          </a:xfrm>
          <a:prstGeom prst="rect">
            <a:avLst/>
          </a:prstGeom>
          <a:noFill/>
          <a:ln>
            <a:noFill/>
          </a:ln>
        </p:spPr>
      </p:pic>
      <p:pic>
        <p:nvPicPr>
          <p:cNvPr id="608" name="Google Shape;608;p21"/>
          <p:cNvPicPr preferRelativeResize="0"/>
          <p:nvPr/>
        </p:nvPicPr>
        <p:blipFill rotWithShape="1">
          <a:blip r:embed="rId27">
            <a:alphaModFix/>
          </a:blip>
          <a:srcRect l="6241" t="16235" r="6460" b="18297"/>
          <a:stretch/>
        </p:blipFill>
        <p:spPr>
          <a:xfrm>
            <a:off x="509260" y="3637825"/>
            <a:ext cx="551815" cy="413850"/>
          </a:xfrm>
          <a:prstGeom prst="rect">
            <a:avLst/>
          </a:prstGeom>
          <a:noFill/>
          <a:ln>
            <a:noFill/>
          </a:ln>
        </p:spPr>
      </p:pic>
      <p:pic>
        <p:nvPicPr>
          <p:cNvPr id="609" name="Google Shape;609;p21"/>
          <p:cNvPicPr preferRelativeResize="0"/>
          <p:nvPr/>
        </p:nvPicPr>
        <p:blipFill rotWithShape="1">
          <a:blip r:embed="rId5">
            <a:alphaModFix/>
          </a:blip>
          <a:srcRect l="1209" t="1136" r="1277" b="90071"/>
          <a:stretch/>
        </p:blipFill>
        <p:spPr>
          <a:xfrm>
            <a:off x="2230375" y="3303550"/>
            <a:ext cx="4683251" cy="144076"/>
          </a:xfrm>
          <a:prstGeom prst="rect">
            <a:avLst/>
          </a:prstGeom>
          <a:noFill/>
          <a:ln>
            <a:noFill/>
          </a:ln>
        </p:spPr>
      </p:pic>
      <p:pic>
        <p:nvPicPr>
          <p:cNvPr id="610" name="Google Shape;610;p21"/>
          <p:cNvPicPr preferRelativeResize="0"/>
          <p:nvPr/>
        </p:nvPicPr>
        <p:blipFill>
          <a:blip r:embed="rId28">
            <a:alphaModFix/>
          </a:blip>
          <a:stretch>
            <a:fillRect/>
          </a:stretch>
        </p:blipFill>
        <p:spPr>
          <a:xfrm>
            <a:off x="517325" y="1000775"/>
            <a:ext cx="638950" cy="413850"/>
          </a:xfrm>
          <a:prstGeom prst="rect">
            <a:avLst/>
          </a:prstGeom>
          <a:noFill/>
          <a:ln>
            <a:noFill/>
          </a:ln>
        </p:spPr>
      </p:pic>
      <p:pic>
        <p:nvPicPr>
          <p:cNvPr id="611" name="Google Shape;611;p21"/>
          <p:cNvPicPr preferRelativeResize="0"/>
          <p:nvPr/>
        </p:nvPicPr>
        <p:blipFill rotWithShape="1">
          <a:blip r:embed="rId29">
            <a:alphaModFix/>
          </a:blip>
          <a:srcRect l="14491" t="17334" r="13592" b="23744"/>
          <a:stretch/>
        </p:blipFill>
        <p:spPr>
          <a:xfrm>
            <a:off x="1104478" y="1092450"/>
            <a:ext cx="520950" cy="322174"/>
          </a:xfrm>
          <a:prstGeom prst="rect">
            <a:avLst/>
          </a:prstGeom>
          <a:noFill/>
          <a:ln>
            <a:noFill/>
          </a:ln>
        </p:spPr>
      </p:pic>
      <p:pic>
        <p:nvPicPr>
          <p:cNvPr id="612" name="Google Shape;612;p21"/>
          <p:cNvPicPr preferRelativeResize="0"/>
          <p:nvPr/>
        </p:nvPicPr>
        <p:blipFill rotWithShape="1">
          <a:blip r:embed="rId30">
            <a:alphaModFix/>
          </a:blip>
          <a:srcRect l="18208" t="3180" r="18937" b="4080"/>
          <a:stretch/>
        </p:blipFill>
        <p:spPr>
          <a:xfrm>
            <a:off x="7017355" y="1055049"/>
            <a:ext cx="822225" cy="1213300"/>
          </a:xfrm>
          <a:prstGeom prst="rect">
            <a:avLst/>
          </a:prstGeom>
          <a:noFill/>
          <a:ln>
            <a:noFill/>
          </a:ln>
        </p:spPr>
      </p:pic>
      <p:pic>
        <p:nvPicPr>
          <p:cNvPr id="613" name="Google Shape;613;p21"/>
          <p:cNvPicPr preferRelativeResize="0"/>
          <p:nvPr/>
        </p:nvPicPr>
        <p:blipFill rotWithShape="1">
          <a:blip r:embed="rId31">
            <a:alphaModFix/>
          </a:blip>
          <a:srcRect l="14562" t="35954" r="11253" b="27616"/>
          <a:stretch/>
        </p:blipFill>
        <p:spPr>
          <a:xfrm>
            <a:off x="5733900" y="3556806"/>
            <a:ext cx="1172700" cy="575819"/>
          </a:xfrm>
          <a:prstGeom prst="rect">
            <a:avLst/>
          </a:prstGeom>
          <a:noFill/>
          <a:ln>
            <a:noFill/>
          </a:ln>
        </p:spPr>
      </p:pic>
      <p:pic>
        <p:nvPicPr>
          <p:cNvPr id="614" name="Google Shape;614;p21"/>
          <p:cNvPicPr preferRelativeResize="0"/>
          <p:nvPr/>
        </p:nvPicPr>
        <p:blipFill>
          <a:blip r:embed="rId32">
            <a:alphaModFix/>
          </a:blip>
          <a:stretch>
            <a:fillRect/>
          </a:stretch>
        </p:blipFill>
        <p:spPr>
          <a:xfrm rot="4357007">
            <a:off x="8734911" y="2722113"/>
            <a:ext cx="330255" cy="534522"/>
          </a:xfrm>
          <a:prstGeom prst="rect">
            <a:avLst/>
          </a:prstGeom>
          <a:noFill/>
          <a:ln>
            <a:noFill/>
          </a:ln>
        </p:spPr>
      </p:pic>
      <p:pic>
        <p:nvPicPr>
          <p:cNvPr id="615" name="Google Shape;615;p21"/>
          <p:cNvPicPr preferRelativeResize="0"/>
          <p:nvPr/>
        </p:nvPicPr>
        <p:blipFill rotWithShape="1">
          <a:blip r:embed="rId33">
            <a:alphaModFix/>
          </a:blip>
          <a:srcRect t="18052" b="19653"/>
          <a:stretch/>
        </p:blipFill>
        <p:spPr>
          <a:xfrm>
            <a:off x="6906591" y="2456575"/>
            <a:ext cx="2311835" cy="1440125"/>
          </a:xfrm>
          <a:prstGeom prst="rect">
            <a:avLst/>
          </a:prstGeom>
          <a:noFill/>
          <a:ln>
            <a:noFill/>
          </a:ln>
        </p:spPr>
      </p:pic>
      <p:pic>
        <p:nvPicPr>
          <p:cNvPr id="616" name="Google Shape;616;p21"/>
          <p:cNvPicPr preferRelativeResize="0"/>
          <p:nvPr/>
        </p:nvPicPr>
        <p:blipFill rotWithShape="1">
          <a:blip r:embed="rId34">
            <a:alphaModFix/>
          </a:blip>
          <a:srcRect/>
          <a:stretch/>
        </p:blipFill>
        <p:spPr>
          <a:xfrm>
            <a:off x="8038096" y="2743500"/>
            <a:ext cx="551825" cy="491713"/>
          </a:xfrm>
          <a:prstGeom prst="rect">
            <a:avLst/>
          </a:prstGeom>
          <a:noFill/>
          <a:ln>
            <a:noFill/>
          </a:ln>
        </p:spPr>
      </p:pic>
      <p:pic>
        <p:nvPicPr>
          <p:cNvPr id="617" name="Google Shape;617;p21"/>
          <p:cNvPicPr preferRelativeResize="0"/>
          <p:nvPr/>
        </p:nvPicPr>
        <p:blipFill>
          <a:blip r:embed="rId35">
            <a:alphaModFix/>
          </a:blip>
          <a:stretch>
            <a:fillRect/>
          </a:stretch>
        </p:blipFill>
        <p:spPr>
          <a:xfrm>
            <a:off x="7166782" y="2709723"/>
            <a:ext cx="386050" cy="424434"/>
          </a:xfrm>
          <a:prstGeom prst="rect">
            <a:avLst/>
          </a:prstGeom>
          <a:noFill/>
          <a:ln>
            <a:noFill/>
          </a:ln>
        </p:spPr>
      </p:pic>
      <p:pic>
        <p:nvPicPr>
          <p:cNvPr id="618" name="Google Shape;618;p21"/>
          <p:cNvPicPr preferRelativeResize="0"/>
          <p:nvPr/>
        </p:nvPicPr>
        <p:blipFill rotWithShape="1">
          <a:blip r:embed="rId36">
            <a:alphaModFix/>
          </a:blip>
          <a:srcRect b="10297"/>
          <a:stretch/>
        </p:blipFill>
        <p:spPr>
          <a:xfrm flipH="1">
            <a:off x="6956610" y="2719434"/>
            <a:ext cx="452200" cy="405004"/>
          </a:xfrm>
          <a:prstGeom prst="rect">
            <a:avLst/>
          </a:prstGeom>
          <a:noFill/>
          <a:ln>
            <a:noFill/>
          </a:ln>
        </p:spPr>
      </p:pic>
      <p:pic>
        <p:nvPicPr>
          <p:cNvPr id="619" name="Google Shape;619;p21"/>
          <p:cNvPicPr preferRelativeResize="0"/>
          <p:nvPr/>
        </p:nvPicPr>
        <p:blipFill>
          <a:blip r:embed="rId37">
            <a:alphaModFix/>
          </a:blip>
          <a:stretch>
            <a:fillRect/>
          </a:stretch>
        </p:blipFill>
        <p:spPr>
          <a:xfrm>
            <a:off x="7035874" y="3266725"/>
            <a:ext cx="461475" cy="409013"/>
          </a:xfrm>
          <a:prstGeom prst="rect">
            <a:avLst/>
          </a:prstGeom>
          <a:noFill/>
          <a:ln>
            <a:noFill/>
          </a:ln>
        </p:spPr>
      </p:pic>
      <p:pic>
        <p:nvPicPr>
          <p:cNvPr id="620" name="Google Shape;620;p21"/>
          <p:cNvPicPr preferRelativeResize="0"/>
          <p:nvPr/>
        </p:nvPicPr>
        <p:blipFill rotWithShape="1">
          <a:blip r:embed="rId38">
            <a:alphaModFix/>
          </a:blip>
          <a:srcRect t="11441"/>
          <a:stretch/>
        </p:blipFill>
        <p:spPr>
          <a:xfrm rot="-692912">
            <a:off x="8116698" y="3240830"/>
            <a:ext cx="462829" cy="442272"/>
          </a:xfrm>
          <a:prstGeom prst="rect">
            <a:avLst/>
          </a:prstGeom>
          <a:noFill/>
          <a:ln>
            <a:noFill/>
          </a:ln>
        </p:spPr>
      </p:pic>
      <p:pic>
        <p:nvPicPr>
          <p:cNvPr id="621" name="Google Shape;621;p21"/>
          <p:cNvPicPr preferRelativeResize="0"/>
          <p:nvPr/>
        </p:nvPicPr>
        <p:blipFill rotWithShape="1">
          <a:blip r:embed="rId39">
            <a:alphaModFix/>
          </a:blip>
          <a:srcRect l="13342" t="5737" r="13670" b="6265"/>
          <a:stretch/>
        </p:blipFill>
        <p:spPr>
          <a:xfrm flipH="1">
            <a:off x="6276000" y="105500"/>
            <a:ext cx="841675" cy="693805"/>
          </a:xfrm>
          <a:prstGeom prst="rect">
            <a:avLst/>
          </a:prstGeom>
          <a:noFill/>
          <a:ln>
            <a:noFill/>
          </a:ln>
        </p:spPr>
      </p:pic>
      <p:pic>
        <p:nvPicPr>
          <p:cNvPr id="622" name="Google Shape;622;p21"/>
          <p:cNvPicPr preferRelativeResize="0"/>
          <p:nvPr/>
        </p:nvPicPr>
        <p:blipFill>
          <a:blip r:embed="rId40">
            <a:alphaModFix/>
          </a:blip>
          <a:stretch>
            <a:fillRect/>
          </a:stretch>
        </p:blipFill>
        <p:spPr>
          <a:xfrm rot="-315440" flipH="1">
            <a:off x="6703361" y="3575291"/>
            <a:ext cx="423553" cy="433338"/>
          </a:xfrm>
          <a:prstGeom prst="rect">
            <a:avLst/>
          </a:prstGeom>
          <a:noFill/>
          <a:ln>
            <a:noFill/>
          </a:ln>
        </p:spPr>
      </p:pic>
      <p:pic>
        <p:nvPicPr>
          <p:cNvPr id="623" name="Google Shape;623;p21"/>
          <p:cNvPicPr preferRelativeResize="0"/>
          <p:nvPr/>
        </p:nvPicPr>
        <p:blipFill>
          <a:blip r:embed="rId40">
            <a:alphaModFix/>
          </a:blip>
          <a:stretch>
            <a:fillRect/>
          </a:stretch>
        </p:blipFill>
        <p:spPr>
          <a:xfrm rot="-315440" flipH="1">
            <a:off x="8614611" y="2772704"/>
            <a:ext cx="423553" cy="433338"/>
          </a:xfrm>
          <a:prstGeom prst="rect">
            <a:avLst/>
          </a:prstGeom>
          <a:noFill/>
          <a:ln>
            <a:noFill/>
          </a:ln>
        </p:spPr>
      </p:pic>
      <p:pic>
        <p:nvPicPr>
          <p:cNvPr id="624" name="Google Shape;624;p21"/>
          <p:cNvPicPr preferRelativeResize="0"/>
          <p:nvPr/>
        </p:nvPicPr>
        <p:blipFill rotWithShape="1">
          <a:blip r:embed="rId20">
            <a:alphaModFix/>
          </a:blip>
          <a:srcRect l="34551" r="34766"/>
          <a:stretch/>
        </p:blipFill>
        <p:spPr>
          <a:xfrm>
            <a:off x="7327838" y="2021962"/>
            <a:ext cx="201274" cy="656000"/>
          </a:xfrm>
          <a:prstGeom prst="rect">
            <a:avLst/>
          </a:prstGeom>
          <a:noFill/>
          <a:ln>
            <a:noFill/>
          </a:ln>
        </p:spPr>
      </p:pic>
      <p:pic>
        <p:nvPicPr>
          <p:cNvPr id="625" name="Google Shape;625;p21"/>
          <p:cNvPicPr preferRelativeResize="0"/>
          <p:nvPr/>
        </p:nvPicPr>
        <p:blipFill rotWithShape="1">
          <a:blip r:embed="rId41">
            <a:alphaModFix/>
          </a:blip>
          <a:srcRect l="23549" r="22966"/>
          <a:stretch/>
        </p:blipFill>
        <p:spPr>
          <a:xfrm rot="1120906">
            <a:off x="7581265" y="1799732"/>
            <a:ext cx="452200" cy="845481"/>
          </a:xfrm>
          <a:prstGeom prst="rect">
            <a:avLst/>
          </a:prstGeom>
          <a:noFill/>
          <a:ln>
            <a:noFill/>
          </a:ln>
        </p:spPr>
      </p:pic>
      <p:pic>
        <p:nvPicPr>
          <p:cNvPr id="626" name="Google Shape;626;p21"/>
          <p:cNvPicPr preferRelativeResize="0"/>
          <p:nvPr/>
        </p:nvPicPr>
        <p:blipFill rotWithShape="1">
          <a:blip r:embed="rId42">
            <a:alphaModFix/>
          </a:blip>
          <a:srcRect l="31222" r="25965"/>
          <a:stretch/>
        </p:blipFill>
        <p:spPr>
          <a:xfrm>
            <a:off x="8658123" y="3199938"/>
            <a:ext cx="299502" cy="524050"/>
          </a:xfrm>
          <a:prstGeom prst="rect">
            <a:avLst/>
          </a:prstGeom>
          <a:noFill/>
          <a:ln>
            <a:noFill/>
          </a:ln>
        </p:spPr>
      </p:pic>
      <p:pic>
        <p:nvPicPr>
          <p:cNvPr id="627" name="Google Shape;627;p21"/>
          <p:cNvPicPr preferRelativeResize="0"/>
          <p:nvPr/>
        </p:nvPicPr>
        <p:blipFill>
          <a:blip r:embed="rId43">
            <a:alphaModFix/>
          </a:blip>
          <a:stretch>
            <a:fillRect/>
          </a:stretch>
        </p:blipFill>
        <p:spPr>
          <a:xfrm>
            <a:off x="3479188" y="3266725"/>
            <a:ext cx="872250" cy="872250"/>
          </a:xfrm>
          <a:prstGeom prst="rect">
            <a:avLst/>
          </a:prstGeom>
          <a:noFill/>
          <a:ln>
            <a:noFill/>
          </a:ln>
        </p:spPr>
      </p:pic>
      <p:pic>
        <p:nvPicPr>
          <p:cNvPr id="628" name="Google Shape;628;p21"/>
          <p:cNvPicPr preferRelativeResize="0"/>
          <p:nvPr/>
        </p:nvPicPr>
        <p:blipFill rotWithShape="1">
          <a:blip r:embed="rId44">
            <a:alphaModFix/>
          </a:blip>
          <a:srcRect l="6508" t="4176" r="7970" b="6776"/>
          <a:stretch/>
        </p:blipFill>
        <p:spPr>
          <a:xfrm>
            <a:off x="8000900" y="2219202"/>
            <a:ext cx="694426" cy="476171"/>
          </a:xfrm>
          <a:prstGeom prst="rect">
            <a:avLst/>
          </a:prstGeom>
          <a:noFill/>
          <a:ln>
            <a:noFill/>
          </a:ln>
        </p:spPr>
      </p:pic>
      <p:pic>
        <p:nvPicPr>
          <p:cNvPr id="629" name="Google Shape;629;p21"/>
          <p:cNvPicPr preferRelativeResize="0"/>
          <p:nvPr/>
        </p:nvPicPr>
        <p:blipFill>
          <a:blip r:embed="rId45">
            <a:alphaModFix/>
          </a:blip>
          <a:stretch>
            <a:fillRect/>
          </a:stretch>
        </p:blipFill>
        <p:spPr>
          <a:xfrm>
            <a:off x="8580563" y="1943859"/>
            <a:ext cx="638950" cy="736116"/>
          </a:xfrm>
          <a:prstGeom prst="rect">
            <a:avLst/>
          </a:prstGeom>
          <a:noFill/>
          <a:ln>
            <a:noFill/>
          </a:ln>
        </p:spPr>
      </p:pic>
      <p:pic>
        <p:nvPicPr>
          <p:cNvPr id="630" name="Google Shape;630;p21"/>
          <p:cNvPicPr preferRelativeResize="0"/>
          <p:nvPr/>
        </p:nvPicPr>
        <p:blipFill rotWithShape="1">
          <a:blip r:embed="rId46">
            <a:alphaModFix/>
          </a:blip>
          <a:srcRect l="7955" t="11079" r="8306" b="10617"/>
          <a:stretch/>
        </p:blipFill>
        <p:spPr>
          <a:xfrm rot="319751">
            <a:off x="4372102" y="3324504"/>
            <a:ext cx="768349" cy="718392"/>
          </a:xfrm>
          <a:prstGeom prst="rect">
            <a:avLst/>
          </a:prstGeom>
          <a:noFill/>
          <a:ln>
            <a:noFill/>
          </a:ln>
        </p:spPr>
      </p:pic>
      <p:pic>
        <p:nvPicPr>
          <p:cNvPr id="631" name="Google Shape;631;p21"/>
          <p:cNvPicPr preferRelativeResize="0"/>
          <p:nvPr/>
        </p:nvPicPr>
        <p:blipFill rotWithShape="1">
          <a:blip r:embed="rId47">
            <a:alphaModFix/>
          </a:blip>
          <a:srcRect t="14068" b="10737"/>
          <a:stretch/>
        </p:blipFill>
        <p:spPr>
          <a:xfrm>
            <a:off x="3914775" y="3531990"/>
            <a:ext cx="831750" cy="625434"/>
          </a:xfrm>
          <a:prstGeom prst="rect">
            <a:avLst/>
          </a:prstGeom>
          <a:noFill/>
          <a:ln>
            <a:noFill/>
          </a:ln>
        </p:spPr>
      </p:pic>
      <p:pic>
        <p:nvPicPr>
          <p:cNvPr id="632" name="Google Shape;632;p21"/>
          <p:cNvPicPr preferRelativeResize="0"/>
          <p:nvPr/>
        </p:nvPicPr>
        <p:blipFill>
          <a:blip r:embed="rId48">
            <a:alphaModFix/>
          </a:blip>
          <a:stretch>
            <a:fillRect/>
          </a:stretch>
        </p:blipFill>
        <p:spPr>
          <a:xfrm>
            <a:off x="7515638" y="2734975"/>
            <a:ext cx="520950" cy="452201"/>
          </a:xfrm>
          <a:prstGeom prst="rect">
            <a:avLst/>
          </a:prstGeom>
          <a:noFill/>
          <a:ln>
            <a:noFill/>
          </a:ln>
        </p:spPr>
      </p:pic>
      <p:pic>
        <p:nvPicPr>
          <p:cNvPr id="633" name="Google Shape;633;p21"/>
          <p:cNvPicPr preferRelativeResize="0"/>
          <p:nvPr/>
        </p:nvPicPr>
        <p:blipFill rotWithShape="1">
          <a:blip r:embed="rId49">
            <a:alphaModFix/>
          </a:blip>
          <a:srcRect l="17493" t="32893" r="14572" b="10908"/>
          <a:stretch/>
        </p:blipFill>
        <p:spPr>
          <a:xfrm flipH="1">
            <a:off x="1464020" y="3064489"/>
            <a:ext cx="1886390" cy="1560450"/>
          </a:xfrm>
          <a:prstGeom prst="rect">
            <a:avLst/>
          </a:prstGeom>
          <a:noFill/>
          <a:ln>
            <a:noFill/>
          </a:ln>
        </p:spPr>
      </p:pic>
      <p:pic>
        <p:nvPicPr>
          <p:cNvPr id="634" name="Google Shape;634;p21"/>
          <p:cNvPicPr preferRelativeResize="0"/>
          <p:nvPr/>
        </p:nvPicPr>
        <p:blipFill rotWithShape="1">
          <a:blip r:embed="rId50">
            <a:alphaModFix/>
          </a:blip>
          <a:srcRect l="10442" t="12328" r="9659" b="13449"/>
          <a:stretch/>
        </p:blipFill>
        <p:spPr>
          <a:xfrm rot="-711342">
            <a:off x="1666464" y="3028697"/>
            <a:ext cx="746899" cy="693800"/>
          </a:xfrm>
          <a:prstGeom prst="rect">
            <a:avLst/>
          </a:prstGeom>
          <a:noFill/>
          <a:ln>
            <a:noFill/>
          </a:ln>
        </p:spPr>
      </p:pic>
      <p:pic>
        <p:nvPicPr>
          <p:cNvPr id="635" name="Google Shape;635;p21"/>
          <p:cNvPicPr preferRelativeResize="0"/>
          <p:nvPr/>
        </p:nvPicPr>
        <p:blipFill>
          <a:blip r:embed="rId51">
            <a:alphaModFix/>
          </a:blip>
          <a:stretch>
            <a:fillRect/>
          </a:stretch>
        </p:blipFill>
        <p:spPr>
          <a:xfrm>
            <a:off x="864600" y="1825013"/>
            <a:ext cx="2697525" cy="26975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795</Words>
  <Application>Microsoft Office PowerPoint</Application>
  <PresentationFormat>On-screen Show (16:9)</PresentationFormat>
  <Paragraphs>92</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Pacifico</vt:lpstr>
      <vt:lpstr>Kalam</vt:lpstr>
      <vt:lpstr>Simple Light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Teacher</dc:creator>
  <cp:lastModifiedBy>user</cp:lastModifiedBy>
  <cp:revision>1</cp:revision>
  <dcterms:modified xsi:type="dcterms:W3CDTF">2020-08-04T19:07:51Z</dcterms:modified>
</cp:coreProperties>
</file>