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Sutlick" initials="IS" lastIdx="1" clrIdx="0">
    <p:extLst>
      <p:ext uri="{19B8F6BF-5375-455C-9EA6-DF929625EA0E}">
        <p15:presenceInfo xmlns:p15="http://schemas.microsoft.com/office/powerpoint/2012/main" userId="S::Ian@clarum.com::02bdb504-1680-4cbc-b452-0d4cf0b88a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6" d="100"/>
          <a:sy n="46" d="100"/>
        </p:scale>
        <p:origin x="20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3T09:36:51.071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3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86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5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1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0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8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5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D53FB-D685-4AF3-9A82-92DF4CAD5D96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EAAC6-3D26-4974-A1F8-268934601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A5C39D-8EE1-44EB-AEAF-7CC7658BA017}"/>
              </a:ext>
            </a:extLst>
          </p:cNvPr>
          <p:cNvSpPr txBox="1"/>
          <p:nvPr/>
        </p:nvSpPr>
        <p:spPr>
          <a:xfrm>
            <a:off x="512618" y="1648691"/>
            <a:ext cx="699975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Parents,</a:t>
            </a:r>
          </a:p>
          <a:p>
            <a:r>
              <a:rPr lang="en-US" dirty="0"/>
              <a:t> I hope you and my friends are doing well during this hard time. Please know that you are not alone and that I am here for you. On my webpage I have uploaded a copy of the ELA and Math packets that are available for pick up in front of the school. The pages that are currently being worked on will be listed weekly. I will give you username and passwords to educational websites as well. If you need help with any of the activities please do not hesitate to contact me. I will be contacting you individual to set up a time to check in with you weekly. I will be able to video chat with you and my kiddos as well. Please check your email, remind and my webpage for changes and updates. I hope this helps ease your concerns with the distance learning and  school closure transitions. It takes a village to raise our kids. Thank you for letting me be a part of yours.</a:t>
            </a:r>
          </a:p>
          <a:p>
            <a:endParaRPr lang="en-US" dirty="0"/>
          </a:p>
          <a:p>
            <a:r>
              <a:rPr lang="en-US" dirty="0"/>
              <a:t> Additional website passwords:</a:t>
            </a:r>
          </a:p>
          <a:p>
            <a:r>
              <a:rPr lang="en-US" dirty="0"/>
              <a:t> Lets Find out:  blockhappy4886</a:t>
            </a:r>
          </a:p>
          <a:p>
            <a:r>
              <a:rPr lang="en-US" dirty="0"/>
              <a:t> News1 : blockhappy4886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Sincerely,</a:t>
            </a:r>
          </a:p>
          <a:p>
            <a:endParaRPr lang="en-US" dirty="0"/>
          </a:p>
          <a:p>
            <a:r>
              <a:rPr lang="en-US" dirty="0"/>
              <a:t>Mrs. Nikki Sutlick</a:t>
            </a:r>
          </a:p>
        </p:txBody>
      </p:sp>
    </p:spTree>
    <p:extLst>
      <p:ext uri="{BB962C8B-B14F-4D97-AF65-F5344CB8AC3E}">
        <p14:creationId xmlns:p14="http://schemas.microsoft.com/office/powerpoint/2010/main" val="99134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6603" y="438331"/>
            <a:ext cx="300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Distance Learning Newsletter</a:t>
            </a:r>
          </a:p>
          <a:p>
            <a:pPr algn="ctr"/>
            <a:r>
              <a:rPr lang="en-US" sz="2400" dirty="0"/>
              <a:t>March 23-27, 2020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8999" y="3958389"/>
            <a:ext cx="225712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Additional Skills: </a:t>
            </a:r>
          </a:p>
          <a:p>
            <a:r>
              <a:rPr lang="en-US" sz="1200" b="1" dirty="0"/>
              <a:t>Fine Motor Skills</a:t>
            </a:r>
          </a:p>
          <a:p>
            <a:r>
              <a:rPr lang="en-US" sz="1200" b="1" dirty="0"/>
              <a:t>Following Directions</a:t>
            </a:r>
          </a:p>
          <a:p>
            <a:r>
              <a:rPr lang="en-US" sz="1200" b="1" dirty="0"/>
              <a:t>Tracing/Writing Name, letters, numbers( see link on webpage)</a:t>
            </a:r>
          </a:p>
          <a:p>
            <a:pPr algn="ctr"/>
            <a:endParaRPr lang="en-US" sz="1600" b="1" dirty="0"/>
          </a:p>
          <a:p>
            <a:pPr algn="ctr"/>
            <a:r>
              <a:rPr lang="en-US" sz="1600" b="1" dirty="0"/>
              <a:t>Vocabulary:</a:t>
            </a:r>
          </a:p>
          <a:p>
            <a:r>
              <a:rPr lang="en-US" sz="1400" b="1" dirty="0"/>
              <a:t>Egg</a:t>
            </a:r>
          </a:p>
          <a:p>
            <a:r>
              <a:rPr lang="en-US" sz="1400" b="1" dirty="0"/>
              <a:t>Frog</a:t>
            </a:r>
          </a:p>
          <a:p>
            <a:r>
              <a:rPr lang="en-US" sz="1400" b="1" dirty="0"/>
              <a:t>Gills</a:t>
            </a:r>
          </a:p>
          <a:p>
            <a:r>
              <a:rPr lang="en-US" sz="1400" b="1" dirty="0"/>
              <a:t>Hatch</a:t>
            </a:r>
          </a:p>
          <a:p>
            <a:r>
              <a:rPr lang="en-US" sz="1400" b="1" dirty="0"/>
              <a:t>Lungs</a:t>
            </a:r>
          </a:p>
          <a:p>
            <a:r>
              <a:rPr lang="en-US" sz="1400" b="1" dirty="0"/>
              <a:t>Metamorphosis</a:t>
            </a:r>
          </a:p>
          <a:p>
            <a:r>
              <a:rPr lang="en-US" sz="1400" b="1" dirty="0"/>
              <a:t>Tadpole</a:t>
            </a:r>
          </a:p>
          <a:p>
            <a:endParaRPr lang="en-US" sz="1400" b="1" dirty="0"/>
          </a:p>
          <a:p>
            <a:pPr algn="ctr"/>
            <a:r>
              <a:rPr lang="en-US" sz="1600" b="1" dirty="0"/>
              <a:t>Enrichment Activities:</a:t>
            </a:r>
          </a:p>
          <a:p>
            <a:r>
              <a:rPr lang="en-US" sz="1400" dirty="0"/>
              <a:t>Looking for more great activities for your child to practice skills? </a:t>
            </a:r>
            <a:r>
              <a:rPr lang="en-US" sz="1400" b="1" dirty="0">
                <a:solidFill>
                  <a:srgbClr val="FF0000"/>
                </a:solidFill>
              </a:rPr>
              <a:t>Check out the following websites:</a:t>
            </a:r>
            <a:r>
              <a:rPr lang="en-US" sz="1600" b="1" dirty="0">
                <a:solidFill>
                  <a:srgbClr val="FF0000"/>
                </a:solidFill>
              </a:rPr>
              <a:t> www._______________</a:t>
            </a:r>
          </a:p>
          <a:p>
            <a:pPr algn="ctr"/>
            <a:endParaRPr lang="en-US" sz="1600" b="1" dirty="0"/>
          </a:p>
          <a:p>
            <a:endParaRPr lang="en-US" sz="1600" b="1" dirty="0"/>
          </a:p>
          <a:p>
            <a:pPr algn="ctr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66182" y="2030578"/>
            <a:ext cx="4542201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Don’t Mess With This 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Before you begin the lesson ask your child, “What do you think baby frogs look like? Do they look like frogs, only smaller? Or do they look different?”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Watch the Video “From Tadpole to Frog”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After video ask, “What do you know about baby frogs that you may not have before? How do they change as they grow?”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Read “Don’t Mess With This Dad”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the Reading Checkpoint questions 1-4.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Read “A Letter From Norbert Know-It-All” then write him back or verbally share facts about frogs you learned from the 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“The Life Cycle of a Frog” to show comprehension of the sequence of a frog’s life cycle.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Play Frog Dad Comprehension Game by answering questions correctly.</a:t>
            </a:r>
          </a:p>
          <a:p>
            <a:pPr algn="ctr"/>
            <a:r>
              <a:rPr lang="en-US" sz="1600" b="1" dirty="0"/>
              <a:t>A Frog Grows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Read “A Frog Grows Up”.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“Show What You Know” questions 1-4.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Practice reading a chart by completing the activity “A Bullfrog’s Hungry Week”.</a:t>
            </a:r>
          </a:p>
          <a:p>
            <a:r>
              <a:rPr lang="en-US" sz="1400" dirty="0"/>
              <a:t>                *Complete “Follow that Frog!” to practice fine </a:t>
            </a:r>
          </a:p>
          <a:p>
            <a:r>
              <a:rPr lang="en-US" sz="1400" dirty="0"/>
              <a:t>                  motor skills and counting.</a:t>
            </a:r>
          </a:p>
          <a:p>
            <a:r>
              <a:rPr lang="en-US" sz="1400" dirty="0"/>
              <a:t>                *Reinforce sequencing skills with the online game</a:t>
            </a:r>
          </a:p>
          <a:p>
            <a:r>
              <a:rPr lang="en-US" sz="1400" dirty="0"/>
              <a:t>                 “What’s the Order?”</a:t>
            </a:r>
          </a:p>
          <a:p>
            <a:r>
              <a:rPr lang="en-US" sz="1400" dirty="0"/>
              <a:t>               * Hands on Fun? Improve sequencing and labeling </a:t>
            </a:r>
          </a:p>
          <a:p>
            <a:r>
              <a:rPr lang="en-US" sz="1400" dirty="0"/>
              <a:t>                  skills by creating a Life Cycle Lily Pad Necklace!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          You will need scissors, glue, yarn/string, drinking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           straw.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651" y="8805562"/>
            <a:ext cx="6028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Learning Supports: </a:t>
            </a:r>
            <a:r>
              <a:rPr lang="en-US" sz="1400" b="1" dirty="0"/>
              <a:t>The following lessons have been recorded on </a:t>
            </a:r>
            <a:r>
              <a:rPr lang="en-US" sz="1400" b="1" dirty="0">
                <a:solidFill>
                  <a:srgbClr val="FF0000"/>
                </a:solidFill>
              </a:rPr>
              <a:t>Zoom</a:t>
            </a:r>
            <a:r>
              <a:rPr lang="en-US" sz="1400" b="1" dirty="0"/>
              <a:t> should your child need support from me to complete these assignments. </a:t>
            </a:r>
            <a:r>
              <a:rPr lang="en-US" sz="1400" b="1" dirty="0">
                <a:solidFill>
                  <a:srgbClr val="FF0000"/>
                </a:solidFill>
              </a:rPr>
              <a:t>The Zoom meeting # is ________________________.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408999" y="2100167"/>
            <a:ext cx="255718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ELA Standards: </a:t>
            </a:r>
          </a:p>
          <a:p>
            <a:r>
              <a:rPr lang="en-US" sz="1400" dirty="0"/>
              <a:t>Speaking &amp; Listening SL.9-10.1</a:t>
            </a:r>
          </a:p>
          <a:p>
            <a:r>
              <a:rPr lang="en-US" sz="1400" dirty="0"/>
              <a:t>Speaking &amp; Listening SL.9-10.6</a:t>
            </a:r>
          </a:p>
          <a:p>
            <a:r>
              <a:rPr lang="en-US" sz="1400" dirty="0"/>
              <a:t>Vocabulary L.9-10.4</a:t>
            </a:r>
          </a:p>
          <a:p>
            <a:r>
              <a:rPr lang="en-US" sz="1400" dirty="0"/>
              <a:t>Key details RI.9-10.1</a:t>
            </a:r>
          </a:p>
          <a:p>
            <a:r>
              <a:rPr lang="en-US" sz="1400" dirty="0"/>
              <a:t>Main Idea RI.9-10.2</a:t>
            </a:r>
          </a:p>
          <a:p>
            <a:r>
              <a:rPr lang="en-US" sz="1400" dirty="0"/>
              <a:t>Text evidence RI.9-10.5</a:t>
            </a:r>
          </a:p>
          <a:p>
            <a:r>
              <a:rPr lang="en-US" sz="1400" dirty="0"/>
              <a:t>Writing W.9-10.2</a:t>
            </a:r>
          </a:p>
          <a:p>
            <a:endParaRPr lang="en-US" sz="16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675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23" y="358572"/>
            <a:ext cx="234177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Life Skills Development:</a:t>
            </a:r>
          </a:p>
          <a:p>
            <a:r>
              <a:rPr lang="en-US" sz="1400" dirty="0"/>
              <a:t>*Complete the Calendar Skills </a:t>
            </a:r>
          </a:p>
          <a:p>
            <a:r>
              <a:rPr lang="en-US" sz="1400" dirty="0"/>
              <a:t>   worksheet to practice </a:t>
            </a:r>
          </a:p>
          <a:p>
            <a:r>
              <a:rPr lang="en-US" sz="1400" dirty="0"/>
              <a:t>   reading a calendar and </a:t>
            </a:r>
          </a:p>
          <a:p>
            <a:r>
              <a:rPr lang="en-US" sz="1400" dirty="0"/>
              <a:t>   identifying days of the </a:t>
            </a:r>
          </a:p>
          <a:p>
            <a:r>
              <a:rPr lang="en-US" sz="1400" dirty="0"/>
              <a:t>   week.</a:t>
            </a:r>
          </a:p>
          <a:p>
            <a:r>
              <a:rPr lang="en-US" sz="1400" dirty="0"/>
              <a:t>*Help your child transfer </a:t>
            </a:r>
          </a:p>
          <a:p>
            <a:r>
              <a:rPr lang="en-US" sz="1400" dirty="0"/>
              <a:t>  their math lessons to the </a:t>
            </a:r>
          </a:p>
          <a:p>
            <a:r>
              <a:rPr lang="en-US" sz="1400" dirty="0"/>
              <a:t>  real world by having them </a:t>
            </a:r>
          </a:p>
          <a:p>
            <a:r>
              <a:rPr lang="en-US" sz="1400" dirty="0"/>
              <a:t>  set the table for the </a:t>
            </a:r>
          </a:p>
          <a:p>
            <a:r>
              <a:rPr lang="en-US" sz="1400" dirty="0"/>
              <a:t>  appropriate number of </a:t>
            </a:r>
          </a:p>
          <a:p>
            <a:r>
              <a:rPr lang="en-US" sz="1400" dirty="0"/>
              <a:t>  people eating dinner, count </a:t>
            </a:r>
          </a:p>
          <a:p>
            <a:r>
              <a:rPr lang="en-US" sz="1400" dirty="0"/>
              <a:t>  how many items are left of a </a:t>
            </a:r>
          </a:p>
          <a:p>
            <a:r>
              <a:rPr lang="en-US" sz="1400" dirty="0"/>
              <a:t>  specific food to determine if </a:t>
            </a:r>
          </a:p>
          <a:p>
            <a:r>
              <a:rPr lang="en-US" sz="1400" dirty="0"/>
              <a:t>  it should be added to the </a:t>
            </a:r>
          </a:p>
          <a:p>
            <a:r>
              <a:rPr lang="en-US" sz="1400" dirty="0"/>
              <a:t>  grocery list, etc.</a:t>
            </a:r>
          </a:p>
          <a:p>
            <a:r>
              <a:rPr lang="en-US" sz="1400" dirty="0"/>
              <a:t>*Work on following directions by having </a:t>
            </a:r>
          </a:p>
          <a:p>
            <a:r>
              <a:rPr lang="en-US" sz="1400" dirty="0"/>
              <a:t>them complete simple cooking or cleaning </a:t>
            </a:r>
          </a:p>
          <a:p>
            <a:r>
              <a:rPr lang="en-US" sz="1400" dirty="0"/>
              <a:t>tasks involving 3 or </a:t>
            </a:r>
          </a:p>
          <a:p>
            <a:r>
              <a:rPr lang="en-US" sz="1400" dirty="0"/>
              <a:t>more steps.</a:t>
            </a:r>
          </a:p>
          <a:p>
            <a:r>
              <a:rPr lang="en-US" sz="1600" b="1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021" y="5501806"/>
            <a:ext cx="228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Weekly Conference Call:</a:t>
            </a:r>
          </a:p>
          <a:p>
            <a:r>
              <a:rPr lang="en-US" sz="1200" dirty="0"/>
              <a:t>I would like to touch base with you weekly to discuss your child’s lessons and provide any additional supports you may need. I will contact you using the PowerSchool contact number listed via remind. I will set up call and video hours to assist you with activities if needed as well.</a:t>
            </a:r>
          </a:p>
          <a:p>
            <a:endParaRPr lang="en-US" sz="1400" b="1" dirty="0">
              <a:solidFill>
                <a:srgbClr val="FF0000"/>
              </a:solidFill>
            </a:endParaRPr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pPr algn="ctr"/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14772" y="366076"/>
            <a:ext cx="43968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Math Standards </a:t>
            </a:r>
          </a:p>
          <a:p>
            <a:r>
              <a:rPr lang="en-US" sz="1400" dirty="0"/>
              <a:t>Use the operations of addition and subtraction with whole numbers less than 20 CN.2.a.a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Dinosaur Math Puzzle – </a:t>
            </a:r>
            <a:r>
              <a:rPr lang="en-US" sz="1400" i="1" dirty="0"/>
              <a:t>Cut apart and have student match pieces together. (March 23-27)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Counting Gold Coins (March 23-27)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Can Add to 5!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Can Subtract to 5!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dirty="0"/>
              <a:t>Golden Number Bonds        </a:t>
            </a:r>
            <a:r>
              <a:rPr lang="en-US" sz="1400" b="1" i="1" dirty="0"/>
              <a:t>( I will let you know which     sheets to work on weekly)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Roll, Add, and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Subtraction to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Roll and Solve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Before and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Can Add to 10!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 Can Subtract to 10!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Tally Marks to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Tally Up Your Coins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Lucky Clover</a:t>
            </a:r>
            <a:endParaRPr lang="en-US" sz="1600" dirty="0"/>
          </a:p>
          <a:p>
            <a:pPr algn="ctr"/>
            <a:endParaRPr lang="en-US" sz="1600" b="1" dirty="0"/>
          </a:p>
          <a:p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42891" y="4739144"/>
            <a:ext cx="44926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Reading Comprehension With Visual Choices</a:t>
            </a:r>
          </a:p>
          <a:p>
            <a:r>
              <a:rPr lang="en-US" sz="1400" dirty="0"/>
              <a:t>Each story comes with a variety of pictures to use as distractors so you can increase the field of options for your child as they demonstrate mastery.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Your child should begin with a choice of </a:t>
            </a:r>
            <a:r>
              <a:rPr lang="en-US" sz="1400" b="1" dirty="0">
                <a:solidFill>
                  <a:srgbClr val="FF0000"/>
                </a:solidFill>
              </a:rPr>
              <a:t>__2__ </a:t>
            </a:r>
            <a:r>
              <a:rPr lang="en-US" sz="1400" dirty="0"/>
              <a:t>pictures for each question.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The pictures have the story title and question number on the back so you can provided the correct visuals for each question.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Read the story, or have your child read the story to you and then have them select the visual that answers each question.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Once your child can master the story </a:t>
            </a:r>
            <a:r>
              <a:rPr lang="en-US" sz="1400" b="1" dirty="0">
                <a:solidFill>
                  <a:srgbClr val="FF0000"/>
                </a:solidFill>
              </a:rPr>
              <a:t>__4___</a:t>
            </a:r>
            <a:r>
              <a:rPr lang="en-US" sz="1400" dirty="0"/>
              <a:t> times by correctly answering </a:t>
            </a:r>
            <a:r>
              <a:rPr lang="en-US" sz="1400" b="1" dirty="0">
                <a:solidFill>
                  <a:srgbClr val="FF0000"/>
                </a:solidFill>
              </a:rPr>
              <a:t>__4___</a:t>
            </a:r>
            <a:r>
              <a:rPr lang="en-US" sz="1400" dirty="0"/>
              <a:t> out of 5 questions. Once they demonstrate mastery, you can increase the difficulty by adding an additional picture to each question. </a:t>
            </a:r>
          </a:p>
          <a:p>
            <a:r>
              <a:rPr lang="en-US" sz="1400" dirty="0"/>
              <a:t>        Stories included:</a:t>
            </a:r>
          </a:p>
          <a:p>
            <a:r>
              <a:rPr lang="en-US" sz="1400" b="1" dirty="0"/>
              <a:t>	Life Cycle of a Frog</a:t>
            </a:r>
          </a:p>
          <a:p>
            <a:r>
              <a:rPr lang="en-US" sz="1400" b="1" dirty="0"/>
              <a:t>	Freddy the Frog</a:t>
            </a:r>
          </a:p>
          <a:p>
            <a:r>
              <a:rPr lang="en-US" sz="1400" b="1" dirty="0"/>
              <a:t>	Animal Camouflage</a:t>
            </a:r>
          </a:p>
          <a:p>
            <a:r>
              <a:rPr lang="en-US" sz="1400" b="1" dirty="0"/>
              <a:t>	Who Lives at the Pond?</a:t>
            </a:r>
          </a:p>
          <a:p>
            <a:r>
              <a:rPr lang="en-US" sz="1400" b="1" dirty="0"/>
              <a:t>	The Wetlands</a:t>
            </a:r>
          </a:p>
        </p:txBody>
      </p:sp>
    </p:spTree>
    <p:extLst>
      <p:ext uri="{BB962C8B-B14F-4D97-AF65-F5344CB8AC3E}">
        <p14:creationId xmlns:p14="http://schemas.microsoft.com/office/powerpoint/2010/main" val="348386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1001</Words>
  <Application>Microsoft Office PowerPoint</Application>
  <PresentationFormat>Custom</PresentationFormat>
  <Paragraphs>117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Magee</dc:creator>
  <cp:lastModifiedBy>Ian Sutlick</cp:lastModifiedBy>
  <cp:revision>46</cp:revision>
  <cp:lastPrinted>2020-03-19T20:04:53Z</cp:lastPrinted>
  <dcterms:created xsi:type="dcterms:W3CDTF">2016-05-19T19:32:37Z</dcterms:created>
  <dcterms:modified xsi:type="dcterms:W3CDTF">2020-03-23T17:22:08Z</dcterms:modified>
</cp:coreProperties>
</file>