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11"/>
      <p:bold r:id="rId12"/>
      <p:italic r:id="rId13"/>
      <p:boldItalic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394" autoAdjust="0"/>
  </p:normalViewPr>
  <p:slideViewPr>
    <p:cSldViewPr snapToGrid="0">
      <p:cViewPr varScale="1">
        <p:scale>
          <a:sx n="118" d="100"/>
          <a:sy n="118" d="100"/>
        </p:scale>
        <p:origin x="442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298975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0439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8c38ef1d11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8c38ef1d11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4462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8c38ef1d11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8c38ef1d11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6369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8c38ef1d11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8c38ef1d11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9218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8c38ef1d11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8c38ef1d11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0038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8c38ef1d1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8c38ef1d1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6265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8c38ef1d11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8c38ef1d11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08475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8c38ef1d11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8c38ef1d11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0348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4.png"/><Relationship Id="rId7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slide" Target="slide3.xml"/><Relationship Id="rId10" Type="http://schemas.openxmlformats.org/officeDocument/2006/relationships/slide" Target="slide8.xml"/><Relationship Id="rId4" Type="http://schemas.openxmlformats.org/officeDocument/2006/relationships/image" Target="../media/image5.png"/><Relationship Id="rId9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gif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71475"/>
            <a:ext cx="9758487" cy="5314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>
            <a:hlinkClick r:id="rId4" action="ppaction://hlinksldjump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32850" y="3794388"/>
            <a:ext cx="4133850" cy="63817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/>
          <p:nvPr/>
        </p:nvSpPr>
        <p:spPr>
          <a:xfrm>
            <a:off x="425300" y="365725"/>
            <a:ext cx="2312700" cy="4146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Put a picture or gif of you here!</a:t>
            </a:r>
            <a:endParaRPr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1651" y="1282675"/>
            <a:ext cx="4146599" cy="23127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750"/>
            <a:ext cx="9263624" cy="511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>
            <a:hlinkClick r:id="" action="ppaction://hlinkshowjump?jump=firstslide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32100" y="4448613"/>
            <a:ext cx="55245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>
            <a:hlinkClick r:id="rId5" action="ppaction://hlinksldjump"/>
          </p:cNvPr>
          <p:cNvSpPr/>
          <p:nvPr/>
        </p:nvSpPr>
        <p:spPr>
          <a:xfrm>
            <a:off x="212650" y="917050"/>
            <a:ext cx="2126400" cy="19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4">
            <a:hlinkClick r:id="rId6" action="ppaction://hlinksldjump"/>
          </p:cNvPr>
          <p:cNvSpPr/>
          <p:nvPr/>
        </p:nvSpPr>
        <p:spPr>
          <a:xfrm>
            <a:off x="2544725" y="917050"/>
            <a:ext cx="2226600" cy="19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>
            <a:hlinkClick r:id="rId7" action="ppaction://hlinksldjump"/>
          </p:cNvPr>
          <p:cNvSpPr/>
          <p:nvPr/>
        </p:nvSpPr>
        <p:spPr>
          <a:xfrm>
            <a:off x="4890075" y="917050"/>
            <a:ext cx="2226600" cy="19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4">
            <a:hlinkClick r:id="rId8" action="ppaction://hlinksldjump"/>
          </p:cNvPr>
          <p:cNvSpPr/>
          <p:nvPr/>
        </p:nvSpPr>
        <p:spPr>
          <a:xfrm>
            <a:off x="162550" y="2983300"/>
            <a:ext cx="2226600" cy="19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4">
            <a:hlinkClick r:id="rId9" action="ppaction://hlinksldjump"/>
          </p:cNvPr>
          <p:cNvSpPr/>
          <p:nvPr/>
        </p:nvSpPr>
        <p:spPr>
          <a:xfrm>
            <a:off x="2544725" y="2983300"/>
            <a:ext cx="2226600" cy="19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4">
            <a:hlinkClick r:id="rId10" action="ppaction://hlinksldjump"/>
          </p:cNvPr>
          <p:cNvSpPr/>
          <p:nvPr/>
        </p:nvSpPr>
        <p:spPr>
          <a:xfrm>
            <a:off x="4890075" y="2983300"/>
            <a:ext cx="2226600" cy="19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8126" y="515638"/>
            <a:ext cx="926567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>
            <a:hlinkClick r:id="" action="ppaction://hlinkshowjump?jump=firstslide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1550" y="4581513"/>
            <a:ext cx="55245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237534" y="2035056"/>
            <a:ext cx="64922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Hi! My name is Ms. Lynn, and if you are watching this PowerPoint I will be your teacher for the upcoming school year. I am looking forward to having you in my class this year. Things are very different and sometimes a little scary, but it’s ok. We will get through the unknown together. In the meantime, enjoy the rest of your summer break, and I look forward to seeing you Monday, August 17</a:t>
            </a:r>
            <a:r>
              <a:rPr lang="en-US" baseline="30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th</a:t>
            </a:r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. Have a happy and safe weekend! </a:t>
            </a:r>
          </a:p>
          <a:p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Bye!!!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875"/>
            <a:ext cx="9223750" cy="515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>
            <a:hlinkClick r:id="" action="ppaction://hlinkshowjump?jump=firstslide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1550" y="4581513"/>
            <a:ext cx="55245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/>
          <p:nvPr/>
        </p:nvSpPr>
        <p:spPr>
          <a:xfrm>
            <a:off x="491750" y="1272225"/>
            <a:ext cx="2697900" cy="3309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Put a picture or gif of you here!</a:t>
            </a:r>
            <a:endParaRPr sz="4000" dirty="0"/>
          </a:p>
        </p:txBody>
      </p:sp>
      <p:sp>
        <p:nvSpPr>
          <p:cNvPr id="82" name="Google Shape;82;p16"/>
          <p:cNvSpPr txBox="1"/>
          <p:nvPr/>
        </p:nvSpPr>
        <p:spPr>
          <a:xfrm>
            <a:off x="4146700" y="1368925"/>
            <a:ext cx="45987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88922" y="1356280"/>
            <a:ext cx="479888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My name is Anita Lynn, but everyone calls me Nina. I am a widow with two children and seven grandchildren. </a:t>
            </a:r>
          </a:p>
          <a:p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I graduated in May of 1999 from the University of West Alabama with a degree in Elementary Education. 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In August of 1999 I was hired at SWHS to teach Kindergarten. Since then, I have been fortunate enough to teach 3</a:t>
            </a:r>
            <a:r>
              <a:rPr lang="en-US" baseline="30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rd</a:t>
            </a:r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, 4</a:t>
            </a:r>
            <a:r>
              <a:rPr lang="en-US" baseline="30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th</a:t>
            </a:r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, 5</a:t>
            </a:r>
            <a:r>
              <a:rPr lang="en-US" baseline="30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th</a:t>
            </a:r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, 6</a:t>
            </a:r>
            <a:r>
              <a:rPr lang="en-US" baseline="30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th</a:t>
            </a:r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, and now 2</a:t>
            </a:r>
            <a:r>
              <a:rPr lang="en-US" baseline="30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nd</a:t>
            </a:r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. This year starts my 22</a:t>
            </a:r>
            <a:r>
              <a:rPr lang="en-US" baseline="30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nd</a:t>
            </a:r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 year at SWHS, and my 6</a:t>
            </a:r>
            <a:r>
              <a:rPr lang="en-US" baseline="30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th</a:t>
            </a:r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 year teaching second grade. </a:t>
            </a:r>
          </a:p>
          <a:p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I love what I do, and I am looking forward to a great year!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6056" y="1577922"/>
            <a:ext cx="3309287" cy="2697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1880" y="129770"/>
            <a:ext cx="9144000" cy="5116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>
            <a:hlinkClick r:id="" action="ppaction://hlinkshowjump?jump=firstslide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1550" y="4581513"/>
            <a:ext cx="55245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/>
          <p:nvPr/>
        </p:nvSpPr>
        <p:spPr>
          <a:xfrm>
            <a:off x="398725" y="2033475"/>
            <a:ext cx="2711400" cy="2707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Put a picture or gif of you here!</a:t>
            </a:r>
            <a:endParaRPr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3753854" y="2433817"/>
            <a:ext cx="42282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I am 6 feet tall!</a:t>
            </a:r>
          </a:p>
          <a:p>
            <a:endParaRPr lang="en-US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My pet is a 9 year old dog named Jasper.</a:t>
            </a:r>
          </a:p>
          <a:p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I like to play hidden object games.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25" y="2033476"/>
            <a:ext cx="2711400" cy="270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583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>
            <a:hlinkClick r:id="" action="ppaction://hlinkshowjump?jump=firstslide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1550" y="4581513"/>
            <a:ext cx="55245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/>
          <p:nvPr/>
        </p:nvSpPr>
        <p:spPr>
          <a:xfrm>
            <a:off x="1047300" y="1595025"/>
            <a:ext cx="7163700" cy="2986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spcAft>
                <a:spcPts val="0"/>
              </a:spcAft>
            </a:pPr>
            <a:r>
              <a:rPr lang="en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My children and grandchildern</a:t>
            </a:r>
          </a:p>
          <a:p>
            <a:pPr lvl="0" algn="ctr" rtl="0">
              <a:spcBef>
                <a:spcPts val="0"/>
              </a:spcBef>
              <a:spcAft>
                <a:spcPts val="0"/>
              </a:spcAft>
            </a:pPr>
            <a:r>
              <a:rPr lang="en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Sitting in my rocking chair on the front porch</a:t>
            </a:r>
          </a:p>
          <a:p>
            <a:pPr lvl="0" algn="ctr" rtl="0">
              <a:spcBef>
                <a:spcPts val="0"/>
              </a:spcBef>
              <a:spcAft>
                <a:spcPts val="0"/>
              </a:spcAft>
            </a:pPr>
            <a:r>
              <a:rPr lang="en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Winter</a:t>
            </a:r>
          </a:p>
          <a:p>
            <a:pPr lvl="0" algn="ctr" rtl="0">
              <a:spcBef>
                <a:spcPts val="0"/>
              </a:spcBef>
              <a:spcAft>
                <a:spcPts val="0"/>
              </a:spcAft>
            </a:pPr>
            <a:r>
              <a:rPr lang="en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Christmas</a:t>
            </a:r>
          </a:p>
          <a:p>
            <a:pPr lvl="0" algn="ctr" rtl="0">
              <a:spcBef>
                <a:spcPts val="0"/>
              </a:spcBef>
              <a:spcAft>
                <a:spcPts val="0"/>
              </a:spcAft>
            </a:pPr>
            <a:r>
              <a:rPr lang="en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Chocolate, chocolate, and chocolate!</a:t>
            </a:r>
          </a:p>
          <a:p>
            <a:pPr lvl="0" algn="ctr" rtl="0">
              <a:spcBef>
                <a:spcPts val="0"/>
              </a:spcBef>
              <a:spcAft>
                <a:spcPts val="0"/>
              </a:spcAft>
            </a:pPr>
            <a:r>
              <a:rPr lang="en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MY JOB!!!!!!!!</a:t>
            </a:r>
          </a:p>
          <a:p>
            <a:pPr lvl="0" algn="ctr" rtl="0">
              <a:spcBef>
                <a:spcPts val="0"/>
              </a:spcBef>
              <a:spcAft>
                <a:spcPts val="0"/>
              </a:spcAft>
            </a:pPr>
            <a:endParaRPr lang="en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583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9">
            <a:hlinkClick r:id="" action="ppaction://hlinkshowjump?jump=firstslide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1550" y="4581513"/>
            <a:ext cx="55245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9"/>
          <p:cNvSpPr/>
          <p:nvPr/>
        </p:nvSpPr>
        <p:spPr>
          <a:xfrm>
            <a:off x="1047300" y="1222875"/>
            <a:ext cx="7163700" cy="2986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1580" y="1761608"/>
            <a:ext cx="1849426" cy="12000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2158" y="1492131"/>
            <a:ext cx="1842125" cy="17462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12913" y="1362791"/>
            <a:ext cx="2194093" cy="24179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38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0">
            <a:hlinkClick r:id="" action="ppaction://hlinkshowjump?jump=firstslide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1550" y="4581513"/>
            <a:ext cx="55245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0"/>
          <p:cNvSpPr txBox="1"/>
          <p:nvPr/>
        </p:nvSpPr>
        <p:spPr>
          <a:xfrm>
            <a:off x="2804400" y="1422100"/>
            <a:ext cx="35352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 smtClean="0">
                <a:latin typeface="Century Gothic"/>
                <a:ea typeface="Century Gothic"/>
                <a:cs typeface="Century Gothic"/>
                <a:sym typeface="Century Gothic"/>
              </a:rPr>
              <a:t>nlynn@marengo.k12.al.us</a:t>
            </a:r>
            <a:endParaRPr sz="17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1" name="Google Shape;111;p20"/>
          <p:cNvSpPr txBox="1"/>
          <p:nvPr/>
        </p:nvSpPr>
        <p:spPr>
          <a:xfrm>
            <a:off x="2804400" y="2397625"/>
            <a:ext cx="35352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 smtClean="0">
                <a:latin typeface="Century Gothic"/>
                <a:ea typeface="Century Gothic"/>
                <a:cs typeface="Century Gothic"/>
                <a:sym typeface="Century Gothic"/>
              </a:rPr>
              <a:t>Don’t use Twitter</a:t>
            </a:r>
            <a:endParaRPr sz="17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2" name="Google Shape;112;p20"/>
          <p:cNvSpPr txBox="1"/>
          <p:nvPr/>
        </p:nvSpPr>
        <p:spPr>
          <a:xfrm>
            <a:off x="2804400" y="3439575"/>
            <a:ext cx="35352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 smtClean="0">
                <a:latin typeface="Century Gothic"/>
                <a:ea typeface="Century Gothic"/>
                <a:cs typeface="Century Gothic"/>
                <a:sym typeface="Century Gothic"/>
              </a:rPr>
              <a:t>334-994-4263</a:t>
            </a:r>
            <a:endParaRPr sz="17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287</Words>
  <Application>Microsoft Office PowerPoint</Application>
  <PresentationFormat>On-screen Show (16:9)</PresentationFormat>
  <Paragraphs>24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Century Gothic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Anita Lynn</dc:creator>
  <cp:lastModifiedBy>Anita Lynn</cp:lastModifiedBy>
  <cp:revision>10</cp:revision>
  <dcterms:modified xsi:type="dcterms:W3CDTF">2020-08-12T03:45:27Z</dcterms:modified>
</cp:coreProperties>
</file>