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160000" cy="92202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08954"/>
            <a:ext cx="7620000" cy="3209996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842740"/>
            <a:ext cx="7620000" cy="2226080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7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90890"/>
            <a:ext cx="2190750" cy="7813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90890"/>
            <a:ext cx="6445250" cy="78136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8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298650"/>
            <a:ext cx="8763000" cy="3835346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170280"/>
            <a:ext cx="8763000" cy="201691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454451"/>
            <a:ext cx="4318000" cy="58501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454451"/>
            <a:ext cx="4318000" cy="58501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6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90892"/>
            <a:ext cx="8763000" cy="17821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260230"/>
            <a:ext cx="4298156" cy="11077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367934"/>
            <a:ext cx="4298156" cy="49537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260230"/>
            <a:ext cx="4319323" cy="11077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367934"/>
            <a:ext cx="4319323" cy="49537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7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14680"/>
            <a:ext cx="3276864" cy="215138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27540"/>
            <a:ext cx="5143500" cy="6552318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766060"/>
            <a:ext cx="3276864" cy="512446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14680"/>
            <a:ext cx="3276864" cy="215138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27540"/>
            <a:ext cx="5143500" cy="6552318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766060"/>
            <a:ext cx="3276864" cy="512446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7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90892"/>
            <a:ext cx="8763000" cy="1782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454451"/>
            <a:ext cx="8763000" cy="585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545762"/>
            <a:ext cx="2286000" cy="490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1FA0-D5D3-4551-8C39-A24082336473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545762"/>
            <a:ext cx="3429000" cy="490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545762"/>
            <a:ext cx="2286000" cy="490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0DF61-EFE4-405E-9B3E-1A7F7870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7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IlzKri08kk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xujitlv8wc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reams@por-vida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E0"/>
            </a:gs>
            <a:gs pos="100000">
              <a:srgbClr val="FFE4E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990601"/>
            <a:ext cx="8505135" cy="4476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244600" y="127000"/>
            <a:ext cx="7213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u="sng" smtClean="0">
                <a:solidFill>
                  <a:srgbClr val="0000FF"/>
                </a:solidFill>
                <a:latin typeface="Arial - 72"/>
              </a:rPr>
              <a:t>Cell Organelles</a:t>
            </a:r>
            <a:endParaRPr lang="en-US" sz="3600" u="sng">
              <a:solidFill>
                <a:srgbClr val="0000FF"/>
              </a:solidFill>
              <a:latin typeface="Arial - 72"/>
            </a:endParaRPr>
          </a:p>
        </p:txBody>
      </p:sp>
      <p:pic>
        <p:nvPicPr>
          <p:cNvPr id="4" name="8IlzKri08k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8835" y="5684621"/>
            <a:ext cx="5521739" cy="3105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1" y="6705600"/>
            <a:ext cx="2427258" cy="38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Play Video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8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442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47700"/>
            <a:ext cx="24130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Cell Wall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6300" y="2755900"/>
            <a:ext cx="330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Rigid structure to protect the cell.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0100" y="5054600"/>
            <a:ext cx="32004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Plants, Fungi and some Protista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1524000"/>
            <a:ext cx="5003801" cy="1092201"/>
            <a:chOff x="1371600" y="15240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1371600" y="15240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1800" y="18415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33398" y="3226816"/>
            <a:ext cx="4435856" cy="1794764"/>
            <a:chOff x="1533398" y="3226816"/>
            <a:chExt cx="4435856" cy="1794764"/>
          </a:xfrm>
        </p:grpSpPr>
        <p:sp>
          <p:nvSpPr>
            <p:cNvPr id="8" name="Oval 7"/>
            <p:cNvSpPr/>
            <p:nvPr/>
          </p:nvSpPr>
          <p:spPr>
            <a:xfrm>
              <a:off x="1533398" y="3226816"/>
              <a:ext cx="4435856" cy="179476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9800" y="39370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7130796" y="501650"/>
            <a:ext cx="1335406" cy="2166493"/>
            <a:chOff x="7130796" y="501650"/>
            <a:chExt cx="1335406" cy="2166493"/>
          </a:xfrm>
        </p:grpSpPr>
        <p:grpSp>
          <p:nvGrpSpPr>
            <p:cNvPr id="239" name="Group 238"/>
            <p:cNvGrpSpPr/>
            <p:nvPr/>
          </p:nvGrpSpPr>
          <p:grpSpPr>
            <a:xfrm>
              <a:off x="7130796" y="501650"/>
              <a:ext cx="1335406" cy="1386841"/>
              <a:chOff x="7130796" y="501650"/>
              <a:chExt cx="1335406" cy="1386841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7130796" y="505714"/>
                <a:ext cx="1330834" cy="1382777"/>
              </a:xfrm>
              <a:custGeom>
                <a:avLst/>
                <a:gdLst/>
                <a:ahLst/>
                <a:cxnLst/>
                <a:rect l="0" t="0" r="0" b="0"/>
                <a:pathLst>
                  <a:path w="1330834" h="1382777">
                    <a:moveTo>
                      <a:pt x="1259967" y="1068070"/>
                    </a:moveTo>
                    <a:lnTo>
                      <a:pt x="1244981" y="1088263"/>
                    </a:lnTo>
                    <a:lnTo>
                      <a:pt x="1223137" y="1114552"/>
                    </a:lnTo>
                    <a:lnTo>
                      <a:pt x="1191387" y="1148207"/>
                    </a:lnTo>
                    <a:lnTo>
                      <a:pt x="1168654" y="1169289"/>
                    </a:lnTo>
                    <a:lnTo>
                      <a:pt x="1135126" y="1196594"/>
                    </a:lnTo>
                    <a:lnTo>
                      <a:pt x="1120013" y="1207770"/>
                    </a:lnTo>
                    <a:lnTo>
                      <a:pt x="596900" y="1382776"/>
                    </a:lnTo>
                    <a:lnTo>
                      <a:pt x="581533" y="1195197"/>
                    </a:lnTo>
                    <a:lnTo>
                      <a:pt x="469011" y="1357249"/>
                    </a:lnTo>
                    <a:lnTo>
                      <a:pt x="27686" y="798068"/>
                    </a:lnTo>
                    <a:lnTo>
                      <a:pt x="17399" y="773430"/>
                    </a:lnTo>
                    <a:lnTo>
                      <a:pt x="7620" y="740791"/>
                    </a:lnTo>
                    <a:lnTo>
                      <a:pt x="1651" y="708152"/>
                    </a:lnTo>
                    <a:lnTo>
                      <a:pt x="0" y="675640"/>
                    </a:lnTo>
                    <a:lnTo>
                      <a:pt x="64262" y="346583"/>
                    </a:lnTo>
                    <a:lnTo>
                      <a:pt x="69850" y="331216"/>
                    </a:lnTo>
                    <a:lnTo>
                      <a:pt x="87249" y="294513"/>
                    </a:lnTo>
                    <a:lnTo>
                      <a:pt x="114554" y="253746"/>
                    </a:lnTo>
                    <a:lnTo>
                      <a:pt x="130937" y="234950"/>
                    </a:lnTo>
                    <a:lnTo>
                      <a:pt x="176403" y="196088"/>
                    </a:lnTo>
                    <a:lnTo>
                      <a:pt x="267843" y="126619"/>
                    </a:lnTo>
                    <a:lnTo>
                      <a:pt x="359283" y="68072"/>
                    </a:lnTo>
                    <a:lnTo>
                      <a:pt x="450723" y="19939"/>
                    </a:lnTo>
                    <a:lnTo>
                      <a:pt x="496443" y="0"/>
                    </a:lnTo>
                    <a:lnTo>
                      <a:pt x="764032" y="515112"/>
                    </a:lnTo>
                    <a:lnTo>
                      <a:pt x="1330833" y="946277"/>
                    </a:lnTo>
                    <a:close/>
                  </a:path>
                </a:pathLst>
              </a:custGeom>
              <a:solidFill>
                <a:srgbClr val="BFCBA1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553071" y="1553591"/>
                <a:ext cx="337567" cy="301626"/>
              </a:xfrm>
              <a:custGeom>
                <a:avLst/>
                <a:gdLst/>
                <a:ahLst/>
                <a:cxnLst/>
                <a:rect l="0" t="0" r="0" b="0"/>
                <a:pathLst>
                  <a:path w="337567" h="301626">
                    <a:moveTo>
                      <a:pt x="65024" y="54229"/>
                    </a:moveTo>
                    <a:lnTo>
                      <a:pt x="132842" y="62357"/>
                    </a:lnTo>
                    <a:lnTo>
                      <a:pt x="337566" y="32385"/>
                    </a:lnTo>
                    <a:lnTo>
                      <a:pt x="337566" y="122174"/>
                    </a:lnTo>
                    <a:lnTo>
                      <a:pt x="181610" y="301625"/>
                    </a:lnTo>
                    <a:lnTo>
                      <a:pt x="136271" y="300355"/>
                    </a:lnTo>
                    <a:lnTo>
                      <a:pt x="96012" y="292989"/>
                    </a:lnTo>
                    <a:lnTo>
                      <a:pt x="57785" y="278892"/>
                    </a:lnTo>
                    <a:lnTo>
                      <a:pt x="0" y="16510"/>
                    </a:lnTo>
                    <a:lnTo>
                      <a:pt x="16891" y="0"/>
                    </a:lnTo>
                    <a:close/>
                  </a:path>
                </a:pathLst>
              </a:custGeom>
              <a:solidFill>
                <a:srgbClr val="CF9811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204329" y="501650"/>
                <a:ext cx="702692" cy="741681"/>
              </a:xfrm>
              <a:custGeom>
                <a:avLst/>
                <a:gdLst/>
                <a:ahLst/>
                <a:cxnLst/>
                <a:rect l="0" t="0" r="0" b="0"/>
                <a:pathLst>
                  <a:path w="702692" h="741681">
                    <a:moveTo>
                      <a:pt x="471551" y="4064"/>
                    </a:moveTo>
                    <a:lnTo>
                      <a:pt x="534162" y="33401"/>
                    </a:lnTo>
                    <a:lnTo>
                      <a:pt x="593598" y="64389"/>
                    </a:lnTo>
                    <a:lnTo>
                      <a:pt x="649859" y="97028"/>
                    </a:lnTo>
                    <a:lnTo>
                      <a:pt x="702691" y="131445"/>
                    </a:lnTo>
                    <a:lnTo>
                      <a:pt x="243332" y="643128"/>
                    </a:lnTo>
                    <a:lnTo>
                      <a:pt x="0" y="741680"/>
                    </a:lnTo>
                    <a:lnTo>
                      <a:pt x="4445" y="665480"/>
                    </a:lnTo>
                    <a:lnTo>
                      <a:pt x="15240" y="564769"/>
                    </a:lnTo>
                    <a:lnTo>
                      <a:pt x="31877" y="464820"/>
                    </a:lnTo>
                    <a:lnTo>
                      <a:pt x="54229" y="365633"/>
                    </a:lnTo>
                    <a:lnTo>
                      <a:pt x="65913" y="317246"/>
                    </a:lnTo>
                    <a:lnTo>
                      <a:pt x="76073" y="288417"/>
                    </a:lnTo>
                    <a:lnTo>
                      <a:pt x="89916" y="263017"/>
                    </a:lnTo>
                    <a:lnTo>
                      <a:pt x="107442" y="241046"/>
                    </a:lnTo>
                    <a:lnTo>
                      <a:pt x="163830" y="185674"/>
                    </a:lnTo>
                    <a:lnTo>
                      <a:pt x="218440" y="138430"/>
                    </a:lnTo>
                    <a:lnTo>
                      <a:pt x="275971" y="94361"/>
                    </a:lnTo>
                    <a:lnTo>
                      <a:pt x="336804" y="53594"/>
                    </a:lnTo>
                    <a:lnTo>
                      <a:pt x="400812" y="15748"/>
                    </a:lnTo>
                    <a:lnTo>
                      <a:pt x="435356" y="508"/>
                    </a:lnTo>
                    <a:lnTo>
                      <a:pt x="456692" y="0"/>
                    </a:lnTo>
                    <a:close/>
                  </a:path>
                </a:pathLst>
              </a:custGeom>
              <a:solidFill>
                <a:srgbClr val="7B9C6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498207" y="1553591"/>
                <a:ext cx="150877" cy="313564"/>
              </a:xfrm>
              <a:custGeom>
                <a:avLst/>
                <a:gdLst/>
                <a:ahLst/>
                <a:cxnLst/>
                <a:rect l="0" t="0" r="0" b="0"/>
                <a:pathLst>
                  <a:path w="150877" h="313564">
                    <a:moveTo>
                      <a:pt x="71755" y="0"/>
                    </a:moveTo>
                    <a:lnTo>
                      <a:pt x="130302" y="279146"/>
                    </a:lnTo>
                    <a:lnTo>
                      <a:pt x="134620" y="284099"/>
                    </a:lnTo>
                    <a:lnTo>
                      <a:pt x="139700" y="288163"/>
                    </a:lnTo>
                    <a:lnTo>
                      <a:pt x="145034" y="291084"/>
                    </a:lnTo>
                    <a:lnTo>
                      <a:pt x="150876" y="292989"/>
                    </a:lnTo>
                    <a:lnTo>
                      <a:pt x="114808" y="313055"/>
                    </a:lnTo>
                    <a:lnTo>
                      <a:pt x="109601" y="313563"/>
                    </a:lnTo>
                    <a:lnTo>
                      <a:pt x="104775" y="312547"/>
                    </a:lnTo>
                    <a:lnTo>
                      <a:pt x="100203" y="309626"/>
                    </a:lnTo>
                    <a:lnTo>
                      <a:pt x="95885" y="305308"/>
                    </a:lnTo>
                    <a:lnTo>
                      <a:pt x="72136" y="262255"/>
                    </a:lnTo>
                    <a:lnTo>
                      <a:pt x="65786" y="247269"/>
                    </a:lnTo>
                    <a:lnTo>
                      <a:pt x="0" y="22479"/>
                    </a:lnTo>
                    <a:close/>
                  </a:path>
                </a:pathLst>
              </a:custGeom>
              <a:solidFill>
                <a:srgbClr val="7B9C6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689342" y="1580388"/>
                <a:ext cx="242825" cy="307722"/>
              </a:xfrm>
              <a:custGeom>
                <a:avLst/>
                <a:gdLst/>
                <a:ahLst/>
                <a:cxnLst/>
                <a:rect l="0" t="0" r="0" b="0"/>
                <a:pathLst>
                  <a:path w="242825" h="307722">
                    <a:moveTo>
                      <a:pt x="28321" y="273558"/>
                    </a:moveTo>
                    <a:lnTo>
                      <a:pt x="58674" y="246634"/>
                    </a:lnTo>
                    <a:lnTo>
                      <a:pt x="72898" y="232537"/>
                    </a:lnTo>
                    <a:lnTo>
                      <a:pt x="99441" y="202819"/>
                    </a:lnTo>
                    <a:lnTo>
                      <a:pt x="130556" y="160909"/>
                    </a:lnTo>
                    <a:lnTo>
                      <a:pt x="155067" y="120269"/>
                    </a:lnTo>
                    <a:lnTo>
                      <a:pt x="173101" y="83947"/>
                    </a:lnTo>
                    <a:lnTo>
                      <a:pt x="188468" y="45720"/>
                    </a:lnTo>
                    <a:lnTo>
                      <a:pt x="204343" y="0"/>
                    </a:lnTo>
                    <a:lnTo>
                      <a:pt x="224409" y="41275"/>
                    </a:lnTo>
                    <a:lnTo>
                      <a:pt x="242824" y="79121"/>
                    </a:lnTo>
                    <a:lnTo>
                      <a:pt x="233426" y="93599"/>
                    </a:lnTo>
                    <a:lnTo>
                      <a:pt x="204343" y="141351"/>
                    </a:lnTo>
                    <a:lnTo>
                      <a:pt x="181610" y="173482"/>
                    </a:lnTo>
                    <a:lnTo>
                      <a:pt x="157607" y="203200"/>
                    </a:lnTo>
                    <a:lnTo>
                      <a:pt x="132207" y="230886"/>
                    </a:lnTo>
                    <a:lnTo>
                      <a:pt x="95123" y="265430"/>
                    </a:lnTo>
                    <a:lnTo>
                      <a:pt x="66802" y="287782"/>
                    </a:lnTo>
                    <a:lnTo>
                      <a:pt x="37719" y="307086"/>
                    </a:lnTo>
                    <a:lnTo>
                      <a:pt x="28321" y="307721"/>
                    </a:lnTo>
                    <a:lnTo>
                      <a:pt x="23241" y="306324"/>
                    </a:lnTo>
                    <a:lnTo>
                      <a:pt x="17145" y="302514"/>
                    </a:lnTo>
                    <a:lnTo>
                      <a:pt x="7620" y="293370"/>
                    </a:lnTo>
                    <a:lnTo>
                      <a:pt x="2667" y="284988"/>
                    </a:lnTo>
                    <a:lnTo>
                      <a:pt x="0" y="273558"/>
                    </a:lnTo>
                    <a:close/>
                  </a:path>
                </a:pathLst>
              </a:custGeom>
              <a:solidFill>
                <a:srgbClr val="7B9C6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894447" y="946150"/>
                <a:ext cx="571755" cy="711836"/>
              </a:xfrm>
              <a:custGeom>
                <a:avLst/>
                <a:gdLst/>
                <a:ahLst/>
                <a:cxnLst/>
                <a:rect l="0" t="0" r="0" b="0"/>
                <a:pathLst>
                  <a:path w="571755" h="711836">
                    <a:moveTo>
                      <a:pt x="471678" y="81788"/>
                    </a:moveTo>
                    <a:lnTo>
                      <a:pt x="496697" y="150368"/>
                    </a:lnTo>
                    <a:lnTo>
                      <a:pt x="525653" y="242443"/>
                    </a:lnTo>
                    <a:lnTo>
                      <a:pt x="549402" y="335026"/>
                    </a:lnTo>
                    <a:lnTo>
                      <a:pt x="568071" y="428625"/>
                    </a:lnTo>
                    <a:lnTo>
                      <a:pt x="571754" y="457581"/>
                    </a:lnTo>
                    <a:lnTo>
                      <a:pt x="570992" y="486664"/>
                    </a:lnTo>
                    <a:lnTo>
                      <a:pt x="565658" y="510667"/>
                    </a:lnTo>
                    <a:lnTo>
                      <a:pt x="552704" y="530987"/>
                    </a:lnTo>
                    <a:lnTo>
                      <a:pt x="537718" y="547243"/>
                    </a:lnTo>
                    <a:lnTo>
                      <a:pt x="498348" y="572008"/>
                    </a:lnTo>
                    <a:lnTo>
                      <a:pt x="453009" y="595122"/>
                    </a:lnTo>
                    <a:lnTo>
                      <a:pt x="412750" y="613410"/>
                    </a:lnTo>
                    <a:lnTo>
                      <a:pt x="383921" y="625602"/>
                    </a:lnTo>
                    <a:lnTo>
                      <a:pt x="337312" y="642874"/>
                    </a:lnTo>
                    <a:lnTo>
                      <a:pt x="225425" y="672211"/>
                    </a:lnTo>
                    <a:lnTo>
                      <a:pt x="112522" y="697484"/>
                    </a:lnTo>
                    <a:lnTo>
                      <a:pt x="36449" y="711835"/>
                    </a:lnTo>
                    <a:lnTo>
                      <a:pt x="0" y="638556"/>
                    </a:lnTo>
                    <a:lnTo>
                      <a:pt x="146812" y="0"/>
                    </a:lnTo>
                    <a:lnTo>
                      <a:pt x="202057" y="1651"/>
                    </a:lnTo>
                    <a:lnTo>
                      <a:pt x="238887" y="4064"/>
                    </a:lnTo>
                    <a:lnTo>
                      <a:pt x="293751" y="10160"/>
                    </a:lnTo>
                    <a:lnTo>
                      <a:pt x="348107" y="18415"/>
                    </a:lnTo>
                    <a:lnTo>
                      <a:pt x="402463" y="29337"/>
                    </a:lnTo>
                    <a:lnTo>
                      <a:pt x="442976" y="38862"/>
                    </a:lnTo>
                    <a:lnTo>
                      <a:pt x="459232" y="51054"/>
                    </a:lnTo>
                    <a:close/>
                  </a:path>
                </a:pathLst>
              </a:custGeom>
              <a:solidFill>
                <a:srgbClr val="9CB58C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204329" y="1224026"/>
                <a:ext cx="365634" cy="352045"/>
              </a:xfrm>
              <a:custGeom>
                <a:avLst/>
                <a:gdLst/>
                <a:ahLst/>
                <a:cxnLst/>
                <a:rect l="0" t="0" r="0" b="0"/>
                <a:pathLst>
                  <a:path w="365634" h="352045">
                    <a:moveTo>
                      <a:pt x="49403" y="0"/>
                    </a:moveTo>
                    <a:lnTo>
                      <a:pt x="365633" y="329565"/>
                    </a:lnTo>
                    <a:lnTo>
                      <a:pt x="293878" y="35204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9CB58C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252589" y="548386"/>
                <a:ext cx="1157606" cy="1069087"/>
              </a:xfrm>
              <a:custGeom>
                <a:avLst/>
                <a:gdLst/>
                <a:ahLst/>
                <a:cxnLst/>
                <a:rect l="0" t="0" r="0" b="0"/>
                <a:pathLst>
                  <a:path w="1157606" h="1069087">
                    <a:moveTo>
                      <a:pt x="1129665" y="899922"/>
                    </a:moveTo>
                    <a:lnTo>
                      <a:pt x="1106297" y="911479"/>
                    </a:lnTo>
                    <a:lnTo>
                      <a:pt x="1053211" y="934720"/>
                    </a:lnTo>
                    <a:lnTo>
                      <a:pt x="1015238" y="949960"/>
                    </a:lnTo>
                    <a:lnTo>
                      <a:pt x="953516" y="971804"/>
                    </a:lnTo>
                    <a:lnTo>
                      <a:pt x="898017" y="988949"/>
                    </a:lnTo>
                    <a:lnTo>
                      <a:pt x="859790" y="999617"/>
                    </a:lnTo>
                    <a:lnTo>
                      <a:pt x="780161" y="1018413"/>
                    </a:lnTo>
                    <a:lnTo>
                      <a:pt x="749173" y="1024636"/>
                    </a:lnTo>
                    <a:lnTo>
                      <a:pt x="717804" y="1030732"/>
                    </a:lnTo>
                    <a:lnTo>
                      <a:pt x="631063" y="1044829"/>
                    </a:lnTo>
                    <a:lnTo>
                      <a:pt x="586359" y="1050798"/>
                    </a:lnTo>
                    <a:lnTo>
                      <a:pt x="540258" y="1056259"/>
                    </a:lnTo>
                    <a:lnTo>
                      <a:pt x="503555" y="1061085"/>
                    </a:lnTo>
                    <a:lnTo>
                      <a:pt x="477901" y="1065022"/>
                    </a:lnTo>
                    <a:lnTo>
                      <a:pt x="443738" y="1068324"/>
                    </a:lnTo>
                    <a:lnTo>
                      <a:pt x="423799" y="1069086"/>
                    </a:lnTo>
                    <a:lnTo>
                      <a:pt x="398018" y="1067435"/>
                    </a:lnTo>
                    <a:lnTo>
                      <a:pt x="377063" y="1063244"/>
                    </a:lnTo>
                    <a:lnTo>
                      <a:pt x="366014" y="1058799"/>
                    </a:lnTo>
                    <a:lnTo>
                      <a:pt x="319786" y="1010539"/>
                    </a:lnTo>
                    <a:lnTo>
                      <a:pt x="190754" y="893699"/>
                    </a:lnTo>
                    <a:lnTo>
                      <a:pt x="169037" y="882015"/>
                    </a:lnTo>
                    <a:lnTo>
                      <a:pt x="153543" y="868553"/>
                    </a:lnTo>
                    <a:lnTo>
                      <a:pt x="142621" y="854837"/>
                    </a:lnTo>
                    <a:lnTo>
                      <a:pt x="133477" y="838708"/>
                    </a:lnTo>
                    <a:lnTo>
                      <a:pt x="124968" y="816610"/>
                    </a:lnTo>
                    <a:lnTo>
                      <a:pt x="0" y="674116"/>
                    </a:lnTo>
                    <a:lnTo>
                      <a:pt x="2921" y="626110"/>
                    </a:lnTo>
                    <a:lnTo>
                      <a:pt x="13081" y="530098"/>
                    </a:lnTo>
                    <a:lnTo>
                      <a:pt x="28829" y="433959"/>
                    </a:lnTo>
                    <a:lnTo>
                      <a:pt x="50292" y="337947"/>
                    </a:lnTo>
                    <a:lnTo>
                      <a:pt x="66548" y="269748"/>
                    </a:lnTo>
                    <a:lnTo>
                      <a:pt x="74041" y="253873"/>
                    </a:lnTo>
                    <a:lnTo>
                      <a:pt x="85471" y="237998"/>
                    </a:lnTo>
                    <a:lnTo>
                      <a:pt x="111633" y="209550"/>
                    </a:lnTo>
                    <a:lnTo>
                      <a:pt x="168783" y="153924"/>
                    </a:lnTo>
                    <a:lnTo>
                      <a:pt x="213233" y="116840"/>
                    </a:lnTo>
                    <a:lnTo>
                      <a:pt x="270891" y="74930"/>
                    </a:lnTo>
                    <a:lnTo>
                      <a:pt x="354711" y="23622"/>
                    </a:lnTo>
                    <a:lnTo>
                      <a:pt x="431038" y="0"/>
                    </a:lnTo>
                    <a:lnTo>
                      <a:pt x="513969" y="26797"/>
                    </a:lnTo>
                    <a:lnTo>
                      <a:pt x="593979" y="58166"/>
                    </a:lnTo>
                    <a:lnTo>
                      <a:pt x="670687" y="93726"/>
                    </a:lnTo>
                    <a:lnTo>
                      <a:pt x="744220" y="133985"/>
                    </a:lnTo>
                    <a:lnTo>
                      <a:pt x="762127" y="204597"/>
                    </a:lnTo>
                    <a:lnTo>
                      <a:pt x="776224" y="275463"/>
                    </a:lnTo>
                    <a:lnTo>
                      <a:pt x="786511" y="346202"/>
                    </a:lnTo>
                    <a:lnTo>
                      <a:pt x="792861" y="417068"/>
                    </a:lnTo>
                    <a:lnTo>
                      <a:pt x="845439" y="419354"/>
                    </a:lnTo>
                    <a:lnTo>
                      <a:pt x="905637" y="425577"/>
                    </a:lnTo>
                    <a:lnTo>
                      <a:pt x="947801" y="432816"/>
                    </a:lnTo>
                    <a:lnTo>
                      <a:pt x="1005332" y="446024"/>
                    </a:lnTo>
                    <a:lnTo>
                      <a:pt x="1061847" y="463423"/>
                    </a:lnTo>
                    <a:lnTo>
                      <a:pt x="1072388" y="486791"/>
                    </a:lnTo>
                    <a:lnTo>
                      <a:pt x="1091819" y="534289"/>
                    </a:lnTo>
                    <a:lnTo>
                      <a:pt x="1108837" y="582549"/>
                    </a:lnTo>
                    <a:lnTo>
                      <a:pt x="1129919" y="656336"/>
                    </a:lnTo>
                    <a:lnTo>
                      <a:pt x="1147191" y="744220"/>
                    </a:lnTo>
                    <a:lnTo>
                      <a:pt x="1152398" y="782701"/>
                    </a:lnTo>
                    <a:lnTo>
                      <a:pt x="1155065" y="808609"/>
                    </a:lnTo>
                    <a:lnTo>
                      <a:pt x="1157605" y="866267"/>
                    </a:lnTo>
                    <a:lnTo>
                      <a:pt x="1152144" y="880618"/>
                    </a:lnTo>
                    <a:lnTo>
                      <a:pt x="1144270" y="890143"/>
                    </a:lnTo>
                    <a:close/>
                  </a:path>
                </a:pathLst>
              </a:custGeom>
              <a:solidFill>
                <a:srgbClr val="EFEBC9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303008" y="559308"/>
                <a:ext cx="1089407" cy="1043560"/>
              </a:xfrm>
              <a:custGeom>
                <a:avLst/>
                <a:gdLst/>
                <a:ahLst/>
                <a:cxnLst/>
                <a:rect l="0" t="0" r="0" b="0"/>
                <a:pathLst>
                  <a:path w="1089407" h="1043560">
                    <a:moveTo>
                      <a:pt x="1089279" y="865632"/>
                    </a:moveTo>
                    <a:lnTo>
                      <a:pt x="1061212" y="880745"/>
                    </a:lnTo>
                    <a:lnTo>
                      <a:pt x="1038733" y="891540"/>
                    </a:lnTo>
                    <a:lnTo>
                      <a:pt x="1014857" y="902335"/>
                    </a:lnTo>
                    <a:lnTo>
                      <a:pt x="981075" y="916178"/>
                    </a:lnTo>
                    <a:lnTo>
                      <a:pt x="935482" y="932815"/>
                    </a:lnTo>
                    <a:lnTo>
                      <a:pt x="886333" y="948563"/>
                    </a:lnTo>
                    <a:lnTo>
                      <a:pt x="838581" y="961771"/>
                    </a:lnTo>
                    <a:lnTo>
                      <a:pt x="799846" y="972058"/>
                    </a:lnTo>
                    <a:lnTo>
                      <a:pt x="728726" y="987933"/>
                    </a:lnTo>
                    <a:lnTo>
                      <a:pt x="652399" y="1002792"/>
                    </a:lnTo>
                    <a:lnTo>
                      <a:pt x="625729" y="1007491"/>
                    </a:lnTo>
                    <a:lnTo>
                      <a:pt x="542290" y="1020699"/>
                    </a:lnTo>
                    <a:lnTo>
                      <a:pt x="513207" y="1024763"/>
                    </a:lnTo>
                    <a:lnTo>
                      <a:pt x="453644" y="1032637"/>
                    </a:lnTo>
                    <a:lnTo>
                      <a:pt x="391414" y="1040003"/>
                    </a:lnTo>
                    <a:lnTo>
                      <a:pt x="357124" y="1043559"/>
                    </a:lnTo>
                    <a:lnTo>
                      <a:pt x="344424" y="1040892"/>
                    </a:lnTo>
                    <a:lnTo>
                      <a:pt x="334391" y="1035431"/>
                    </a:lnTo>
                    <a:lnTo>
                      <a:pt x="319532" y="1021715"/>
                    </a:lnTo>
                    <a:lnTo>
                      <a:pt x="197739" y="896239"/>
                    </a:lnTo>
                    <a:lnTo>
                      <a:pt x="169926" y="884174"/>
                    </a:lnTo>
                    <a:lnTo>
                      <a:pt x="146304" y="871982"/>
                    </a:lnTo>
                    <a:lnTo>
                      <a:pt x="126619" y="859409"/>
                    </a:lnTo>
                    <a:lnTo>
                      <a:pt x="104140" y="840232"/>
                    </a:lnTo>
                    <a:lnTo>
                      <a:pt x="92075" y="823722"/>
                    </a:lnTo>
                    <a:lnTo>
                      <a:pt x="86360" y="806958"/>
                    </a:lnTo>
                    <a:lnTo>
                      <a:pt x="86233" y="793242"/>
                    </a:lnTo>
                    <a:lnTo>
                      <a:pt x="0" y="687578"/>
                    </a:lnTo>
                    <a:lnTo>
                      <a:pt x="1016" y="642493"/>
                    </a:lnTo>
                    <a:lnTo>
                      <a:pt x="6985" y="552323"/>
                    </a:lnTo>
                    <a:lnTo>
                      <a:pt x="18161" y="462407"/>
                    </a:lnTo>
                    <a:lnTo>
                      <a:pt x="34290" y="372364"/>
                    </a:lnTo>
                    <a:lnTo>
                      <a:pt x="46355" y="315468"/>
                    </a:lnTo>
                    <a:lnTo>
                      <a:pt x="55499" y="287401"/>
                    </a:lnTo>
                    <a:lnTo>
                      <a:pt x="66421" y="267462"/>
                    </a:lnTo>
                    <a:lnTo>
                      <a:pt x="84201" y="246126"/>
                    </a:lnTo>
                    <a:lnTo>
                      <a:pt x="126746" y="197231"/>
                    </a:lnTo>
                    <a:lnTo>
                      <a:pt x="191770" y="134239"/>
                    </a:lnTo>
                    <a:lnTo>
                      <a:pt x="246634" y="88265"/>
                    </a:lnTo>
                    <a:lnTo>
                      <a:pt x="306705" y="43434"/>
                    </a:lnTo>
                    <a:lnTo>
                      <a:pt x="372237" y="0"/>
                    </a:lnTo>
                    <a:lnTo>
                      <a:pt x="454279" y="25019"/>
                    </a:lnTo>
                    <a:lnTo>
                      <a:pt x="514096" y="48006"/>
                    </a:lnTo>
                    <a:lnTo>
                      <a:pt x="572516" y="74676"/>
                    </a:lnTo>
                    <a:lnTo>
                      <a:pt x="638937" y="110109"/>
                    </a:lnTo>
                    <a:lnTo>
                      <a:pt x="685419" y="138557"/>
                    </a:lnTo>
                    <a:lnTo>
                      <a:pt x="694436" y="172847"/>
                    </a:lnTo>
                    <a:lnTo>
                      <a:pt x="702437" y="207137"/>
                    </a:lnTo>
                    <a:lnTo>
                      <a:pt x="712597" y="258572"/>
                    </a:lnTo>
                    <a:lnTo>
                      <a:pt x="720471" y="310134"/>
                    </a:lnTo>
                    <a:lnTo>
                      <a:pt x="726059" y="361442"/>
                    </a:lnTo>
                    <a:lnTo>
                      <a:pt x="729615" y="413258"/>
                    </a:lnTo>
                    <a:lnTo>
                      <a:pt x="798957" y="418465"/>
                    </a:lnTo>
                    <a:lnTo>
                      <a:pt x="850900" y="425704"/>
                    </a:lnTo>
                    <a:lnTo>
                      <a:pt x="903097" y="436118"/>
                    </a:lnTo>
                    <a:lnTo>
                      <a:pt x="955040" y="449453"/>
                    </a:lnTo>
                    <a:lnTo>
                      <a:pt x="1007237" y="465709"/>
                    </a:lnTo>
                    <a:lnTo>
                      <a:pt x="1012571" y="477901"/>
                    </a:lnTo>
                    <a:lnTo>
                      <a:pt x="1052576" y="589026"/>
                    </a:lnTo>
                    <a:lnTo>
                      <a:pt x="1083183" y="739013"/>
                    </a:lnTo>
                    <a:lnTo>
                      <a:pt x="1089406" y="840105"/>
                    </a:lnTo>
                    <a:close/>
                  </a:path>
                </a:pathLst>
              </a:custGeom>
              <a:solidFill>
                <a:srgbClr val="CDCFA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346442" y="1401064"/>
                <a:ext cx="55754" cy="65025"/>
              </a:xfrm>
              <a:custGeom>
                <a:avLst/>
                <a:gdLst/>
                <a:ahLst/>
                <a:cxnLst/>
                <a:rect l="0" t="0" r="0" b="0"/>
                <a:pathLst>
                  <a:path w="55754" h="65025">
                    <a:moveTo>
                      <a:pt x="18415" y="2794"/>
                    </a:moveTo>
                    <a:lnTo>
                      <a:pt x="31623" y="10922"/>
                    </a:lnTo>
                    <a:lnTo>
                      <a:pt x="36703" y="15748"/>
                    </a:lnTo>
                    <a:lnTo>
                      <a:pt x="47244" y="29210"/>
                    </a:lnTo>
                    <a:lnTo>
                      <a:pt x="53975" y="44831"/>
                    </a:lnTo>
                    <a:lnTo>
                      <a:pt x="55753" y="54229"/>
                    </a:lnTo>
                    <a:lnTo>
                      <a:pt x="55753" y="59690"/>
                    </a:lnTo>
                    <a:lnTo>
                      <a:pt x="54991" y="65024"/>
                    </a:lnTo>
                    <a:lnTo>
                      <a:pt x="1651" y="5334"/>
                    </a:lnTo>
                    <a:lnTo>
                      <a:pt x="0" y="3302"/>
                    </a:lnTo>
                    <a:lnTo>
                      <a:pt x="4191" y="762"/>
                    </a:lnTo>
                    <a:lnTo>
                      <a:pt x="9144" y="0"/>
                    </a:lnTo>
                    <a:lnTo>
                      <a:pt x="14732" y="1143"/>
                    </a:lnTo>
                    <a:close/>
                  </a:path>
                </a:pathLst>
              </a:custGeom>
              <a:solidFill>
                <a:srgbClr val="65724E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340346" y="1404493"/>
                <a:ext cx="61088" cy="74550"/>
              </a:xfrm>
              <a:custGeom>
                <a:avLst/>
                <a:gdLst/>
                <a:ahLst/>
                <a:cxnLst/>
                <a:rect l="0" t="0" r="0" b="0"/>
                <a:pathLst>
                  <a:path w="61088" h="74550">
                    <a:moveTo>
                      <a:pt x="2413" y="39878"/>
                    </a:moveTo>
                    <a:lnTo>
                      <a:pt x="0" y="22225"/>
                    </a:lnTo>
                    <a:lnTo>
                      <a:pt x="5715" y="0"/>
                    </a:lnTo>
                    <a:lnTo>
                      <a:pt x="22987" y="9652"/>
                    </a:lnTo>
                    <a:lnTo>
                      <a:pt x="41021" y="27559"/>
                    </a:lnTo>
                    <a:lnTo>
                      <a:pt x="53594" y="45085"/>
                    </a:lnTo>
                    <a:lnTo>
                      <a:pt x="61087" y="61595"/>
                    </a:lnTo>
                    <a:lnTo>
                      <a:pt x="56896" y="68453"/>
                    </a:lnTo>
                    <a:lnTo>
                      <a:pt x="47498" y="73660"/>
                    </a:lnTo>
                    <a:lnTo>
                      <a:pt x="40386" y="74549"/>
                    </a:lnTo>
                    <a:lnTo>
                      <a:pt x="31623" y="71882"/>
                    </a:lnTo>
                    <a:lnTo>
                      <a:pt x="23114" y="65913"/>
                    </a:lnTo>
                    <a:lnTo>
                      <a:pt x="10287" y="52324"/>
                    </a:lnTo>
                    <a:close/>
                  </a:path>
                </a:pathLst>
              </a:custGeom>
              <a:solidFill>
                <a:srgbClr val="98A97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7303008" y="972566"/>
                <a:ext cx="899288" cy="274321"/>
              </a:xfrm>
              <a:custGeom>
                <a:avLst/>
                <a:gdLst/>
                <a:ahLst/>
                <a:cxnLst/>
                <a:rect l="0" t="0" r="0" b="0"/>
                <a:pathLst>
                  <a:path w="899288" h="274321">
                    <a:moveTo>
                      <a:pt x="0" y="274320"/>
                    </a:moveTo>
                    <a:lnTo>
                      <a:pt x="729615" y="0"/>
                    </a:lnTo>
                    <a:lnTo>
                      <a:pt x="752602" y="1270"/>
                    </a:lnTo>
                    <a:lnTo>
                      <a:pt x="786003" y="4064"/>
                    </a:lnTo>
                    <a:lnTo>
                      <a:pt x="818642" y="7874"/>
                    </a:lnTo>
                    <a:lnTo>
                      <a:pt x="859917" y="14097"/>
                    </a:lnTo>
                    <a:lnTo>
                      <a:pt x="899287" y="22098"/>
                    </a:lnTo>
                    <a:lnTo>
                      <a:pt x="761365" y="82042"/>
                    </a:lnTo>
                    <a:lnTo>
                      <a:pt x="726440" y="95758"/>
                    </a:lnTo>
                    <a:lnTo>
                      <a:pt x="443484" y="188849"/>
                    </a:lnTo>
                    <a:lnTo>
                      <a:pt x="376936" y="206121"/>
                    </a:lnTo>
                    <a:lnTo>
                      <a:pt x="294005" y="225171"/>
                    </a:lnTo>
                    <a:lnTo>
                      <a:pt x="188849" y="245364"/>
                    </a:lnTo>
                    <a:lnTo>
                      <a:pt x="94234" y="260858"/>
                    </a:lnTo>
                    <a:close/>
                  </a:path>
                </a:pathLst>
              </a:custGeom>
              <a:solidFill>
                <a:srgbClr val="A2AC7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587742" y="1092073"/>
                <a:ext cx="691008" cy="419101"/>
              </a:xfrm>
              <a:custGeom>
                <a:avLst/>
                <a:gdLst/>
                <a:ahLst/>
                <a:cxnLst/>
                <a:rect l="0" t="0" r="0" b="0"/>
                <a:pathLst>
                  <a:path w="691008" h="419101">
                    <a:moveTo>
                      <a:pt x="641350" y="292735"/>
                    </a:moveTo>
                    <a:lnTo>
                      <a:pt x="613918" y="313563"/>
                    </a:lnTo>
                    <a:lnTo>
                      <a:pt x="513334" y="348869"/>
                    </a:lnTo>
                    <a:lnTo>
                      <a:pt x="493903" y="350647"/>
                    </a:lnTo>
                    <a:lnTo>
                      <a:pt x="435610" y="350901"/>
                    </a:lnTo>
                    <a:lnTo>
                      <a:pt x="364363" y="358902"/>
                    </a:lnTo>
                    <a:lnTo>
                      <a:pt x="295148" y="375412"/>
                    </a:lnTo>
                    <a:lnTo>
                      <a:pt x="239522" y="398272"/>
                    </a:lnTo>
                    <a:lnTo>
                      <a:pt x="206121" y="409956"/>
                    </a:lnTo>
                    <a:lnTo>
                      <a:pt x="180721" y="416179"/>
                    </a:lnTo>
                    <a:lnTo>
                      <a:pt x="163703" y="419100"/>
                    </a:lnTo>
                    <a:lnTo>
                      <a:pt x="131318" y="416052"/>
                    </a:lnTo>
                    <a:lnTo>
                      <a:pt x="109601" y="404495"/>
                    </a:lnTo>
                    <a:lnTo>
                      <a:pt x="87503" y="378714"/>
                    </a:lnTo>
                    <a:lnTo>
                      <a:pt x="75692" y="352679"/>
                    </a:lnTo>
                    <a:lnTo>
                      <a:pt x="62738" y="332867"/>
                    </a:lnTo>
                    <a:lnTo>
                      <a:pt x="46228" y="318262"/>
                    </a:lnTo>
                    <a:lnTo>
                      <a:pt x="26670" y="310515"/>
                    </a:lnTo>
                    <a:lnTo>
                      <a:pt x="14859" y="303149"/>
                    </a:lnTo>
                    <a:lnTo>
                      <a:pt x="6223" y="287020"/>
                    </a:lnTo>
                    <a:lnTo>
                      <a:pt x="3937" y="225679"/>
                    </a:lnTo>
                    <a:lnTo>
                      <a:pt x="0" y="212598"/>
                    </a:lnTo>
                    <a:lnTo>
                      <a:pt x="889" y="204470"/>
                    </a:lnTo>
                    <a:lnTo>
                      <a:pt x="6350" y="195834"/>
                    </a:lnTo>
                    <a:lnTo>
                      <a:pt x="13970" y="191008"/>
                    </a:lnTo>
                    <a:lnTo>
                      <a:pt x="48641" y="185547"/>
                    </a:lnTo>
                    <a:lnTo>
                      <a:pt x="84074" y="186817"/>
                    </a:lnTo>
                    <a:lnTo>
                      <a:pt x="115189" y="194691"/>
                    </a:lnTo>
                    <a:lnTo>
                      <a:pt x="171196" y="205105"/>
                    </a:lnTo>
                    <a:lnTo>
                      <a:pt x="226949" y="206121"/>
                    </a:lnTo>
                    <a:lnTo>
                      <a:pt x="297434" y="193040"/>
                    </a:lnTo>
                    <a:lnTo>
                      <a:pt x="354584" y="170561"/>
                    </a:lnTo>
                    <a:lnTo>
                      <a:pt x="385953" y="153162"/>
                    </a:lnTo>
                    <a:lnTo>
                      <a:pt x="426974" y="123317"/>
                    </a:lnTo>
                    <a:lnTo>
                      <a:pt x="451485" y="100203"/>
                    </a:lnTo>
                    <a:lnTo>
                      <a:pt x="479425" y="64643"/>
                    </a:lnTo>
                    <a:lnTo>
                      <a:pt x="494919" y="38608"/>
                    </a:lnTo>
                    <a:lnTo>
                      <a:pt x="516001" y="13208"/>
                    </a:lnTo>
                    <a:lnTo>
                      <a:pt x="534543" y="1651"/>
                    </a:lnTo>
                    <a:lnTo>
                      <a:pt x="571754" y="0"/>
                    </a:lnTo>
                    <a:lnTo>
                      <a:pt x="603885" y="7239"/>
                    </a:lnTo>
                    <a:lnTo>
                      <a:pt x="639826" y="26162"/>
                    </a:lnTo>
                    <a:lnTo>
                      <a:pt x="659257" y="46228"/>
                    </a:lnTo>
                    <a:lnTo>
                      <a:pt x="673481" y="71628"/>
                    </a:lnTo>
                    <a:lnTo>
                      <a:pt x="684784" y="116078"/>
                    </a:lnTo>
                    <a:lnTo>
                      <a:pt x="688721" y="147955"/>
                    </a:lnTo>
                    <a:lnTo>
                      <a:pt x="691007" y="180594"/>
                    </a:lnTo>
                    <a:lnTo>
                      <a:pt x="688340" y="212344"/>
                    </a:lnTo>
                    <a:lnTo>
                      <a:pt x="681990" y="236220"/>
                    </a:lnTo>
                    <a:lnTo>
                      <a:pt x="673100" y="255778"/>
                    </a:lnTo>
                    <a:lnTo>
                      <a:pt x="658368" y="276479"/>
                    </a:lnTo>
                    <a:close/>
                  </a:path>
                </a:pathLst>
              </a:custGeom>
              <a:solidFill>
                <a:srgbClr val="C5E0F0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8058404" y="985266"/>
                <a:ext cx="220473" cy="106046"/>
              </a:xfrm>
              <a:custGeom>
                <a:avLst/>
                <a:gdLst/>
                <a:ahLst/>
                <a:cxnLst/>
                <a:rect l="0" t="0" r="0" b="0"/>
                <a:pathLst>
                  <a:path w="220473" h="106046">
                    <a:moveTo>
                      <a:pt x="216535" y="59944"/>
                    </a:moveTo>
                    <a:lnTo>
                      <a:pt x="220472" y="73533"/>
                    </a:lnTo>
                    <a:lnTo>
                      <a:pt x="219456" y="79629"/>
                    </a:lnTo>
                    <a:lnTo>
                      <a:pt x="213106" y="89789"/>
                    </a:lnTo>
                    <a:lnTo>
                      <a:pt x="201549" y="98171"/>
                    </a:lnTo>
                    <a:lnTo>
                      <a:pt x="183642" y="105156"/>
                    </a:lnTo>
                    <a:lnTo>
                      <a:pt x="164338" y="106045"/>
                    </a:lnTo>
                    <a:lnTo>
                      <a:pt x="134620" y="96266"/>
                    </a:lnTo>
                    <a:lnTo>
                      <a:pt x="113157" y="90170"/>
                    </a:lnTo>
                    <a:lnTo>
                      <a:pt x="90043" y="86868"/>
                    </a:lnTo>
                    <a:lnTo>
                      <a:pt x="65278" y="86106"/>
                    </a:lnTo>
                    <a:lnTo>
                      <a:pt x="46101" y="86995"/>
                    </a:lnTo>
                    <a:lnTo>
                      <a:pt x="34417" y="84201"/>
                    </a:lnTo>
                    <a:lnTo>
                      <a:pt x="22987" y="77470"/>
                    </a:lnTo>
                    <a:lnTo>
                      <a:pt x="12192" y="66675"/>
                    </a:lnTo>
                    <a:lnTo>
                      <a:pt x="2159" y="51435"/>
                    </a:lnTo>
                    <a:lnTo>
                      <a:pt x="0" y="36449"/>
                    </a:lnTo>
                    <a:lnTo>
                      <a:pt x="6985" y="23876"/>
                    </a:lnTo>
                    <a:lnTo>
                      <a:pt x="23622" y="13462"/>
                    </a:lnTo>
                    <a:lnTo>
                      <a:pt x="48006" y="5334"/>
                    </a:lnTo>
                    <a:lnTo>
                      <a:pt x="80518" y="0"/>
                    </a:lnTo>
                    <a:lnTo>
                      <a:pt x="120777" y="1270"/>
                    </a:lnTo>
                    <a:lnTo>
                      <a:pt x="151892" y="8763"/>
                    </a:lnTo>
                    <a:lnTo>
                      <a:pt x="171577" y="17780"/>
                    </a:lnTo>
                    <a:lnTo>
                      <a:pt x="188849" y="29464"/>
                    </a:lnTo>
                    <a:lnTo>
                      <a:pt x="204216" y="43942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8273669" y="1080770"/>
                <a:ext cx="93473" cy="346203"/>
              </a:xfrm>
              <a:custGeom>
                <a:avLst/>
                <a:gdLst/>
                <a:ahLst/>
                <a:cxnLst/>
                <a:rect l="0" t="0" r="0" b="0"/>
                <a:pathLst>
                  <a:path w="93473" h="346203">
                    <a:moveTo>
                      <a:pt x="11811" y="0"/>
                    </a:moveTo>
                    <a:lnTo>
                      <a:pt x="14859" y="889"/>
                    </a:lnTo>
                    <a:lnTo>
                      <a:pt x="21209" y="4699"/>
                    </a:lnTo>
                    <a:lnTo>
                      <a:pt x="35814" y="24130"/>
                    </a:lnTo>
                    <a:lnTo>
                      <a:pt x="56134" y="58928"/>
                    </a:lnTo>
                    <a:lnTo>
                      <a:pt x="68961" y="86487"/>
                    </a:lnTo>
                    <a:lnTo>
                      <a:pt x="79502" y="115316"/>
                    </a:lnTo>
                    <a:lnTo>
                      <a:pt x="90424" y="155702"/>
                    </a:lnTo>
                    <a:lnTo>
                      <a:pt x="93472" y="190500"/>
                    </a:lnTo>
                    <a:lnTo>
                      <a:pt x="91694" y="216662"/>
                    </a:lnTo>
                    <a:lnTo>
                      <a:pt x="78994" y="253492"/>
                    </a:lnTo>
                    <a:lnTo>
                      <a:pt x="74295" y="270510"/>
                    </a:lnTo>
                    <a:lnTo>
                      <a:pt x="68961" y="304165"/>
                    </a:lnTo>
                    <a:lnTo>
                      <a:pt x="67437" y="323469"/>
                    </a:lnTo>
                    <a:lnTo>
                      <a:pt x="64262" y="334518"/>
                    </a:lnTo>
                    <a:lnTo>
                      <a:pt x="60071" y="341249"/>
                    </a:lnTo>
                    <a:lnTo>
                      <a:pt x="53340" y="345567"/>
                    </a:lnTo>
                    <a:lnTo>
                      <a:pt x="45212" y="346202"/>
                    </a:lnTo>
                    <a:lnTo>
                      <a:pt x="37592" y="344424"/>
                    </a:lnTo>
                    <a:lnTo>
                      <a:pt x="25908" y="336931"/>
                    </a:lnTo>
                    <a:lnTo>
                      <a:pt x="18923" y="327152"/>
                    </a:lnTo>
                    <a:lnTo>
                      <a:pt x="13843" y="313817"/>
                    </a:lnTo>
                    <a:lnTo>
                      <a:pt x="12573" y="277368"/>
                    </a:lnTo>
                    <a:lnTo>
                      <a:pt x="20701" y="234188"/>
                    </a:lnTo>
                    <a:lnTo>
                      <a:pt x="32258" y="190881"/>
                    </a:lnTo>
                    <a:lnTo>
                      <a:pt x="33528" y="164846"/>
                    </a:lnTo>
                    <a:lnTo>
                      <a:pt x="28321" y="132461"/>
                    </a:lnTo>
                    <a:lnTo>
                      <a:pt x="13716" y="94107"/>
                    </a:lnTo>
                    <a:lnTo>
                      <a:pt x="3556" y="56388"/>
                    </a:lnTo>
                    <a:lnTo>
                      <a:pt x="0" y="16256"/>
                    </a:lnTo>
                    <a:lnTo>
                      <a:pt x="1524" y="7239"/>
                    </a:lnTo>
                    <a:lnTo>
                      <a:pt x="5207" y="1905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8038973" y="1407795"/>
                <a:ext cx="235332" cy="114682"/>
              </a:xfrm>
              <a:custGeom>
                <a:avLst/>
                <a:gdLst/>
                <a:ahLst/>
                <a:cxnLst/>
                <a:rect l="0" t="0" r="0" b="0"/>
                <a:pathLst>
                  <a:path w="235332" h="114682">
                    <a:moveTo>
                      <a:pt x="229870" y="8890"/>
                    </a:moveTo>
                    <a:lnTo>
                      <a:pt x="232410" y="14224"/>
                    </a:lnTo>
                    <a:lnTo>
                      <a:pt x="235331" y="25019"/>
                    </a:lnTo>
                    <a:lnTo>
                      <a:pt x="232410" y="41275"/>
                    </a:lnTo>
                    <a:lnTo>
                      <a:pt x="213487" y="63881"/>
                    </a:lnTo>
                    <a:lnTo>
                      <a:pt x="174752" y="80518"/>
                    </a:lnTo>
                    <a:lnTo>
                      <a:pt x="142748" y="91821"/>
                    </a:lnTo>
                    <a:lnTo>
                      <a:pt x="101473" y="103378"/>
                    </a:lnTo>
                    <a:lnTo>
                      <a:pt x="60452" y="113919"/>
                    </a:lnTo>
                    <a:lnTo>
                      <a:pt x="36703" y="114681"/>
                    </a:lnTo>
                    <a:lnTo>
                      <a:pt x="8001" y="107188"/>
                    </a:lnTo>
                    <a:lnTo>
                      <a:pt x="0" y="92456"/>
                    </a:lnTo>
                    <a:lnTo>
                      <a:pt x="0" y="74930"/>
                    </a:lnTo>
                    <a:lnTo>
                      <a:pt x="8001" y="60706"/>
                    </a:lnTo>
                    <a:lnTo>
                      <a:pt x="36068" y="43053"/>
                    </a:lnTo>
                    <a:lnTo>
                      <a:pt x="81407" y="21590"/>
                    </a:lnTo>
                    <a:lnTo>
                      <a:pt x="137160" y="4445"/>
                    </a:lnTo>
                    <a:lnTo>
                      <a:pt x="169799" y="0"/>
                    </a:lnTo>
                    <a:lnTo>
                      <a:pt x="206121" y="1143"/>
                    </a:lnTo>
                    <a:lnTo>
                      <a:pt x="228346" y="6223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481570" y="614299"/>
                <a:ext cx="287275" cy="236602"/>
              </a:xfrm>
              <a:custGeom>
                <a:avLst/>
                <a:gdLst/>
                <a:ahLst/>
                <a:cxnLst/>
                <a:rect l="0" t="0" r="0" b="0"/>
                <a:pathLst>
                  <a:path w="287275" h="236602">
                    <a:moveTo>
                      <a:pt x="274701" y="28956"/>
                    </a:moveTo>
                    <a:lnTo>
                      <a:pt x="257556" y="42545"/>
                    </a:lnTo>
                    <a:lnTo>
                      <a:pt x="219329" y="69215"/>
                    </a:lnTo>
                    <a:lnTo>
                      <a:pt x="198247" y="82296"/>
                    </a:lnTo>
                    <a:lnTo>
                      <a:pt x="163449" y="103505"/>
                    </a:lnTo>
                    <a:lnTo>
                      <a:pt x="131572" y="132080"/>
                    </a:lnTo>
                    <a:lnTo>
                      <a:pt x="119634" y="148082"/>
                    </a:lnTo>
                    <a:lnTo>
                      <a:pt x="57785" y="224663"/>
                    </a:lnTo>
                    <a:lnTo>
                      <a:pt x="45466" y="232410"/>
                    </a:lnTo>
                    <a:lnTo>
                      <a:pt x="33147" y="236347"/>
                    </a:lnTo>
                    <a:lnTo>
                      <a:pt x="20701" y="236601"/>
                    </a:lnTo>
                    <a:lnTo>
                      <a:pt x="8890" y="231648"/>
                    </a:lnTo>
                    <a:lnTo>
                      <a:pt x="1524" y="221361"/>
                    </a:lnTo>
                    <a:lnTo>
                      <a:pt x="0" y="210820"/>
                    </a:lnTo>
                    <a:lnTo>
                      <a:pt x="2794" y="202819"/>
                    </a:lnTo>
                    <a:lnTo>
                      <a:pt x="36957" y="160401"/>
                    </a:lnTo>
                    <a:lnTo>
                      <a:pt x="52197" y="136271"/>
                    </a:lnTo>
                    <a:lnTo>
                      <a:pt x="69215" y="110109"/>
                    </a:lnTo>
                    <a:lnTo>
                      <a:pt x="94234" y="82042"/>
                    </a:lnTo>
                    <a:lnTo>
                      <a:pt x="128143" y="57150"/>
                    </a:lnTo>
                    <a:lnTo>
                      <a:pt x="168021" y="36322"/>
                    </a:lnTo>
                    <a:lnTo>
                      <a:pt x="209550" y="19050"/>
                    </a:lnTo>
                    <a:lnTo>
                      <a:pt x="253111" y="5461"/>
                    </a:lnTo>
                    <a:lnTo>
                      <a:pt x="275717" y="0"/>
                    </a:lnTo>
                    <a:lnTo>
                      <a:pt x="282575" y="2413"/>
                    </a:lnTo>
                    <a:lnTo>
                      <a:pt x="285623" y="5461"/>
                    </a:lnTo>
                    <a:lnTo>
                      <a:pt x="287274" y="10668"/>
                    </a:lnTo>
                    <a:lnTo>
                      <a:pt x="286639" y="15748"/>
                    </a:lnTo>
                    <a:lnTo>
                      <a:pt x="285242" y="19685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791704" y="646049"/>
                <a:ext cx="176404" cy="173483"/>
              </a:xfrm>
              <a:custGeom>
                <a:avLst/>
                <a:gdLst/>
                <a:ahLst/>
                <a:cxnLst/>
                <a:rect l="0" t="0" r="0" b="0"/>
                <a:pathLst>
                  <a:path w="176404" h="173483">
                    <a:moveTo>
                      <a:pt x="54864" y="508"/>
                    </a:moveTo>
                    <a:lnTo>
                      <a:pt x="79248" y="8763"/>
                    </a:lnTo>
                    <a:lnTo>
                      <a:pt x="103759" y="23241"/>
                    </a:lnTo>
                    <a:lnTo>
                      <a:pt x="124841" y="42164"/>
                    </a:lnTo>
                    <a:lnTo>
                      <a:pt x="153416" y="78740"/>
                    </a:lnTo>
                    <a:lnTo>
                      <a:pt x="164719" y="97155"/>
                    </a:lnTo>
                    <a:lnTo>
                      <a:pt x="172339" y="116586"/>
                    </a:lnTo>
                    <a:lnTo>
                      <a:pt x="176403" y="137033"/>
                    </a:lnTo>
                    <a:lnTo>
                      <a:pt x="174879" y="151130"/>
                    </a:lnTo>
                    <a:lnTo>
                      <a:pt x="170688" y="160655"/>
                    </a:lnTo>
                    <a:lnTo>
                      <a:pt x="164465" y="167513"/>
                    </a:lnTo>
                    <a:lnTo>
                      <a:pt x="154051" y="172974"/>
                    </a:lnTo>
                    <a:lnTo>
                      <a:pt x="138684" y="173482"/>
                    </a:lnTo>
                    <a:lnTo>
                      <a:pt x="125730" y="169164"/>
                    </a:lnTo>
                    <a:lnTo>
                      <a:pt x="110744" y="153289"/>
                    </a:lnTo>
                    <a:lnTo>
                      <a:pt x="100203" y="134620"/>
                    </a:lnTo>
                    <a:lnTo>
                      <a:pt x="84963" y="115824"/>
                    </a:lnTo>
                    <a:lnTo>
                      <a:pt x="66929" y="100838"/>
                    </a:lnTo>
                    <a:lnTo>
                      <a:pt x="46101" y="89535"/>
                    </a:lnTo>
                    <a:lnTo>
                      <a:pt x="27432" y="83312"/>
                    </a:lnTo>
                    <a:lnTo>
                      <a:pt x="15367" y="76454"/>
                    </a:lnTo>
                    <a:lnTo>
                      <a:pt x="6731" y="65786"/>
                    </a:lnTo>
                    <a:lnTo>
                      <a:pt x="1524" y="51435"/>
                    </a:lnTo>
                    <a:lnTo>
                      <a:pt x="0" y="32893"/>
                    </a:lnTo>
                    <a:lnTo>
                      <a:pt x="3556" y="20447"/>
                    </a:lnTo>
                    <a:lnTo>
                      <a:pt x="11176" y="11049"/>
                    </a:lnTo>
                    <a:lnTo>
                      <a:pt x="22733" y="4064"/>
                    </a:lnTo>
                    <a:lnTo>
                      <a:pt x="38608" y="0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460742" y="1379728"/>
                <a:ext cx="240285" cy="195835"/>
              </a:xfrm>
              <a:custGeom>
                <a:avLst/>
                <a:gdLst/>
                <a:ahLst/>
                <a:cxnLst/>
                <a:rect l="0" t="0" r="0" b="0"/>
                <a:pathLst>
                  <a:path w="240285" h="195835">
                    <a:moveTo>
                      <a:pt x="37973" y="3048"/>
                    </a:moveTo>
                    <a:lnTo>
                      <a:pt x="76835" y="10668"/>
                    </a:lnTo>
                    <a:lnTo>
                      <a:pt x="105791" y="19812"/>
                    </a:lnTo>
                    <a:lnTo>
                      <a:pt x="126492" y="29083"/>
                    </a:lnTo>
                    <a:lnTo>
                      <a:pt x="150622" y="39751"/>
                    </a:lnTo>
                    <a:lnTo>
                      <a:pt x="172212" y="53848"/>
                    </a:lnTo>
                    <a:lnTo>
                      <a:pt x="193167" y="76454"/>
                    </a:lnTo>
                    <a:lnTo>
                      <a:pt x="205232" y="98679"/>
                    </a:lnTo>
                    <a:lnTo>
                      <a:pt x="230632" y="138684"/>
                    </a:lnTo>
                    <a:lnTo>
                      <a:pt x="237744" y="150749"/>
                    </a:lnTo>
                    <a:lnTo>
                      <a:pt x="240284" y="167640"/>
                    </a:lnTo>
                    <a:lnTo>
                      <a:pt x="236601" y="180594"/>
                    </a:lnTo>
                    <a:lnTo>
                      <a:pt x="227203" y="192405"/>
                    </a:lnTo>
                    <a:lnTo>
                      <a:pt x="216789" y="195834"/>
                    </a:lnTo>
                    <a:lnTo>
                      <a:pt x="204724" y="193929"/>
                    </a:lnTo>
                    <a:lnTo>
                      <a:pt x="196596" y="191008"/>
                    </a:lnTo>
                    <a:lnTo>
                      <a:pt x="174879" y="169037"/>
                    </a:lnTo>
                    <a:lnTo>
                      <a:pt x="152654" y="131191"/>
                    </a:lnTo>
                    <a:lnTo>
                      <a:pt x="142113" y="117475"/>
                    </a:lnTo>
                    <a:lnTo>
                      <a:pt x="121285" y="99314"/>
                    </a:lnTo>
                    <a:lnTo>
                      <a:pt x="104013" y="88773"/>
                    </a:lnTo>
                    <a:lnTo>
                      <a:pt x="25146" y="45212"/>
                    </a:lnTo>
                    <a:lnTo>
                      <a:pt x="5461" y="28194"/>
                    </a:lnTo>
                    <a:lnTo>
                      <a:pt x="0" y="15113"/>
                    </a:lnTo>
                    <a:lnTo>
                      <a:pt x="3048" y="5207"/>
                    </a:lnTo>
                    <a:lnTo>
                      <a:pt x="21463" y="0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29549" y="1259586"/>
                <a:ext cx="16130" cy="40006"/>
              </a:xfrm>
              <a:custGeom>
                <a:avLst/>
                <a:gdLst/>
                <a:ahLst/>
                <a:cxnLst/>
                <a:rect l="0" t="0" r="0" b="0"/>
                <a:pathLst>
                  <a:path w="16130" h="40006">
                    <a:moveTo>
                      <a:pt x="1778" y="21717"/>
                    </a:moveTo>
                    <a:lnTo>
                      <a:pt x="127" y="13716"/>
                    </a:lnTo>
                    <a:lnTo>
                      <a:pt x="0" y="3683"/>
                    </a:lnTo>
                    <a:lnTo>
                      <a:pt x="1524" y="0"/>
                    </a:lnTo>
                    <a:lnTo>
                      <a:pt x="5842" y="127"/>
                    </a:lnTo>
                    <a:lnTo>
                      <a:pt x="10541" y="6858"/>
                    </a:lnTo>
                    <a:lnTo>
                      <a:pt x="15621" y="22225"/>
                    </a:lnTo>
                    <a:lnTo>
                      <a:pt x="16129" y="35941"/>
                    </a:lnTo>
                    <a:lnTo>
                      <a:pt x="14605" y="39370"/>
                    </a:lnTo>
                    <a:lnTo>
                      <a:pt x="13970" y="40005"/>
                    </a:lnTo>
                    <a:lnTo>
                      <a:pt x="10414" y="39370"/>
                    </a:lnTo>
                    <a:lnTo>
                      <a:pt x="7239" y="35814"/>
                    </a:lnTo>
                    <a:close/>
                  </a:path>
                </a:pathLst>
              </a:custGeom>
              <a:solidFill>
                <a:srgbClr val="EC7F7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7551801" y="730250"/>
                <a:ext cx="35180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35180" h="24258">
                    <a:moveTo>
                      <a:pt x="27432" y="254"/>
                    </a:moveTo>
                    <a:lnTo>
                      <a:pt x="33401" y="0"/>
                    </a:lnTo>
                    <a:lnTo>
                      <a:pt x="35179" y="4572"/>
                    </a:lnTo>
                    <a:lnTo>
                      <a:pt x="30226" y="11176"/>
                    </a:lnTo>
                    <a:lnTo>
                      <a:pt x="21209" y="18288"/>
                    </a:lnTo>
                    <a:lnTo>
                      <a:pt x="7493" y="24003"/>
                    </a:lnTo>
                    <a:lnTo>
                      <a:pt x="2667" y="24257"/>
                    </a:lnTo>
                    <a:lnTo>
                      <a:pt x="254" y="22733"/>
                    </a:lnTo>
                    <a:lnTo>
                      <a:pt x="0" y="19558"/>
                    </a:lnTo>
                    <a:lnTo>
                      <a:pt x="2667" y="15240"/>
                    </a:lnTo>
                    <a:lnTo>
                      <a:pt x="10795" y="8255"/>
                    </a:lnTo>
                    <a:lnTo>
                      <a:pt x="22733" y="1651"/>
                    </a:lnTo>
                    <a:close/>
                  </a:path>
                </a:pathLst>
              </a:custGeom>
              <a:solidFill>
                <a:srgbClr val="EC7F7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7597140" y="1434973"/>
                <a:ext cx="30354" cy="31624"/>
              </a:xfrm>
              <a:custGeom>
                <a:avLst/>
                <a:gdLst/>
                <a:ahLst/>
                <a:cxnLst/>
                <a:rect l="0" t="0" r="0" b="0"/>
                <a:pathLst>
                  <a:path w="30354" h="31624">
                    <a:moveTo>
                      <a:pt x="19939" y="10795"/>
                    </a:moveTo>
                    <a:lnTo>
                      <a:pt x="25146" y="17018"/>
                    </a:lnTo>
                    <a:lnTo>
                      <a:pt x="29972" y="25781"/>
                    </a:lnTo>
                    <a:lnTo>
                      <a:pt x="30353" y="29718"/>
                    </a:lnTo>
                    <a:lnTo>
                      <a:pt x="27686" y="31623"/>
                    </a:lnTo>
                    <a:lnTo>
                      <a:pt x="25654" y="31496"/>
                    </a:lnTo>
                    <a:lnTo>
                      <a:pt x="19685" y="28829"/>
                    </a:lnTo>
                    <a:lnTo>
                      <a:pt x="10414" y="20828"/>
                    </a:lnTo>
                    <a:lnTo>
                      <a:pt x="3175" y="11811"/>
                    </a:lnTo>
                    <a:lnTo>
                      <a:pt x="0" y="3937"/>
                    </a:lnTo>
                    <a:lnTo>
                      <a:pt x="2032" y="0"/>
                    </a:lnTo>
                    <a:lnTo>
                      <a:pt x="4699" y="0"/>
                    </a:lnTo>
                    <a:lnTo>
                      <a:pt x="11303" y="3302"/>
                    </a:lnTo>
                    <a:close/>
                  </a:path>
                </a:pathLst>
              </a:custGeom>
              <a:solidFill>
                <a:srgbClr val="EC7F7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7628890" y="640080"/>
                <a:ext cx="120651" cy="46991"/>
              </a:xfrm>
              <a:custGeom>
                <a:avLst/>
                <a:gdLst/>
                <a:ahLst/>
                <a:cxnLst/>
                <a:rect l="0" t="0" r="0" b="0"/>
                <a:pathLst>
                  <a:path w="120651" h="46991">
                    <a:moveTo>
                      <a:pt x="120650" y="0"/>
                    </a:moveTo>
                    <a:lnTo>
                      <a:pt x="96520" y="7620"/>
                    </a:lnTo>
                    <a:lnTo>
                      <a:pt x="55880" y="16510"/>
                    </a:lnTo>
                    <a:lnTo>
                      <a:pt x="31750" y="24130"/>
                    </a:lnTo>
                    <a:lnTo>
                      <a:pt x="17780" y="31750"/>
                    </a:lnTo>
                    <a:lnTo>
                      <a:pt x="0" y="4699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8286750" y="1103630"/>
                <a:ext cx="45721" cy="72391"/>
              </a:xfrm>
              <a:custGeom>
                <a:avLst/>
                <a:gdLst/>
                <a:ahLst/>
                <a:cxnLst/>
                <a:rect l="0" t="0" r="0" b="0"/>
                <a:pathLst>
                  <a:path w="45721" h="72391">
                    <a:moveTo>
                      <a:pt x="0" y="0"/>
                    </a:moveTo>
                    <a:lnTo>
                      <a:pt x="10160" y="17780"/>
                    </a:lnTo>
                    <a:lnTo>
                      <a:pt x="33020" y="44450"/>
                    </a:lnTo>
                    <a:lnTo>
                      <a:pt x="41910" y="60960"/>
                    </a:lnTo>
                    <a:lnTo>
                      <a:pt x="45720" y="7239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8295640" y="1149350"/>
                <a:ext cx="55881" cy="106681"/>
              </a:xfrm>
              <a:custGeom>
                <a:avLst/>
                <a:gdLst/>
                <a:ahLst/>
                <a:cxnLst/>
                <a:rect l="0" t="0" r="0" b="0"/>
                <a:pathLst>
                  <a:path w="55881" h="106681">
                    <a:moveTo>
                      <a:pt x="0" y="0"/>
                    </a:moveTo>
                    <a:lnTo>
                      <a:pt x="12700" y="24130"/>
                    </a:lnTo>
                    <a:lnTo>
                      <a:pt x="43180" y="60960"/>
                    </a:lnTo>
                    <a:lnTo>
                      <a:pt x="50800" y="74930"/>
                    </a:lnTo>
                    <a:lnTo>
                      <a:pt x="55880" y="10668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7534910" y="715010"/>
                <a:ext cx="77471" cy="107951"/>
              </a:xfrm>
              <a:custGeom>
                <a:avLst/>
                <a:gdLst/>
                <a:ahLst/>
                <a:cxnLst/>
                <a:rect l="0" t="0" r="0" b="0"/>
                <a:pathLst>
                  <a:path w="77471" h="107951">
                    <a:moveTo>
                      <a:pt x="77470" y="0"/>
                    </a:moveTo>
                    <a:lnTo>
                      <a:pt x="76200" y="8890"/>
                    </a:lnTo>
                    <a:lnTo>
                      <a:pt x="72390" y="16510"/>
                    </a:lnTo>
                    <a:lnTo>
                      <a:pt x="62230" y="30480"/>
                    </a:lnTo>
                    <a:lnTo>
                      <a:pt x="24130" y="78740"/>
                    </a:lnTo>
                    <a:lnTo>
                      <a:pt x="0" y="10795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8300720" y="1214120"/>
                <a:ext cx="17781" cy="12192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121921">
                    <a:moveTo>
                      <a:pt x="17780" y="0"/>
                    </a:moveTo>
                    <a:lnTo>
                      <a:pt x="17780" y="36830"/>
                    </a:lnTo>
                    <a:lnTo>
                      <a:pt x="15240" y="68580"/>
                    </a:lnTo>
                    <a:lnTo>
                      <a:pt x="1270" y="107950"/>
                    </a:lnTo>
                    <a:lnTo>
                      <a:pt x="0" y="12192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8319770" y="1310640"/>
                <a:ext cx="10161" cy="85091"/>
              </a:xfrm>
              <a:custGeom>
                <a:avLst/>
                <a:gdLst/>
                <a:ahLst/>
                <a:cxnLst/>
                <a:rect l="0" t="0" r="0" b="0"/>
                <a:pathLst>
                  <a:path w="10161" h="85091">
                    <a:moveTo>
                      <a:pt x="10160" y="0"/>
                    </a:moveTo>
                    <a:lnTo>
                      <a:pt x="6350" y="7620"/>
                    </a:lnTo>
                    <a:lnTo>
                      <a:pt x="1270" y="19050"/>
                    </a:lnTo>
                    <a:lnTo>
                      <a:pt x="0" y="50800"/>
                    </a:lnTo>
                    <a:lnTo>
                      <a:pt x="0" y="8509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8049260" y="1418590"/>
                <a:ext cx="210821" cy="87631"/>
              </a:xfrm>
              <a:custGeom>
                <a:avLst/>
                <a:gdLst/>
                <a:ahLst/>
                <a:cxnLst/>
                <a:rect l="0" t="0" r="0" b="0"/>
                <a:pathLst>
                  <a:path w="210821" h="87631">
                    <a:moveTo>
                      <a:pt x="210820" y="29210"/>
                    </a:moveTo>
                    <a:lnTo>
                      <a:pt x="210820" y="17780"/>
                    </a:lnTo>
                    <a:lnTo>
                      <a:pt x="209550" y="15240"/>
                    </a:lnTo>
                    <a:lnTo>
                      <a:pt x="200660" y="0"/>
                    </a:lnTo>
                    <a:lnTo>
                      <a:pt x="190500" y="1270"/>
                    </a:lnTo>
                    <a:lnTo>
                      <a:pt x="185420" y="10160"/>
                    </a:lnTo>
                    <a:lnTo>
                      <a:pt x="194310" y="33020"/>
                    </a:lnTo>
                    <a:lnTo>
                      <a:pt x="194310" y="36830"/>
                    </a:lnTo>
                    <a:lnTo>
                      <a:pt x="193040" y="39370"/>
                    </a:lnTo>
                    <a:lnTo>
                      <a:pt x="170180" y="11430"/>
                    </a:lnTo>
                    <a:lnTo>
                      <a:pt x="160020" y="3810"/>
                    </a:lnTo>
                    <a:lnTo>
                      <a:pt x="157480" y="3810"/>
                    </a:lnTo>
                    <a:lnTo>
                      <a:pt x="154940" y="6350"/>
                    </a:lnTo>
                    <a:lnTo>
                      <a:pt x="157480" y="15240"/>
                    </a:lnTo>
                    <a:lnTo>
                      <a:pt x="168910" y="38100"/>
                    </a:lnTo>
                    <a:lnTo>
                      <a:pt x="167640" y="48260"/>
                    </a:lnTo>
                    <a:lnTo>
                      <a:pt x="153670" y="40640"/>
                    </a:lnTo>
                    <a:lnTo>
                      <a:pt x="129540" y="8890"/>
                    </a:lnTo>
                    <a:lnTo>
                      <a:pt x="119380" y="3810"/>
                    </a:lnTo>
                    <a:lnTo>
                      <a:pt x="110490" y="8890"/>
                    </a:lnTo>
                    <a:lnTo>
                      <a:pt x="113030" y="17780"/>
                    </a:lnTo>
                    <a:lnTo>
                      <a:pt x="135890" y="34290"/>
                    </a:lnTo>
                    <a:lnTo>
                      <a:pt x="140970" y="44450"/>
                    </a:lnTo>
                    <a:lnTo>
                      <a:pt x="140970" y="54610"/>
                    </a:lnTo>
                    <a:lnTo>
                      <a:pt x="138430" y="62230"/>
                    </a:lnTo>
                    <a:lnTo>
                      <a:pt x="127000" y="55880"/>
                    </a:lnTo>
                    <a:lnTo>
                      <a:pt x="109220" y="33020"/>
                    </a:lnTo>
                    <a:lnTo>
                      <a:pt x="91440" y="17780"/>
                    </a:lnTo>
                    <a:lnTo>
                      <a:pt x="81280" y="12700"/>
                    </a:lnTo>
                    <a:lnTo>
                      <a:pt x="78740" y="16510"/>
                    </a:lnTo>
                    <a:lnTo>
                      <a:pt x="85090" y="27940"/>
                    </a:lnTo>
                    <a:lnTo>
                      <a:pt x="102870" y="45720"/>
                    </a:lnTo>
                    <a:lnTo>
                      <a:pt x="109220" y="60960"/>
                    </a:lnTo>
                    <a:lnTo>
                      <a:pt x="107950" y="69850"/>
                    </a:lnTo>
                    <a:lnTo>
                      <a:pt x="104140" y="73660"/>
                    </a:lnTo>
                    <a:lnTo>
                      <a:pt x="100330" y="74930"/>
                    </a:lnTo>
                    <a:lnTo>
                      <a:pt x="95250" y="73660"/>
                    </a:lnTo>
                    <a:lnTo>
                      <a:pt x="86360" y="54610"/>
                    </a:lnTo>
                    <a:lnTo>
                      <a:pt x="71120" y="29210"/>
                    </a:lnTo>
                    <a:lnTo>
                      <a:pt x="63500" y="26670"/>
                    </a:lnTo>
                    <a:lnTo>
                      <a:pt x="55880" y="29210"/>
                    </a:lnTo>
                    <a:lnTo>
                      <a:pt x="55880" y="38100"/>
                    </a:lnTo>
                    <a:lnTo>
                      <a:pt x="62230" y="46990"/>
                    </a:lnTo>
                    <a:lnTo>
                      <a:pt x="76200" y="60960"/>
                    </a:lnTo>
                    <a:lnTo>
                      <a:pt x="77470" y="67310"/>
                    </a:lnTo>
                    <a:lnTo>
                      <a:pt x="78740" y="69850"/>
                    </a:lnTo>
                    <a:lnTo>
                      <a:pt x="76200" y="76200"/>
                    </a:lnTo>
                    <a:lnTo>
                      <a:pt x="58420" y="64770"/>
                    </a:lnTo>
                    <a:lnTo>
                      <a:pt x="38100" y="41910"/>
                    </a:lnTo>
                    <a:lnTo>
                      <a:pt x="26670" y="39370"/>
                    </a:lnTo>
                    <a:lnTo>
                      <a:pt x="19050" y="45720"/>
                    </a:lnTo>
                    <a:lnTo>
                      <a:pt x="26670" y="62230"/>
                    </a:lnTo>
                    <a:lnTo>
                      <a:pt x="44450" y="80010"/>
                    </a:lnTo>
                    <a:lnTo>
                      <a:pt x="44450" y="85090"/>
                    </a:lnTo>
                    <a:lnTo>
                      <a:pt x="41910" y="87630"/>
                    </a:lnTo>
                    <a:lnTo>
                      <a:pt x="35560" y="87630"/>
                    </a:lnTo>
                    <a:lnTo>
                      <a:pt x="25400" y="76200"/>
                    </a:lnTo>
                    <a:lnTo>
                      <a:pt x="7620" y="64770"/>
                    </a:lnTo>
                    <a:lnTo>
                      <a:pt x="1270" y="64770"/>
                    </a:lnTo>
                    <a:lnTo>
                      <a:pt x="0" y="71120"/>
                    </a:lnTo>
                    <a:lnTo>
                      <a:pt x="2540" y="77470"/>
                    </a:lnTo>
                    <a:lnTo>
                      <a:pt x="6350" y="8128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7807960" y="657860"/>
                <a:ext cx="146051" cy="147321"/>
              </a:xfrm>
              <a:custGeom>
                <a:avLst/>
                <a:gdLst/>
                <a:ahLst/>
                <a:cxnLst/>
                <a:rect l="0" t="0" r="0" b="0"/>
                <a:pathLst>
                  <a:path w="146051" h="147321">
                    <a:moveTo>
                      <a:pt x="12700" y="8890"/>
                    </a:moveTo>
                    <a:lnTo>
                      <a:pt x="6350" y="8890"/>
                    </a:lnTo>
                    <a:lnTo>
                      <a:pt x="2540" y="12700"/>
                    </a:lnTo>
                    <a:lnTo>
                      <a:pt x="0" y="21590"/>
                    </a:lnTo>
                    <a:lnTo>
                      <a:pt x="0" y="29210"/>
                    </a:lnTo>
                    <a:lnTo>
                      <a:pt x="3810" y="34290"/>
                    </a:lnTo>
                    <a:lnTo>
                      <a:pt x="11430" y="35560"/>
                    </a:lnTo>
                    <a:lnTo>
                      <a:pt x="19050" y="33020"/>
                    </a:lnTo>
                    <a:lnTo>
                      <a:pt x="22860" y="29210"/>
                    </a:lnTo>
                    <a:lnTo>
                      <a:pt x="24130" y="22860"/>
                    </a:lnTo>
                    <a:lnTo>
                      <a:pt x="24130" y="16510"/>
                    </a:lnTo>
                    <a:lnTo>
                      <a:pt x="25400" y="7620"/>
                    </a:lnTo>
                    <a:lnTo>
                      <a:pt x="29210" y="2540"/>
                    </a:lnTo>
                    <a:lnTo>
                      <a:pt x="35560" y="0"/>
                    </a:lnTo>
                    <a:lnTo>
                      <a:pt x="43180" y="0"/>
                    </a:lnTo>
                    <a:lnTo>
                      <a:pt x="49530" y="2540"/>
                    </a:lnTo>
                    <a:lnTo>
                      <a:pt x="52070" y="5080"/>
                    </a:lnTo>
                    <a:lnTo>
                      <a:pt x="40640" y="22860"/>
                    </a:lnTo>
                    <a:lnTo>
                      <a:pt x="38100" y="33020"/>
                    </a:lnTo>
                    <a:lnTo>
                      <a:pt x="39370" y="46990"/>
                    </a:lnTo>
                    <a:lnTo>
                      <a:pt x="41910" y="52070"/>
                    </a:lnTo>
                    <a:lnTo>
                      <a:pt x="44450" y="53340"/>
                    </a:lnTo>
                    <a:lnTo>
                      <a:pt x="49530" y="52070"/>
                    </a:lnTo>
                    <a:lnTo>
                      <a:pt x="54610" y="45720"/>
                    </a:lnTo>
                    <a:lnTo>
                      <a:pt x="57150" y="38100"/>
                    </a:lnTo>
                    <a:lnTo>
                      <a:pt x="55880" y="29210"/>
                    </a:lnTo>
                    <a:lnTo>
                      <a:pt x="57150" y="21590"/>
                    </a:lnTo>
                    <a:lnTo>
                      <a:pt x="62230" y="16510"/>
                    </a:lnTo>
                    <a:lnTo>
                      <a:pt x="68580" y="15240"/>
                    </a:lnTo>
                    <a:lnTo>
                      <a:pt x="73660" y="19050"/>
                    </a:lnTo>
                    <a:lnTo>
                      <a:pt x="73660" y="29210"/>
                    </a:lnTo>
                    <a:lnTo>
                      <a:pt x="72390" y="43180"/>
                    </a:lnTo>
                    <a:lnTo>
                      <a:pt x="63500" y="62230"/>
                    </a:lnTo>
                    <a:lnTo>
                      <a:pt x="63500" y="69850"/>
                    </a:lnTo>
                    <a:lnTo>
                      <a:pt x="68580" y="73660"/>
                    </a:lnTo>
                    <a:lnTo>
                      <a:pt x="77470" y="73660"/>
                    </a:lnTo>
                    <a:lnTo>
                      <a:pt x="81280" y="71120"/>
                    </a:lnTo>
                    <a:lnTo>
                      <a:pt x="83820" y="66040"/>
                    </a:lnTo>
                    <a:lnTo>
                      <a:pt x="83820" y="59690"/>
                    </a:lnTo>
                    <a:lnTo>
                      <a:pt x="85090" y="46990"/>
                    </a:lnTo>
                    <a:lnTo>
                      <a:pt x="88900" y="43180"/>
                    </a:lnTo>
                    <a:lnTo>
                      <a:pt x="93980" y="41910"/>
                    </a:lnTo>
                    <a:lnTo>
                      <a:pt x="99060" y="44450"/>
                    </a:lnTo>
                    <a:lnTo>
                      <a:pt x="101600" y="57150"/>
                    </a:lnTo>
                    <a:lnTo>
                      <a:pt x="100330" y="66040"/>
                    </a:lnTo>
                    <a:lnTo>
                      <a:pt x="95250" y="76200"/>
                    </a:lnTo>
                    <a:lnTo>
                      <a:pt x="88900" y="85090"/>
                    </a:lnTo>
                    <a:lnTo>
                      <a:pt x="87630" y="91440"/>
                    </a:lnTo>
                    <a:lnTo>
                      <a:pt x="91440" y="96520"/>
                    </a:lnTo>
                    <a:lnTo>
                      <a:pt x="96520" y="99060"/>
                    </a:lnTo>
                    <a:lnTo>
                      <a:pt x="102870" y="91440"/>
                    </a:lnTo>
                    <a:lnTo>
                      <a:pt x="116840" y="71120"/>
                    </a:lnTo>
                    <a:lnTo>
                      <a:pt x="121920" y="68580"/>
                    </a:lnTo>
                    <a:lnTo>
                      <a:pt x="128270" y="77470"/>
                    </a:lnTo>
                    <a:lnTo>
                      <a:pt x="128270" y="83820"/>
                    </a:lnTo>
                    <a:lnTo>
                      <a:pt x="128270" y="88900"/>
                    </a:lnTo>
                    <a:lnTo>
                      <a:pt x="124460" y="95250"/>
                    </a:lnTo>
                    <a:lnTo>
                      <a:pt x="118110" y="101600"/>
                    </a:lnTo>
                    <a:lnTo>
                      <a:pt x="111760" y="111760"/>
                    </a:lnTo>
                    <a:lnTo>
                      <a:pt x="111760" y="121920"/>
                    </a:lnTo>
                    <a:lnTo>
                      <a:pt x="118110" y="124460"/>
                    </a:lnTo>
                    <a:lnTo>
                      <a:pt x="121920" y="123190"/>
                    </a:lnTo>
                    <a:lnTo>
                      <a:pt x="127000" y="118110"/>
                    </a:lnTo>
                    <a:lnTo>
                      <a:pt x="130810" y="111760"/>
                    </a:lnTo>
                    <a:lnTo>
                      <a:pt x="132080" y="105410"/>
                    </a:lnTo>
                    <a:lnTo>
                      <a:pt x="140970" y="102870"/>
                    </a:lnTo>
                    <a:lnTo>
                      <a:pt x="144780" y="104140"/>
                    </a:lnTo>
                    <a:lnTo>
                      <a:pt x="146050" y="109220"/>
                    </a:lnTo>
                    <a:lnTo>
                      <a:pt x="144780" y="118110"/>
                    </a:lnTo>
                    <a:lnTo>
                      <a:pt x="142240" y="123190"/>
                    </a:lnTo>
                    <a:lnTo>
                      <a:pt x="132080" y="132080"/>
                    </a:lnTo>
                    <a:lnTo>
                      <a:pt x="125730" y="146050"/>
                    </a:lnTo>
                    <a:lnTo>
                      <a:pt x="127000" y="147320"/>
                    </a:lnTo>
                    <a:lnTo>
                      <a:pt x="132080" y="14605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8068310" y="994410"/>
                <a:ext cx="199391" cy="72391"/>
              </a:xfrm>
              <a:custGeom>
                <a:avLst/>
                <a:gdLst/>
                <a:ahLst/>
                <a:cxnLst/>
                <a:rect l="0" t="0" r="0" b="0"/>
                <a:pathLst>
                  <a:path w="199391" h="72391">
                    <a:moveTo>
                      <a:pt x="16510" y="24130"/>
                    </a:moveTo>
                    <a:lnTo>
                      <a:pt x="13970" y="17780"/>
                    </a:lnTo>
                    <a:lnTo>
                      <a:pt x="11430" y="13970"/>
                    </a:lnTo>
                    <a:lnTo>
                      <a:pt x="5080" y="16510"/>
                    </a:lnTo>
                    <a:lnTo>
                      <a:pt x="2540" y="21590"/>
                    </a:lnTo>
                    <a:lnTo>
                      <a:pt x="0" y="33020"/>
                    </a:lnTo>
                    <a:lnTo>
                      <a:pt x="5080" y="44450"/>
                    </a:lnTo>
                    <a:lnTo>
                      <a:pt x="15240" y="50800"/>
                    </a:lnTo>
                    <a:lnTo>
                      <a:pt x="22860" y="53340"/>
                    </a:lnTo>
                    <a:lnTo>
                      <a:pt x="26670" y="50800"/>
                    </a:lnTo>
                    <a:lnTo>
                      <a:pt x="27940" y="45720"/>
                    </a:lnTo>
                    <a:lnTo>
                      <a:pt x="26670" y="15240"/>
                    </a:lnTo>
                    <a:lnTo>
                      <a:pt x="29210" y="7620"/>
                    </a:lnTo>
                    <a:lnTo>
                      <a:pt x="35560" y="2540"/>
                    </a:lnTo>
                    <a:lnTo>
                      <a:pt x="40640" y="7620"/>
                    </a:lnTo>
                    <a:lnTo>
                      <a:pt x="40640" y="20320"/>
                    </a:lnTo>
                    <a:lnTo>
                      <a:pt x="43180" y="30480"/>
                    </a:lnTo>
                    <a:lnTo>
                      <a:pt x="46990" y="38100"/>
                    </a:lnTo>
                    <a:lnTo>
                      <a:pt x="53340" y="45720"/>
                    </a:lnTo>
                    <a:lnTo>
                      <a:pt x="59690" y="50800"/>
                    </a:lnTo>
                    <a:lnTo>
                      <a:pt x="64770" y="52070"/>
                    </a:lnTo>
                    <a:lnTo>
                      <a:pt x="67310" y="48260"/>
                    </a:lnTo>
                    <a:lnTo>
                      <a:pt x="68580" y="40640"/>
                    </a:lnTo>
                    <a:lnTo>
                      <a:pt x="67310" y="36830"/>
                    </a:lnTo>
                    <a:lnTo>
                      <a:pt x="63500" y="22860"/>
                    </a:lnTo>
                    <a:lnTo>
                      <a:pt x="63500" y="15240"/>
                    </a:lnTo>
                    <a:lnTo>
                      <a:pt x="64770" y="8890"/>
                    </a:lnTo>
                    <a:lnTo>
                      <a:pt x="71120" y="1270"/>
                    </a:lnTo>
                    <a:lnTo>
                      <a:pt x="77470" y="0"/>
                    </a:lnTo>
                    <a:lnTo>
                      <a:pt x="81280" y="5080"/>
                    </a:lnTo>
                    <a:lnTo>
                      <a:pt x="88900" y="29210"/>
                    </a:lnTo>
                    <a:lnTo>
                      <a:pt x="92710" y="45720"/>
                    </a:lnTo>
                    <a:lnTo>
                      <a:pt x="95250" y="46990"/>
                    </a:lnTo>
                    <a:lnTo>
                      <a:pt x="99060" y="44450"/>
                    </a:lnTo>
                    <a:lnTo>
                      <a:pt x="104140" y="39370"/>
                    </a:lnTo>
                    <a:lnTo>
                      <a:pt x="105410" y="36830"/>
                    </a:lnTo>
                    <a:lnTo>
                      <a:pt x="105410" y="29210"/>
                    </a:lnTo>
                    <a:lnTo>
                      <a:pt x="97790" y="12700"/>
                    </a:lnTo>
                    <a:lnTo>
                      <a:pt x="97790" y="5080"/>
                    </a:lnTo>
                    <a:lnTo>
                      <a:pt x="101600" y="2540"/>
                    </a:lnTo>
                    <a:lnTo>
                      <a:pt x="107950" y="1270"/>
                    </a:lnTo>
                    <a:lnTo>
                      <a:pt x="114300" y="10160"/>
                    </a:lnTo>
                    <a:lnTo>
                      <a:pt x="118110" y="19050"/>
                    </a:lnTo>
                    <a:lnTo>
                      <a:pt x="118110" y="44450"/>
                    </a:lnTo>
                    <a:lnTo>
                      <a:pt x="120650" y="52070"/>
                    </a:lnTo>
                    <a:lnTo>
                      <a:pt x="125730" y="55880"/>
                    </a:lnTo>
                    <a:lnTo>
                      <a:pt x="134620" y="57150"/>
                    </a:lnTo>
                    <a:lnTo>
                      <a:pt x="135890" y="52070"/>
                    </a:lnTo>
                    <a:lnTo>
                      <a:pt x="133350" y="20320"/>
                    </a:lnTo>
                    <a:lnTo>
                      <a:pt x="134620" y="15240"/>
                    </a:lnTo>
                    <a:lnTo>
                      <a:pt x="138430" y="12700"/>
                    </a:lnTo>
                    <a:lnTo>
                      <a:pt x="146050" y="13970"/>
                    </a:lnTo>
                    <a:lnTo>
                      <a:pt x="151130" y="19050"/>
                    </a:lnTo>
                    <a:lnTo>
                      <a:pt x="152400" y="26670"/>
                    </a:lnTo>
                    <a:lnTo>
                      <a:pt x="153670" y="59690"/>
                    </a:lnTo>
                    <a:lnTo>
                      <a:pt x="160020" y="64770"/>
                    </a:lnTo>
                    <a:lnTo>
                      <a:pt x="161290" y="64770"/>
                    </a:lnTo>
                    <a:lnTo>
                      <a:pt x="165100" y="62230"/>
                    </a:lnTo>
                    <a:lnTo>
                      <a:pt x="165100" y="59690"/>
                    </a:lnTo>
                    <a:lnTo>
                      <a:pt x="165100" y="36830"/>
                    </a:lnTo>
                    <a:lnTo>
                      <a:pt x="167640" y="30480"/>
                    </a:lnTo>
                    <a:lnTo>
                      <a:pt x="172720" y="26670"/>
                    </a:lnTo>
                    <a:lnTo>
                      <a:pt x="177800" y="29210"/>
                    </a:lnTo>
                    <a:lnTo>
                      <a:pt x="185420" y="36830"/>
                    </a:lnTo>
                    <a:lnTo>
                      <a:pt x="189230" y="44450"/>
                    </a:lnTo>
                    <a:lnTo>
                      <a:pt x="189230" y="53340"/>
                    </a:lnTo>
                    <a:lnTo>
                      <a:pt x="184150" y="67310"/>
                    </a:lnTo>
                    <a:lnTo>
                      <a:pt x="186690" y="71120"/>
                    </a:lnTo>
                    <a:lnTo>
                      <a:pt x="189230" y="72390"/>
                    </a:lnTo>
                    <a:lnTo>
                      <a:pt x="196850" y="68580"/>
                    </a:lnTo>
                    <a:lnTo>
                      <a:pt x="199390" y="63500"/>
                    </a:lnTo>
                    <a:lnTo>
                      <a:pt x="199390" y="60960"/>
                    </a:lnTo>
                    <a:lnTo>
                      <a:pt x="198120" y="5715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7600950" y="673100"/>
                <a:ext cx="100331" cy="29211"/>
              </a:xfrm>
              <a:custGeom>
                <a:avLst/>
                <a:gdLst/>
                <a:ahLst/>
                <a:cxnLst/>
                <a:rect l="0" t="0" r="0" b="0"/>
                <a:pathLst>
                  <a:path w="100331" h="29211">
                    <a:moveTo>
                      <a:pt x="100330" y="0"/>
                    </a:moveTo>
                    <a:lnTo>
                      <a:pt x="80010" y="5080"/>
                    </a:lnTo>
                    <a:lnTo>
                      <a:pt x="38100" y="24130"/>
                    </a:lnTo>
                    <a:lnTo>
                      <a:pt x="27940" y="27940"/>
                    </a:lnTo>
                    <a:lnTo>
                      <a:pt x="0" y="2921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7635240" y="1454150"/>
                <a:ext cx="46991" cy="85091"/>
              </a:xfrm>
              <a:custGeom>
                <a:avLst/>
                <a:gdLst/>
                <a:ahLst/>
                <a:cxnLst/>
                <a:rect l="0" t="0" r="0" b="0"/>
                <a:pathLst>
                  <a:path w="46991" h="85091">
                    <a:moveTo>
                      <a:pt x="0" y="0"/>
                    </a:moveTo>
                    <a:lnTo>
                      <a:pt x="7620" y="13970"/>
                    </a:lnTo>
                    <a:lnTo>
                      <a:pt x="22860" y="54610"/>
                    </a:lnTo>
                    <a:lnTo>
                      <a:pt x="46990" y="8509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7504430" y="769620"/>
                <a:ext cx="53341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53341" h="69851">
                    <a:moveTo>
                      <a:pt x="53340" y="0"/>
                    </a:moveTo>
                    <a:lnTo>
                      <a:pt x="31750" y="25400"/>
                    </a:lnTo>
                    <a:lnTo>
                      <a:pt x="5080" y="60960"/>
                    </a:lnTo>
                    <a:lnTo>
                      <a:pt x="0" y="6985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7500620" y="1391920"/>
                <a:ext cx="92711" cy="31751"/>
              </a:xfrm>
              <a:custGeom>
                <a:avLst/>
                <a:gdLst/>
                <a:ahLst/>
                <a:cxnLst/>
                <a:rect l="0" t="0" r="0" b="0"/>
                <a:pathLst>
                  <a:path w="92711" h="31751">
                    <a:moveTo>
                      <a:pt x="92710" y="31750"/>
                    </a:moveTo>
                    <a:lnTo>
                      <a:pt x="77470" y="24130"/>
                    </a:lnTo>
                    <a:lnTo>
                      <a:pt x="44450" y="17780"/>
                    </a:lnTo>
                    <a:lnTo>
                      <a:pt x="21590" y="10160"/>
                    </a:lnTo>
                    <a:lnTo>
                      <a:pt x="0" y="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7531100" y="1416050"/>
                <a:ext cx="93981" cy="78741"/>
              </a:xfrm>
              <a:custGeom>
                <a:avLst/>
                <a:gdLst/>
                <a:ahLst/>
                <a:cxnLst/>
                <a:rect l="0" t="0" r="0" b="0"/>
                <a:pathLst>
                  <a:path w="93981" h="78741">
                    <a:moveTo>
                      <a:pt x="93980" y="78740"/>
                    </a:moveTo>
                    <a:lnTo>
                      <a:pt x="72390" y="50800"/>
                    </a:lnTo>
                    <a:lnTo>
                      <a:pt x="40640" y="20320"/>
                    </a:lnTo>
                    <a:lnTo>
                      <a:pt x="25400" y="11430"/>
                    </a:lnTo>
                    <a:lnTo>
                      <a:pt x="0" y="0"/>
                    </a:lnTo>
                  </a:path>
                </a:pathLst>
              </a:custGeom>
              <a:ln w="3429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7510272" y="770509"/>
                <a:ext cx="441453" cy="341885"/>
              </a:xfrm>
              <a:custGeom>
                <a:avLst/>
                <a:gdLst/>
                <a:ahLst/>
                <a:cxnLst/>
                <a:rect l="0" t="0" r="0" b="0"/>
                <a:pathLst>
                  <a:path w="441453" h="341885">
                    <a:moveTo>
                      <a:pt x="163830" y="19812"/>
                    </a:moveTo>
                    <a:lnTo>
                      <a:pt x="190119" y="12065"/>
                    </a:lnTo>
                    <a:lnTo>
                      <a:pt x="217043" y="6477"/>
                    </a:lnTo>
                    <a:lnTo>
                      <a:pt x="244475" y="2794"/>
                    </a:lnTo>
                    <a:lnTo>
                      <a:pt x="265684" y="2032"/>
                    </a:lnTo>
                    <a:lnTo>
                      <a:pt x="276606" y="3810"/>
                    </a:lnTo>
                    <a:lnTo>
                      <a:pt x="282702" y="7366"/>
                    </a:lnTo>
                    <a:lnTo>
                      <a:pt x="284226" y="12319"/>
                    </a:lnTo>
                    <a:lnTo>
                      <a:pt x="281305" y="19304"/>
                    </a:lnTo>
                    <a:lnTo>
                      <a:pt x="281305" y="27178"/>
                    </a:lnTo>
                    <a:lnTo>
                      <a:pt x="290576" y="34671"/>
                    </a:lnTo>
                    <a:lnTo>
                      <a:pt x="299212" y="37211"/>
                    </a:lnTo>
                    <a:lnTo>
                      <a:pt x="300990" y="33020"/>
                    </a:lnTo>
                    <a:lnTo>
                      <a:pt x="300355" y="31115"/>
                    </a:lnTo>
                    <a:lnTo>
                      <a:pt x="298831" y="14859"/>
                    </a:lnTo>
                    <a:lnTo>
                      <a:pt x="305816" y="3683"/>
                    </a:lnTo>
                    <a:lnTo>
                      <a:pt x="314452" y="0"/>
                    </a:lnTo>
                    <a:lnTo>
                      <a:pt x="323723" y="2286"/>
                    </a:lnTo>
                    <a:lnTo>
                      <a:pt x="352806" y="19812"/>
                    </a:lnTo>
                    <a:lnTo>
                      <a:pt x="386334" y="42672"/>
                    </a:lnTo>
                    <a:lnTo>
                      <a:pt x="421767" y="72898"/>
                    </a:lnTo>
                    <a:lnTo>
                      <a:pt x="427863" y="80137"/>
                    </a:lnTo>
                    <a:lnTo>
                      <a:pt x="434594" y="90932"/>
                    </a:lnTo>
                    <a:lnTo>
                      <a:pt x="440944" y="112141"/>
                    </a:lnTo>
                    <a:lnTo>
                      <a:pt x="440944" y="121412"/>
                    </a:lnTo>
                    <a:lnTo>
                      <a:pt x="438404" y="127254"/>
                    </a:lnTo>
                    <a:lnTo>
                      <a:pt x="433197" y="131572"/>
                    </a:lnTo>
                    <a:lnTo>
                      <a:pt x="429006" y="132080"/>
                    </a:lnTo>
                    <a:lnTo>
                      <a:pt x="421894" y="129286"/>
                    </a:lnTo>
                    <a:lnTo>
                      <a:pt x="415036" y="124079"/>
                    </a:lnTo>
                    <a:lnTo>
                      <a:pt x="436372" y="154686"/>
                    </a:lnTo>
                    <a:lnTo>
                      <a:pt x="439166" y="160782"/>
                    </a:lnTo>
                    <a:lnTo>
                      <a:pt x="441452" y="171069"/>
                    </a:lnTo>
                    <a:lnTo>
                      <a:pt x="441198" y="174752"/>
                    </a:lnTo>
                    <a:lnTo>
                      <a:pt x="438150" y="183134"/>
                    </a:lnTo>
                    <a:lnTo>
                      <a:pt x="434213" y="187452"/>
                    </a:lnTo>
                    <a:lnTo>
                      <a:pt x="414274" y="176784"/>
                    </a:lnTo>
                    <a:lnTo>
                      <a:pt x="383286" y="152273"/>
                    </a:lnTo>
                    <a:lnTo>
                      <a:pt x="358267" y="125476"/>
                    </a:lnTo>
                    <a:lnTo>
                      <a:pt x="325501" y="110490"/>
                    </a:lnTo>
                    <a:lnTo>
                      <a:pt x="309499" y="105791"/>
                    </a:lnTo>
                    <a:lnTo>
                      <a:pt x="252095" y="105410"/>
                    </a:lnTo>
                    <a:lnTo>
                      <a:pt x="226949" y="111506"/>
                    </a:lnTo>
                    <a:lnTo>
                      <a:pt x="194310" y="127381"/>
                    </a:lnTo>
                    <a:lnTo>
                      <a:pt x="155448" y="156972"/>
                    </a:lnTo>
                    <a:lnTo>
                      <a:pt x="124968" y="199898"/>
                    </a:lnTo>
                    <a:lnTo>
                      <a:pt x="110871" y="229362"/>
                    </a:lnTo>
                    <a:lnTo>
                      <a:pt x="99949" y="277495"/>
                    </a:lnTo>
                    <a:lnTo>
                      <a:pt x="83566" y="310769"/>
                    </a:lnTo>
                    <a:lnTo>
                      <a:pt x="79375" y="322707"/>
                    </a:lnTo>
                    <a:lnTo>
                      <a:pt x="74803" y="327787"/>
                    </a:lnTo>
                    <a:lnTo>
                      <a:pt x="66548" y="333121"/>
                    </a:lnTo>
                    <a:lnTo>
                      <a:pt x="63754" y="337693"/>
                    </a:lnTo>
                    <a:lnTo>
                      <a:pt x="58039" y="341503"/>
                    </a:lnTo>
                    <a:lnTo>
                      <a:pt x="56515" y="341884"/>
                    </a:lnTo>
                    <a:lnTo>
                      <a:pt x="48387" y="341757"/>
                    </a:lnTo>
                    <a:lnTo>
                      <a:pt x="40132" y="337058"/>
                    </a:lnTo>
                    <a:lnTo>
                      <a:pt x="34798" y="325882"/>
                    </a:lnTo>
                    <a:lnTo>
                      <a:pt x="38735" y="312293"/>
                    </a:lnTo>
                    <a:lnTo>
                      <a:pt x="44196" y="305943"/>
                    </a:lnTo>
                    <a:lnTo>
                      <a:pt x="34163" y="307213"/>
                    </a:lnTo>
                    <a:lnTo>
                      <a:pt x="26416" y="306070"/>
                    </a:lnTo>
                    <a:lnTo>
                      <a:pt x="19812" y="301371"/>
                    </a:lnTo>
                    <a:lnTo>
                      <a:pt x="19812" y="296037"/>
                    </a:lnTo>
                    <a:lnTo>
                      <a:pt x="26035" y="291465"/>
                    </a:lnTo>
                    <a:lnTo>
                      <a:pt x="11811" y="293751"/>
                    </a:lnTo>
                    <a:lnTo>
                      <a:pt x="6477" y="293243"/>
                    </a:lnTo>
                    <a:lnTo>
                      <a:pt x="1143" y="288671"/>
                    </a:lnTo>
                    <a:lnTo>
                      <a:pt x="0" y="276225"/>
                    </a:lnTo>
                    <a:lnTo>
                      <a:pt x="17780" y="242697"/>
                    </a:lnTo>
                    <a:lnTo>
                      <a:pt x="24511" y="225171"/>
                    </a:lnTo>
                    <a:lnTo>
                      <a:pt x="50165" y="157226"/>
                    </a:lnTo>
                    <a:lnTo>
                      <a:pt x="38735" y="155194"/>
                    </a:lnTo>
                    <a:lnTo>
                      <a:pt x="30353" y="150622"/>
                    </a:lnTo>
                    <a:lnTo>
                      <a:pt x="28448" y="144145"/>
                    </a:lnTo>
                    <a:lnTo>
                      <a:pt x="32512" y="134366"/>
                    </a:lnTo>
                    <a:lnTo>
                      <a:pt x="49530" y="109220"/>
                    </a:lnTo>
                    <a:lnTo>
                      <a:pt x="75565" y="81915"/>
                    </a:lnTo>
                    <a:lnTo>
                      <a:pt x="114173" y="47371"/>
                    </a:lnTo>
                    <a:lnTo>
                      <a:pt x="150876" y="24511"/>
                    </a:lnTo>
                    <a:close/>
                  </a:path>
                </a:pathLst>
              </a:custGeom>
              <a:solidFill>
                <a:srgbClr val="AB5F1C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7927340" y="889889"/>
                <a:ext cx="26798" cy="5208"/>
              </a:xfrm>
              <a:custGeom>
                <a:avLst/>
                <a:gdLst/>
                <a:ahLst/>
                <a:cxnLst/>
                <a:rect l="0" t="0" r="0" b="0"/>
                <a:pathLst>
                  <a:path w="26798" h="5208">
                    <a:moveTo>
                      <a:pt x="0" y="0"/>
                    </a:moveTo>
                    <a:lnTo>
                      <a:pt x="26797" y="0"/>
                    </a:lnTo>
                    <a:lnTo>
                      <a:pt x="24130" y="2413"/>
                    </a:lnTo>
                    <a:lnTo>
                      <a:pt x="20574" y="4318"/>
                    </a:lnTo>
                    <a:lnTo>
                      <a:pt x="15367" y="5207"/>
                    </a:lnTo>
                    <a:lnTo>
                      <a:pt x="8763" y="4572"/>
                    </a:lnTo>
                    <a:lnTo>
                      <a:pt x="2921" y="2032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7650480" y="827659"/>
                <a:ext cx="23623" cy="6732"/>
              </a:xfrm>
              <a:custGeom>
                <a:avLst/>
                <a:gdLst/>
                <a:ahLst/>
                <a:cxnLst/>
                <a:rect l="0" t="0" r="0" b="0"/>
                <a:pathLst>
                  <a:path w="23623" h="6732">
                    <a:moveTo>
                      <a:pt x="23622" y="6731"/>
                    </a:moveTo>
                    <a:lnTo>
                      <a:pt x="13208" y="6731"/>
                    </a:lnTo>
                    <a:lnTo>
                      <a:pt x="12827" y="6604"/>
                    </a:lnTo>
                    <a:lnTo>
                      <a:pt x="11049" y="6604"/>
                    </a:lnTo>
                    <a:lnTo>
                      <a:pt x="10795" y="6731"/>
                    </a:lnTo>
                    <a:lnTo>
                      <a:pt x="0" y="6731"/>
                    </a:lnTo>
                    <a:lnTo>
                      <a:pt x="7874" y="635"/>
                    </a:lnTo>
                    <a:lnTo>
                      <a:pt x="10541" y="0"/>
                    </a:lnTo>
                    <a:lnTo>
                      <a:pt x="13335" y="127"/>
                    </a:lnTo>
                    <a:lnTo>
                      <a:pt x="16129" y="1016"/>
                    </a:lnTo>
                    <a:lnTo>
                      <a:pt x="22733" y="5080"/>
                    </a:lnTo>
                    <a:lnTo>
                      <a:pt x="23241" y="5715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7616444" y="889889"/>
                <a:ext cx="60326" cy="55373"/>
              </a:xfrm>
              <a:custGeom>
                <a:avLst/>
                <a:gdLst/>
                <a:ahLst/>
                <a:cxnLst/>
                <a:rect l="0" t="0" r="0" b="0"/>
                <a:pathLst>
                  <a:path w="60326" h="55373">
                    <a:moveTo>
                      <a:pt x="60325" y="0"/>
                    </a:moveTo>
                    <a:lnTo>
                      <a:pt x="59944" y="508"/>
                    </a:lnTo>
                    <a:lnTo>
                      <a:pt x="55118" y="3810"/>
                    </a:lnTo>
                    <a:lnTo>
                      <a:pt x="54483" y="4064"/>
                    </a:lnTo>
                    <a:lnTo>
                      <a:pt x="21971" y="30607"/>
                    </a:lnTo>
                    <a:lnTo>
                      <a:pt x="10795" y="44450"/>
                    </a:lnTo>
                    <a:lnTo>
                      <a:pt x="7366" y="51689"/>
                    </a:lnTo>
                    <a:lnTo>
                      <a:pt x="6350" y="55372"/>
                    </a:lnTo>
                    <a:lnTo>
                      <a:pt x="0" y="55372"/>
                    </a:lnTo>
                    <a:lnTo>
                      <a:pt x="381" y="52578"/>
                    </a:lnTo>
                    <a:lnTo>
                      <a:pt x="2286" y="47117"/>
                    </a:lnTo>
                    <a:lnTo>
                      <a:pt x="8890" y="35814"/>
                    </a:lnTo>
                    <a:lnTo>
                      <a:pt x="21463" y="22352"/>
                    </a:lnTo>
                    <a:lnTo>
                      <a:pt x="49911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7921498" y="945261"/>
                <a:ext cx="18416" cy="5843"/>
              </a:xfrm>
              <a:custGeom>
                <a:avLst/>
                <a:gdLst/>
                <a:ahLst/>
                <a:cxnLst/>
                <a:rect l="0" t="0" r="0" b="0"/>
                <a:pathLst>
                  <a:path w="18416" h="5843">
                    <a:moveTo>
                      <a:pt x="18415" y="0"/>
                    </a:moveTo>
                    <a:lnTo>
                      <a:pt x="17526" y="2159"/>
                    </a:lnTo>
                    <a:lnTo>
                      <a:pt x="16891" y="3048"/>
                    </a:lnTo>
                    <a:lnTo>
                      <a:pt x="16510" y="3048"/>
                    </a:lnTo>
                    <a:lnTo>
                      <a:pt x="16129" y="3937"/>
                    </a:lnTo>
                    <a:lnTo>
                      <a:pt x="14097" y="4953"/>
                    </a:lnTo>
                    <a:lnTo>
                      <a:pt x="13716" y="4953"/>
                    </a:lnTo>
                    <a:lnTo>
                      <a:pt x="12954" y="5461"/>
                    </a:lnTo>
                    <a:lnTo>
                      <a:pt x="11684" y="5842"/>
                    </a:lnTo>
                    <a:lnTo>
                      <a:pt x="6858" y="5588"/>
                    </a:lnTo>
                    <a:lnTo>
                      <a:pt x="4699" y="4445"/>
                    </a:lnTo>
                    <a:lnTo>
                      <a:pt x="1270" y="16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7620508" y="888365"/>
                <a:ext cx="337059" cy="297308"/>
              </a:xfrm>
              <a:custGeom>
                <a:avLst/>
                <a:gdLst/>
                <a:ahLst/>
                <a:cxnLst/>
                <a:rect l="0" t="0" r="0" b="0"/>
                <a:pathLst>
                  <a:path w="337059" h="297308">
                    <a:moveTo>
                      <a:pt x="5207" y="215011"/>
                    </a:moveTo>
                    <a:lnTo>
                      <a:pt x="2032" y="200279"/>
                    </a:lnTo>
                    <a:lnTo>
                      <a:pt x="0" y="178308"/>
                    </a:lnTo>
                    <a:lnTo>
                      <a:pt x="1016" y="156464"/>
                    </a:lnTo>
                    <a:lnTo>
                      <a:pt x="7112" y="126619"/>
                    </a:lnTo>
                    <a:lnTo>
                      <a:pt x="22352" y="89281"/>
                    </a:lnTo>
                    <a:lnTo>
                      <a:pt x="39878" y="62357"/>
                    </a:lnTo>
                    <a:lnTo>
                      <a:pt x="62103" y="39624"/>
                    </a:lnTo>
                    <a:lnTo>
                      <a:pt x="96266" y="17399"/>
                    </a:lnTo>
                    <a:lnTo>
                      <a:pt x="128397" y="4699"/>
                    </a:lnTo>
                    <a:lnTo>
                      <a:pt x="162179" y="0"/>
                    </a:lnTo>
                    <a:lnTo>
                      <a:pt x="197485" y="3556"/>
                    </a:lnTo>
                    <a:lnTo>
                      <a:pt x="234188" y="15494"/>
                    </a:lnTo>
                    <a:lnTo>
                      <a:pt x="266319" y="32258"/>
                    </a:lnTo>
                    <a:lnTo>
                      <a:pt x="284353" y="45974"/>
                    </a:lnTo>
                    <a:lnTo>
                      <a:pt x="295148" y="57658"/>
                    </a:lnTo>
                    <a:lnTo>
                      <a:pt x="302641" y="70231"/>
                    </a:lnTo>
                    <a:lnTo>
                      <a:pt x="306578" y="83312"/>
                    </a:lnTo>
                    <a:lnTo>
                      <a:pt x="307340" y="97282"/>
                    </a:lnTo>
                    <a:lnTo>
                      <a:pt x="304800" y="111633"/>
                    </a:lnTo>
                    <a:lnTo>
                      <a:pt x="298958" y="126873"/>
                    </a:lnTo>
                    <a:lnTo>
                      <a:pt x="308991" y="131826"/>
                    </a:lnTo>
                    <a:lnTo>
                      <a:pt x="314960" y="135636"/>
                    </a:lnTo>
                    <a:lnTo>
                      <a:pt x="326771" y="146177"/>
                    </a:lnTo>
                    <a:lnTo>
                      <a:pt x="331597" y="153416"/>
                    </a:lnTo>
                    <a:lnTo>
                      <a:pt x="335153" y="161544"/>
                    </a:lnTo>
                    <a:lnTo>
                      <a:pt x="337058" y="173101"/>
                    </a:lnTo>
                    <a:lnTo>
                      <a:pt x="336423" y="186055"/>
                    </a:lnTo>
                    <a:lnTo>
                      <a:pt x="329946" y="207518"/>
                    </a:lnTo>
                    <a:lnTo>
                      <a:pt x="309245" y="242316"/>
                    </a:lnTo>
                    <a:lnTo>
                      <a:pt x="251587" y="285369"/>
                    </a:lnTo>
                    <a:lnTo>
                      <a:pt x="108331" y="297307"/>
                    </a:lnTo>
                    <a:lnTo>
                      <a:pt x="68834" y="286258"/>
                    </a:lnTo>
                    <a:lnTo>
                      <a:pt x="42926" y="271907"/>
                    </a:lnTo>
                    <a:lnTo>
                      <a:pt x="15748" y="241427"/>
                    </a:lnTo>
                    <a:lnTo>
                      <a:pt x="9652" y="228727"/>
                    </a:lnTo>
                    <a:close/>
                  </a:path>
                </a:pathLst>
              </a:custGeom>
              <a:solidFill>
                <a:srgbClr val="686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7635621" y="1015365"/>
                <a:ext cx="316485" cy="147067"/>
              </a:xfrm>
              <a:custGeom>
                <a:avLst/>
                <a:gdLst/>
                <a:ahLst/>
                <a:cxnLst/>
                <a:rect l="0" t="0" r="0" b="0"/>
                <a:pathLst>
                  <a:path w="316485" h="147067">
                    <a:moveTo>
                      <a:pt x="271526" y="89154"/>
                    </a:moveTo>
                    <a:lnTo>
                      <a:pt x="231140" y="113030"/>
                    </a:lnTo>
                    <a:lnTo>
                      <a:pt x="192278" y="130556"/>
                    </a:lnTo>
                    <a:lnTo>
                      <a:pt x="173482" y="137033"/>
                    </a:lnTo>
                    <a:lnTo>
                      <a:pt x="137160" y="145161"/>
                    </a:lnTo>
                    <a:lnTo>
                      <a:pt x="110871" y="147066"/>
                    </a:lnTo>
                    <a:lnTo>
                      <a:pt x="77089" y="143764"/>
                    </a:lnTo>
                    <a:lnTo>
                      <a:pt x="45085" y="134239"/>
                    </a:lnTo>
                    <a:lnTo>
                      <a:pt x="14605" y="118491"/>
                    </a:lnTo>
                    <a:lnTo>
                      <a:pt x="0" y="108331"/>
                    </a:lnTo>
                    <a:lnTo>
                      <a:pt x="70104" y="77851"/>
                    </a:lnTo>
                    <a:lnTo>
                      <a:pt x="140843" y="49784"/>
                    </a:lnTo>
                    <a:lnTo>
                      <a:pt x="212090" y="23622"/>
                    </a:lnTo>
                    <a:lnTo>
                      <a:pt x="283845" y="0"/>
                    </a:lnTo>
                    <a:lnTo>
                      <a:pt x="295148" y="3937"/>
                    </a:lnTo>
                    <a:lnTo>
                      <a:pt x="304038" y="9017"/>
                    </a:lnTo>
                    <a:lnTo>
                      <a:pt x="310515" y="14605"/>
                    </a:lnTo>
                    <a:lnTo>
                      <a:pt x="314833" y="21082"/>
                    </a:lnTo>
                    <a:lnTo>
                      <a:pt x="316484" y="33401"/>
                    </a:lnTo>
                    <a:lnTo>
                      <a:pt x="312928" y="44450"/>
                    </a:lnTo>
                    <a:lnTo>
                      <a:pt x="307848" y="53848"/>
                    </a:lnTo>
                    <a:lnTo>
                      <a:pt x="282067" y="82169"/>
                    </a:lnTo>
                    <a:close/>
                  </a:path>
                </a:pathLst>
              </a:custGeom>
              <a:solidFill>
                <a:srgbClr val="98A2B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7635621" y="932053"/>
                <a:ext cx="292228" cy="191644"/>
              </a:xfrm>
              <a:custGeom>
                <a:avLst/>
                <a:gdLst/>
                <a:ahLst/>
                <a:cxnLst/>
                <a:rect l="0" t="0" r="0" b="0"/>
                <a:pathLst>
                  <a:path w="292228" h="191644">
                    <a:moveTo>
                      <a:pt x="283845" y="83312"/>
                    </a:moveTo>
                    <a:lnTo>
                      <a:pt x="140843" y="133096"/>
                    </a:lnTo>
                    <a:lnTo>
                      <a:pt x="70104" y="161163"/>
                    </a:lnTo>
                    <a:lnTo>
                      <a:pt x="0" y="191643"/>
                    </a:lnTo>
                    <a:lnTo>
                      <a:pt x="5334" y="151003"/>
                    </a:lnTo>
                    <a:lnTo>
                      <a:pt x="19177" y="114808"/>
                    </a:lnTo>
                    <a:lnTo>
                      <a:pt x="32893" y="93091"/>
                    </a:lnTo>
                    <a:lnTo>
                      <a:pt x="50165" y="73025"/>
                    </a:lnTo>
                    <a:lnTo>
                      <a:pt x="82931" y="46355"/>
                    </a:lnTo>
                    <a:lnTo>
                      <a:pt x="123825" y="24003"/>
                    </a:lnTo>
                    <a:lnTo>
                      <a:pt x="164846" y="11049"/>
                    </a:lnTo>
                    <a:lnTo>
                      <a:pt x="204978" y="2286"/>
                    </a:lnTo>
                    <a:lnTo>
                      <a:pt x="226187" y="0"/>
                    </a:lnTo>
                    <a:lnTo>
                      <a:pt x="247523" y="254"/>
                    </a:lnTo>
                    <a:lnTo>
                      <a:pt x="267208" y="5207"/>
                    </a:lnTo>
                    <a:lnTo>
                      <a:pt x="277622" y="11430"/>
                    </a:lnTo>
                    <a:lnTo>
                      <a:pt x="283845" y="18161"/>
                    </a:lnTo>
                    <a:lnTo>
                      <a:pt x="288036" y="26543"/>
                    </a:lnTo>
                    <a:lnTo>
                      <a:pt x="292227" y="41910"/>
                    </a:lnTo>
                    <a:lnTo>
                      <a:pt x="291846" y="60833"/>
                    </a:lnTo>
                    <a:lnTo>
                      <a:pt x="288163" y="76200"/>
                    </a:lnTo>
                    <a:close/>
                  </a:path>
                </a:pathLst>
              </a:custGeom>
              <a:solidFill>
                <a:srgbClr val="7372AA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7760589" y="980440"/>
                <a:ext cx="156592" cy="109094"/>
              </a:xfrm>
              <a:custGeom>
                <a:avLst/>
                <a:gdLst/>
                <a:ahLst/>
                <a:cxnLst/>
                <a:rect l="0" t="0" r="0" b="0"/>
                <a:pathLst>
                  <a:path w="156592" h="109094">
                    <a:moveTo>
                      <a:pt x="139319" y="9906"/>
                    </a:moveTo>
                    <a:lnTo>
                      <a:pt x="146431" y="15494"/>
                    </a:lnTo>
                    <a:lnTo>
                      <a:pt x="151892" y="22225"/>
                    </a:lnTo>
                    <a:lnTo>
                      <a:pt x="156083" y="32639"/>
                    </a:lnTo>
                    <a:lnTo>
                      <a:pt x="156591" y="45212"/>
                    </a:lnTo>
                    <a:lnTo>
                      <a:pt x="154559" y="55626"/>
                    </a:lnTo>
                    <a:lnTo>
                      <a:pt x="146939" y="68961"/>
                    </a:lnTo>
                    <a:lnTo>
                      <a:pt x="137033" y="78613"/>
                    </a:lnTo>
                    <a:lnTo>
                      <a:pt x="103632" y="96901"/>
                    </a:lnTo>
                    <a:lnTo>
                      <a:pt x="80264" y="105283"/>
                    </a:lnTo>
                    <a:lnTo>
                      <a:pt x="54483" y="109093"/>
                    </a:lnTo>
                    <a:lnTo>
                      <a:pt x="30988" y="106299"/>
                    </a:lnTo>
                    <a:lnTo>
                      <a:pt x="9906" y="97155"/>
                    </a:lnTo>
                    <a:lnTo>
                      <a:pt x="0" y="90297"/>
                    </a:lnTo>
                    <a:lnTo>
                      <a:pt x="2286" y="73533"/>
                    </a:lnTo>
                    <a:lnTo>
                      <a:pt x="8763" y="57658"/>
                    </a:lnTo>
                    <a:lnTo>
                      <a:pt x="19431" y="42418"/>
                    </a:lnTo>
                    <a:lnTo>
                      <a:pt x="39878" y="23241"/>
                    </a:lnTo>
                    <a:lnTo>
                      <a:pt x="65405" y="7493"/>
                    </a:lnTo>
                    <a:lnTo>
                      <a:pt x="84963" y="1143"/>
                    </a:lnTo>
                    <a:lnTo>
                      <a:pt x="104648" y="0"/>
                    </a:lnTo>
                    <a:lnTo>
                      <a:pt x="124206" y="3683"/>
                    </a:lnTo>
                    <a:close/>
                  </a:path>
                </a:pathLst>
              </a:custGeom>
              <a:solidFill>
                <a:srgbClr val="8F2A3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7585710" y="999617"/>
                <a:ext cx="488570" cy="263145"/>
              </a:xfrm>
              <a:custGeom>
                <a:avLst/>
                <a:gdLst/>
                <a:ahLst/>
                <a:cxnLst/>
                <a:rect l="0" t="0" r="0" b="0"/>
                <a:pathLst>
                  <a:path w="488570" h="263145">
                    <a:moveTo>
                      <a:pt x="97917" y="171450"/>
                    </a:moveTo>
                    <a:lnTo>
                      <a:pt x="159385" y="171450"/>
                    </a:lnTo>
                    <a:lnTo>
                      <a:pt x="281305" y="164211"/>
                    </a:lnTo>
                    <a:lnTo>
                      <a:pt x="324612" y="139319"/>
                    </a:lnTo>
                    <a:lnTo>
                      <a:pt x="361061" y="104648"/>
                    </a:lnTo>
                    <a:lnTo>
                      <a:pt x="374650" y="70231"/>
                    </a:lnTo>
                    <a:lnTo>
                      <a:pt x="366649" y="22606"/>
                    </a:lnTo>
                    <a:lnTo>
                      <a:pt x="367919" y="16256"/>
                    </a:lnTo>
                    <a:lnTo>
                      <a:pt x="371602" y="9525"/>
                    </a:lnTo>
                    <a:lnTo>
                      <a:pt x="375920" y="5461"/>
                    </a:lnTo>
                    <a:lnTo>
                      <a:pt x="385826" y="635"/>
                    </a:lnTo>
                    <a:lnTo>
                      <a:pt x="388366" y="0"/>
                    </a:lnTo>
                    <a:lnTo>
                      <a:pt x="420243" y="5588"/>
                    </a:lnTo>
                    <a:lnTo>
                      <a:pt x="435229" y="11938"/>
                    </a:lnTo>
                    <a:lnTo>
                      <a:pt x="451866" y="27940"/>
                    </a:lnTo>
                    <a:lnTo>
                      <a:pt x="463550" y="58166"/>
                    </a:lnTo>
                    <a:lnTo>
                      <a:pt x="465963" y="74930"/>
                    </a:lnTo>
                    <a:lnTo>
                      <a:pt x="473202" y="77851"/>
                    </a:lnTo>
                    <a:lnTo>
                      <a:pt x="478282" y="82677"/>
                    </a:lnTo>
                    <a:lnTo>
                      <a:pt x="484759" y="92329"/>
                    </a:lnTo>
                    <a:lnTo>
                      <a:pt x="488569" y="103505"/>
                    </a:lnTo>
                    <a:lnTo>
                      <a:pt x="486664" y="115443"/>
                    </a:lnTo>
                    <a:lnTo>
                      <a:pt x="476377" y="133604"/>
                    </a:lnTo>
                    <a:lnTo>
                      <a:pt x="440182" y="173736"/>
                    </a:lnTo>
                    <a:lnTo>
                      <a:pt x="414909" y="194310"/>
                    </a:lnTo>
                    <a:lnTo>
                      <a:pt x="391922" y="209550"/>
                    </a:lnTo>
                    <a:lnTo>
                      <a:pt x="365125" y="223139"/>
                    </a:lnTo>
                    <a:lnTo>
                      <a:pt x="341376" y="232029"/>
                    </a:lnTo>
                    <a:lnTo>
                      <a:pt x="325501" y="234823"/>
                    </a:lnTo>
                    <a:lnTo>
                      <a:pt x="309753" y="234442"/>
                    </a:lnTo>
                    <a:lnTo>
                      <a:pt x="305435" y="228727"/>
                    </a:lnTo>
                    <a:lnTo>
                      <a:pt x="295021" y="224917"/>
                    </a:lnTo>
                    <a:lnTo>
                      <a:pt x="255397" y="230632"/>
                    </a:lnTo>
                    <a:lnTo>
                      <a:pt x="243967" y="236855"/>
                    </a:lnTo>
                    <a:lnTo>
                      <a:pt x="238887" y="243713"/>
                    </a:lnTo>
                    <a:lnTo>
                      <a:pt x="238633" y="253492"/>
                    </a:lnTo>
                    <a:lnTo>
                      <a:pt x="233680" y="259207"/>
                    </a:lnTo>
                    <a:lnTo>
                      <a:pt x="221996" y="263017"/>
                    </a:lnTo>
                    <a:lnTo>
                      <a:pt x="180467" y="263144"/>
                    </a:lnTo>
                    <a:lnTo>
                      <a:pt x="112141" y="257556"/>
                    </a:lnTo>
                    <a:lnTo>
                      <a:pt x="71628" y="250190"/>
                    </a:lnTo>
                    <a:lnTo>
                      <a:pt x="36195" y="237490"/>
                    </a:lnTo>
                    <a:lnTo>
                      <a:pt x="24257" y="230632"/>
                    </a:lnTo>
                    <a:lnTo>
                      <a:pt x="14732" y="220091"/>
                    </a:lnTo>
                    <a:lnTo>
                      <a:pt x="6858" y="191008"/>
                    </a:lnTo>
                    <a:lnTo>
                      <a:pt x="0" y="177292"/>
                    </a:lnTo>
                    <a:lnTo>
                      <a:pt x="2540" y="165100"/>
                    </a:lnTo>
                    <a:lnTo>
                      <a:pt x="12065" y="153924"/>
                    </a:lnTo>
                    <a:lnTo>
                      <a:pt x="23114" y="147574"/>
                    </a:lnTo>
                    <a:lnTo>
                      <a:pt x="43688" y="147574"/>
                    </a:lnTo>
                    <a:lnTo>
                      <a:pt x="57023" y="151130"/>
                    </a:lnTo>
                    <a:close/>
                  </a:path>
                </a:pathLst>
              </a:custGeom>
              <a:solidFill>
                <a:srgbClr val="AB5F1C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7947025" y="1048893"/>
                <a:ext cx="18162" cy="51436"/>
              </a:xfrm>
              <a:custGeom>
                <a:avLst/>
                <a:gdLst/>
                <a:ahLst/>
                <a:cxnLst/>
                <a:rect l="0" t="0" r="0" b="0"/>
                <a:pathLst>
                  <a:path w="18162" h="51436">
                    <a:moveTo>
                      <a:pt x="10160" y="26035"/>
                    </a:moveTo>
                    <a:lnTo>
                      <a:pt x="12065" y="0"/>
                    </a:lnTo>
                    <a:lnTo>
                      <a:pt x="18161" y="0"/>
                    </a:lnTo>
                    <a:lnTo>
                      <a:pt x="14351" y="39497"/>
                    </a:lnTo>
                    <a:lnTo>
                      <a:pt x="7747" y="51435"/>
                    </a:lnTo>
                    <a:lnTo>
                      <a:pt x="0" y="51435"/>
                    </a:lnTo>
                    <a:lnTo>
                      <a:pt x="8636" y="38481"/>
                    </a:lnTo>
                    <a:lnTo>
                      <a:pt x="9525" y="3568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7942199" y="1100328"/>
                <a:ext cx="59691" cy="51309"/>
              </a:xfrm>
              <a:custGeom>
                <a:avLst/>
                <a:gdLst/>
                <a:ahLst/>
                <a:cxnLst/>
                <a:rect l="0" t="0" r="0" b="0"/>
                <a:pathLst>
                  <a:path w="59691" h="51309">
                    <a:moveTo>
                      <a:pt x="59690" y="0"/>
                    </a:moveTo>
                    <a:lnTo>
                      <a:pt x="58420" y="6858"/>
                    </a:lnTo>
                    <a:lnTo>
                      <a:pt x="56896" y="10668"/>
                    </a:lnTo>
                    <a:lnTo>
                      <a:pt x="46101" y="29210"/>
                    </a:lnTo>
                    <a:lnTo>
                      <a:pt x="42545" y="33274"/>
                    </a:lnTo>
                    <a:lnTo>
                      <a:pt x="42418" y="33401"/>
                    </a:lnTo>
                    <a:lnTo>
                      <a:pt x="42418" y="33655"/>
                    </a:lnTo>
                    <a:lnTo>
                      <a:pt x="40132" y="35560"/>
                    </a:lnTo>
                    <a:lnTo>
                      <a:pt x="39878" y="35560"/>
                    </a:lnTo>
                    <a:lnTo>
                      <a:pt x="37973" y="37592"/>
                    </a:lnTo>
                    <a:lnTo>
                      <a:pt x="33274" y="41148"/>
                    </a:lnTo>
                    <a:lnTo>
                      <a:pt x="14986" y="51308"/>
                    </a:lnTo>
                    <a:lnTo>
                      <a:pt x="0" y="51308"/>
                    </a:lnTo>
                    <a:lnTo>
                      <a:pt x="14859" y="44196"/>
                    </a:lnTo>
                    <a:lnTo>
                      <a:pt x="20955" y="41656"/>
                    </a:lnTo>
                    <a:lnTo>
                      <a:pt x="30099" y="36068"/>
                    </a:lnTo>
                    <a:lnTo>
                      <a:pt x="32766" y="33655"/>
                    </a:lnTo>
                    <a:lnTo>
                      <a:pt x="33909" y="33020"/>
                    </a:lnTo>
                    <a:lnTo>
                      <a:pt x="36576" y="30607"/>
                    </a:lnTo>
                    <a:lnTo>
                      <a:pt x="37592" y="29972"/>
                    </a:lnTo>
                    <a:lnTo>
                      <a:pt x="43307" y="24257"/>
                    </a:lnTo>
                    <a:lnTo>
                      <a:pt x="43307" y="23749"/>
                    </a:lnTo>
                    <a:lnTo>
                      <a:pt x="43561" y="22987"/>
                    </a:lnTo>
                    <a:lnTo>
                      <a:pt x="44196" y="22098"/>
                    </a:lnTo>
                    <a:lnTo>
                      <a:pt x="50546" y="8763"/>
                    </a:lnTo>
                    <a:lnTo>
                      <a:pt x="53340" y="3937"/>
                    </a:lnTo>
                    <a:lnTo>
                      <a:pt x="53975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7991729" y="1100328"/>
                <a:ext cx="34291" cy="51309"/>
              </a:xfrm>
              <a:custGeom>
                <a:avLst/>
                <a:gdLst/>
                <a:ahLst/>
                <a:cxnLst/>
                <a:rect l="0" t="0" r="0" b="0"/>
                <a:pathLst>
                  <a:path w="34291" h="51309">
                    <a:moveTo>
                      <a:pt x="34290" y="0"/>
                    </a:moveTo>
                    <a:lnTo>
                      <a:pt x="28702" y="26162"/>
                    </a:lnTo>
                    <a:lnTo>
                      <a:pt x="26162" y="31115"/>
                    </a:lnTo>
                    <a:lnTo>
                      <a:pt x="21463" y="36322"/>
                    </a:lnTo>
                    <a:lnTo>
                      <a:pt x="10795" y="44196"/>
                    </a:lnTo>
                    <a:lnTo>
                      <a:pt x="5969" y="51308"/>
                    </a:lnTo>
                    <a:lnTo>
                      <a:pt x="0" y="51308"/>
                    </a:lnTo>
                    <a:lnTo>
                      <a:pt x="2413" y="45212"/>
                    </a:lnTo>
                    <a:lnTo>
                      <a:pt x="5588" y="41148"/>
                    </a:lnTo>
                    <a:lnTo>
                      <a:pt x="20574" y="28448"/>
                    </a:lnTo>
                    <a:lnTo>
                      <a:pt x="25527" y="16510"/>
                    </a:lnTo>
                    <a:lnTo>
                      <a:pt x="28575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7359523" y="937768"/>
                <a:ext cx="143257" cy="205614"/>
              </a:xfrm>
              <a:custGeom>
                <a:avLst/>
                <a:gdLst/>
                <a:ahLst/>
                <a:cxnLst/>
                <a:rect l="0" t="0" r="0" b="0"/>
                <a:pathLst>
                  <a:path w="143257" h="205614">
                    <a:moveTo>
                      <a:pt x="35687" y="4953"/>
                    </a:moveTo>
                    <a:lnTo>
                      <a:pt x="43180" y="0"/>
                    </a:lnTo>
                    <a:lnTo>
                      <a:pt x="50419" y="381"/>
                    </a:lnTo>
                    <a:lnTo>
                      <a:pt x="79629" y="11811"/>
                    </a:lnTo>
                    <a:lnTo>
                      <a:pt x="95250" y="22479"/>
                    </a:lnTo>
                    <a:lnTo>
                      <a:pt x="117475" y="45720"/>
                    </a:lnTo>
                    <a:lnTo>
                      <a:pt x="134620" y="76454"/>
                    </a:lnTo>
                    <a:lnTo>
                      <a:pt x="143256" y="101854"/>
                    </a:lnTo>
                    <a:lnTo>
                      <a:pt x="125730" y="154559"/>
                    </a:lnTo>
                    <a:lnTo>
                      <a:pt x="114681" y="181356"/>
                    </a:lnTo>
                    <a:lnTo>
                      <a:pt x="96393" y="204470"/>
                    </a:lnTo>
                    <a:lnTo>
                      <a:pt x="89408" y="205613"/>
                    </a:lnTo>
                    <a:lnTo>
                      <a:pt x="62611" y="201930"/>
                    </a:lnTo>
                    <a:lnTo>
                      <a:pt x="56007" y="198120"/>
                    </a:lnTo>
                    <a:lnTo>
                      <a:pt x="30226" y="177292"/>
                    </a:lnTo>
                    <a:lnTo>
                      <a:pt x="20193" y="164465"/>
                    </a:lnTo>
                    <a:lnTo>
                      <a:pt x="17399" y="154051"/>
                    </a:lnTo>
                    <a:lnTo>
                      <a:pt x="19431" y="145542"/>
                    </a:lnTo>
                    <a:lnTo>
                      <a:pt x="23749" y="141986"/>
                    </a:lnTo>
                    <a:lnTo>
                      <a:pt x="26924" y="141986"/>
                    </a:lnTo>
                    <a:lnTo>
                      <a:pt x="30861" y="143256"/>
                    </a:lnTo>
                    <a:lnTo>
                      <a:pt x="30734" y="139954"/>
                    </a:lnTo>
                    <a:lnTo>
                      <a:pt x="32131" y="136525"/>
                    </a:lnTo>
                    <a:lnTo>
                      <a:pt x="36195" y="134493"/>
                    </a:lnTo>
                    <a:lnTo>
                      <a:pt x="41275" y="130810"/>
                    </a:lnTo>
                    <a:lnTo>
                      <a:pt x="44958" y="124968"/>
                    </a:lnTo>
                    <a:lnTo>
                      <a:pt x="46863" y="117983"/>
                    </a:lnTo>
                    <a:lnTo>
                      <a:pt x="43688" y="107823"/>
                    </a:lnTo>
                    <a:lnTo>
                      <a:pt x="36830" y="100203"/>
                    </a:lnTo>
                    <a:lnTo>
                      <a:pt x="30607" y="90551"/>
                    </a:lnTo>
                    <a:lnTo>
                      <a:pt x="22225" y="82042"/>
                    </a:lnTo>
                    <a:lnTo>
                      <a:pt x="14478" y="77216"/>
                    </a:lnTo>
                    <a:lnTo>
                      <a:pt x="9525" y="70485"/>
                    </a:lnTo>
                    <a:lnTo>
                      <a:pt x="10287" y="65913"/>
                    </a:lnTo>
                    <a:lnTo>
                      <a:pt x="4064" y="64516"/>
                    </a:lnTo>
                    <a:lnTo>
                      <a:pt x="0" y="54737"/>
                    </a:lnTo>
                    <a:lnTo>
                      <a:pt x="2032" y="44069"/>
                    </a:lnTo>
                    <a:lnTo>
                      <a:pt x="7366" y="36576"/>
                    </a:lnTo>
                    <a:lnTo>
                      <a:pt x="14097" y="32639"/>
                    </a:lnTo>
                    <a:lnTo>
                      <a:pt x="12319" y="25781"/>
                    </a:lnTo>
                    <a:lnTo>
                      <a:pt x="13335" y="21082"/>
                    </a:lnTo>
                    <a:lnTo>
                      <a:pt x="22225" y="7366"/>
                    </a:lnTo>
                    <a:lnTo>
                      <a:pt x="29337" y="4191"/>
                    </a:lnTo>
                    <a:lnTo>
                      <a:pt x="35052" y="7366"/>
                    </a:lnTo>
                    <a:lnTo>
                      <a:pt x="35306" y="7366"/>
                    </a:lnTo>
                    <a:close/>
                  </a:path>
                </a:pathLst>
              </a:custGeom>
              <a:solidFill>
                <a:srgbClr val="E39E06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7386828" y="958215"/>
                <a:ext cx="92330" cy="108586"/>
              </a:xfrm>
              <a:custGeom>
                <a:avLst/>
                <a:gdLst/>
                <a:ahLst/>
                <a:cxnLst/>
                <a:rect l="0" t="0" r="0" b="0"/>
                <a:pathLst>
                  <a:path w="92330" h="108586">
                    <a:moveTo>
                      <a:pt x="88392" y="52578"/>
                    </a:moveTo>
                    <a:lnTo>
                      <a:pt x="89662" y="54610"/>
                    </a:lnTo>
                    <a:lnTo>
                      <a:pt x="92075" y="60960"/>
                    </a:lnTo>
                    <a:lnTo>
                      <a:pt x="92329" y="66929"/>
                    </a:lnTo>
                    <a:lnTo>
                      <a:pt x="90297" y="74549"/>
                    </a:lnTo>
                    <a:lnTo>
                      <a:pt x="84328" y="80518"/>
                    </a:lnTo>
                    <a:lnTo>
                      <a:pt x="77724" y="81280"/>
                    </a:lnTo>
                    <a:lnTo>
                      <a:pt x="70739" y="75438"/>
                    </a:lnTo>
                    <a:lnTo>
                      <a:pt x="54229" y="48895"/>
                    </a:lnTo>
                    <a:lnTo>
                      <a:pt x="47117" y="45212"/>
                    </a:lnTo>
                    <a:lnTo>
                      <a:pt x="38227" y="45466"/>
                    </a:lnTo>
                    <a:lnTo>
                      <a:pt x="33782" y="49530"/>
                    </a:lnTo>
                    <a:lnTo>
                      <a:pt x="36830" y="51562"/>
                    </a:lnTo>
                    <a:lnTo>
                      <a:pt x="47371" y="55499"/>
                    </a:lnTo>
                    <a:lnTo>
                      <a:pt x="55880" y="60960"/>
                    </a:lnTo>
                    <a:lnTo>
                      <a:pt x="62611" y="69215"/>
                    </a:lnTo>
                    <a:lnTo>
                      <a:pt x="65659" y="77343"/>
                    </a:lnTo>
                    <a:lnTo>
                      <a:pt x="65024" y="84709"/>
                    </a:lnTo>
                    <a:lnTo>
                      <a:pt x="59690" y="86360"/>
                    </a:lnTo>
                    <a:lnTo>
                      <a:pt x="53848" y="84582"/>
                    </a:lnTo>
                    <a:lnTo>
                      <a:pt x="42799" y="70866"/>
                    </a:lnTo>
                    <a:lnTo>
                      <a:pt x="38481" y="67310"/>
                    </a:lnTo>
                    <a:lnTo>
                      <a:pt x="37973" y="72644"/>
                    </a:lnTo>
                    <a:lnTo>
                      <a:pt x="39370" y="75184"/>
                    </a:lnTo>
                    <a:lnTo>
                      <a:pt x="51054" y="85090"/>
                    </a:lnTo>
                    <a:lnTo>
                      <a:pt x="53975" y="94361"/>
                    </a:lnTo>
                    <a:lnTo>
                      <a:pt x="52070" y="101981"/>
                    </a:lnTo>
                    <a:lnTo>
                      <a:pt x="49022" y="105791"/>
                    </a:lnTo>
                    <a:lnTo>
                      <a:pt x="41021" y="108585"/>
                    </a:lnTo>
                    <a:lnTo>
                      <a:pt x="32766" y="106299"/>
                    </a:lnTo>
                    <a:lnTo>
                      <a:pt x="26670" y="100711"/>
                    </a:lnTo>
                    <a:lnTo>
                      <a:pt x="22352" y="92202"/>
                    </a:lnTo>
                    <a:lnTo>
                      <a:pt x="22479" y="83693"/>
                    </a:lnTo>
                    <a:lnTo>
                      <a:pt x="24892" y="80264"/>
                    </a:lnTo>
                    <a:lnTo>
                      <a:pt x="25019" y="79248"/>
                    </a:lnTo>
                    <a:lnTo>
                      <a:pt x="20193" y="69723"/>
                    </a:lnTo>
                    <a:lnTo>
                      <a:pt x="19177" y="61468"/>
                    </a:lnTo>
                    <a:lnTo>
                      <a:pt x="24130" y="50546"/>
                    </a:lnTo>
                    <a:lnTo>
                      <a:pt x="35814" y="41148"/>
                    </a:lnTo>
                    <a:lnTo>
                      <a:pt x="49022" y="40259"/>
                    </a:lnTo>
                    <a:lnTo>
                      <a:pt x="56642" y="43942"/>
                    </a:lnTo>
                    <a:lnTo>
                      <a:pt x="62357" y="50673"/>
                    </a:lnTo>
                    <a:lnTo>
                      <a:pt x="74422" y="71501"/>
                    </a:lnTo>
                    <a:lnTo>
                      <a:pt x="81153" y="76200"/>
                    </a:lnTo>
                    <a:lnTo>
                      <a:pt x="86614" y="71120"/>
                    </a:lnTo>
                    <a:lnTo>
                      <a:pt x="87503" y="65151"/>
                    </a:lnTo>
                    <a:lnTo>
                      <a:pt x="82931" y="53594"/>
                    </a:lnTo>
                    <a:lnTo>
                      <a:pt x="75184" y="42545"/>
                    </a:lnTo>
                    <a:lnTo>
                      <a:pt x="65405" y="32512"/>
                    </a:lnTo>
                    <a:lnTo>
                      <a:pt x="56134" y="28702"/>
                    </a:lnTo>
                    <a:lnTo>
                      <a:pt x="40513" y="29464"/>
                    </a:lnTo>
                    <a:lnTo>
                      <a:pt x="22352" y="44450"/>
                    </a:lnTo>
                    <a:lnTo>
                      <a:pt x="15240" y="47244"/>
                    </a:lnTo>
                    <a:lnTo>
                      <a:pt x="3937" y="47371"/>
                    </a:lnTo>
                    <a:lnTo>
                      <a:pt x="889" y="43942"/>
                    </a:lnTo>
                    <a:lnTo>
                      <a:pt x="0" y="35941"/>
                    </a:lnTo>
                    <a:lnTo>
                      <a:pt x="2794" y="30861"/>
                    </a:lnTo>
                    <a:lnTo>
                      <a:pt x="9271" y="26797"/>
                    </a:lnTo>
                    <a:lnTo>
                      <a:pt x="21844" y="26162"/>
                    </a:lnTo>
                    <a:lnTo>
                      <a:pt x="24003" y="23495"/>
                    </a:lnTo>
                    <a:lnTo>
                      <a:pt x="23495" y="18796"/>
                    </a:lnTo>
                    <a:lnTo>
                      <a:pt x="15748" y="15113"/>
                    </a:lnTo>
                    <a:lnTo>
                      <a:pt x="12954" y="12573"/>
                    </a:lnTo>
                    <a:lnTo>
                      <a:pt x="13462" y="5969"/>
                    </a:lnTo>
                    <a:lnTo>
                      <a:pt x="18669" y="0"/>
                    </a:lnTo>
                    <a:lnTo>
                      <a:pt x="29210" y="1651"/>
                    </a:lnTo>
                    <a:lnTo>
                      <a:pt x="31369" y="5207"/>
                    </a:lnTo>
                    <a:lnTo>
                      <a:pt x="29845" y="10414"/>
                    </a:lnTo>
                    <a:lnTo>
                      <a:pt x="26289" y="7239"/>
                    </a:lnTo>
                    <a:lnTo>
                      <a:pt x="20066" y="5461"/>
                    </a:lnTo>
                    <a:lnTo>
                      <a:pt x="17653" y="10033"/>
                    </a:lnTo>
                    <a:lnTo>
                      <a:pt x="25273" y="13843"/>
                    </a:lnTo>
                    <a:lnTo>
                      <a:pt x="28829" y="17526"/>
                    </a:lnTo>
                    <a:lnTo>
                      <a:pt x="28321" y="25908"/>
                    </a:lnTo>
                    <a:lnTo>
                      <a:pt x="24384" y="29718"/>
                    </a:lnTo>
                    <a:lnTo>
                      <a:pt x="6604" y="34163"/>
                    </a:lnTo>
                    <a:lnTo>
                      <a:pt x="5080" y="41529"/>
                    </a:lnTo>
                    <a:lnTo>
                      <a:pt x="9398" y="43053"/>
                    </a:lnTo>
                    <a:lnTo>
                      <a:pt x="20955" y="38989"/>
                    </a:lnTo>
                    <a:lnTo>
                      <a:pt x="42037" y="23114"/>
                    </a:lnTo>
                    <a:lnTo>
                      <a:pt x="61595" y="24130"/>
                    </a:lnTo>
                    <a:lnTo>
                      <a:pt x="68707" y="28448"/>
                    </a:lnTo>
                    <a:lnTo>
                      <a:pt x="23749" y="64135"/>
                    </a:lnTo>
                    <a:lnTo>
                      <a:pt x="25019" y="57404"/>
                    </a:lnTo>
                    <a:lnTo>
                      <a:pt x="28702" y="53594"/>
                    </a:lnTo>
                    <a:lnTo>
                      <a:pt x="34163" y="56134"/>
                    </a:lnTo>
                    <a:lnTo>
                      <a:pt x="43053" y="58674"/>
                    </a:lnTo>
                    <a:lnTo>
                      <a:pt x="53975" y="66167"/>
                    </a:lnTo>
                    <a:lnTo>
                      <a:pt x="56515" y="68707"/>
                    </a:lnTo>
                    <a:lnTo>
                      <a:pt x="61214" y="77978"/>
                    </a:lnTo>
                    <a:lnTo>
                      <a:pt x="60706" y="81280"/>
                    </a:lnTo>
                    <a:lnTo>
                      <a:pt x="54610" y="78994"/>
                    </a:lnTo>
                    <a:lnTo>
                      <a:pt x="47498" y="68707"/>
                    </a:lnTo>
                    <a:lnTo>
                      <a:pt x="42672" y="63627"/>
                    </a:lnTo>
                    <a:lnTo>
                      <a:pt x="37338" y="61976"/>
                    </a:lnTo>
                    <a:lnTo>
                      <a:pt x="33401" y="66675"/>
                    </a:lnTo>
                    <a:lnTo>
                      <a:pt x="33274" y="75184"/>
                    </a:lnTo>
                    <a:lnTo>
                      <a:pt x="46863" y="88011"/>
                    </a:lnTo>
                    <a:lnTo>
                      <a:pt x="49022" y="93218"/>
                    </a:lnTo>
                    <a:lnTo>
                      <a:pt x="49149" y="95250"/>
                    </a:lnTo>
                    <a:lnTo>
                      <a:pt x="45593" y="102362"/>
                    </a:lnTo>
                    <a:lnTo>
                      <a:pt x="33909" y="100965"/>
                    </a:lnTo>
                    <a:lnTo>
                      <a:pt x="27178" y="92456"/>
                    </a:lnTo>
                    <a:lnTo>
                      <a:pt x="27305" y="86360"/>
                    </a:lnTo>
                    <a:lnTo>
                      <a:pt x="29845" y="79883"/>
                    </a:lnTo>
                    <a:lnTo>
                      <a:pt x="28194" y="74041"/>
                    </a:lnTo>
                    <a:close/>
                  </a:path>
                </a:pathLst>
              </a:custGeom>
              <a:solidFill>
                <a:srgbClr val="68301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7400544" y="953516"/>
                <a:ext cx="102236" cy="191517"/>
              </a:xfrm>
              <a:custGeom>
                <a:avLst/>
                <a:gdLst/>
                <a:ahLst/>
                <a:cxnLst/>
                <a:rect l="0" t="0" r="0" b="0"/>
                <a:pathLst>
                  <a:path w="102236" h="191517">
                    <a:moveTo>
                      <a:pt x="65786" y="28067"/>
                    </a:moveTo>
                    <a:lnTo>
                      <a:pt x="54864" y="23749"/>
                    </a:lnTo>
                    <a:lnTo>
                      <a:pt x="32512" y="22860"/>
                    </a:lnTo>
                    <a:lnTo>
                      <a:pt x="28194" y="19812"/>
                    </a:lnTo>
                    <a:lnTo>
                      <a:pt x="25273" y="12827"/>
                    </a:lnTo>
                    <a:lnTo>
                      <a:pt x="26797" y="5969"/>
                    </a:lnTo>
                    <a:lnTo>
                      <a:pt x="34290" y="0"/>
                    </a:lnTo>
                    <a:lnTo>
                      <a:pt x="41275" y="0"/>
                    </a:lnTo>
                    <a:lnTo>
                      <a:pt x="50165" y="1651"/>
                    </a:lnTo>
                    <a:lnTo>
                      <a:pt x="58420" y="8636"/>
                    </a:lnTo>
                    <a:lnTo>
                      <a:pt x="61849" y="13843"/>
                    </a:lnTo>
                    <a:lnTo>
                      <a:pt x="59944" y="15367"/>
                    </a:lnTo>
                    <a:lnTo>
                      <a:pt x="57023" y="14732"/>
                    </a:lnTo>
                    <a:lnTo>
                      <a:pt x="48895" y="8382"/>
                    </a:lnTo>
                    <a:lnTo>
                      <a:pt x="43434" y="6223"/>
                    </a:lnTo>
                    <a:lnTo>
                      <a:pt x="35306" y="5715"/>
                    </a:lnTo>
                    <a:lnTo>
                      <a:pt x="29972" y="11176"/>
                    </a:lnTo>
                    <a:lnTo>
                      <a:pt x="31877" y="15875"/>
                    </a:lnTo>
                    <a:lnTo>
                      <a:pt x="34290" y="17018"/>
                    </a:lnTo>
                    <a:lnTo>
                      <a:pt x="57277" y="19177"/>
                    </a:lnTo>
                    <a:lnTo>
                      <a:pt x="66421" y="22860"/>
                    </a:lnTo>
                    <a:lnTo>
                      <a:pt x="74676" y="28194"/>
                    </a:lnTo>
                    <a:lnTo>
                      <a:pt x="81407" y="35560"/>
                    </a:lnTo>
                    <a:lnTo>
                      <a:pt x="88900" y="50292"/>
                    </a:lnTo>
                    <a:lnTo>
                      <a:pt x="98044" y="62484"/>
                    </a:lnTo>
                    <a:lnTo>
                      <a:pt x="102108" y="71501"/>
                    </a:lnTo>
                    <a:lnTo>
                      <a:pt x="102235" y="92075"/>
                    </a:lnTo>
                    <a:lnTo>
                      <a:pt x="101346" y="100203"/>
                    </a:lnTo>
                    <a:lnTo>
                      <a:pt x="86614" y="138684"/>
                    </a:lnTo>
                    <a:lnTo>
                      <a:pt x="78232" y="162433"/>
                    </a:lnTo>
                    <a:lnTo>
                      <a:pt x="65151" y="182372"/>
                    </a:lnTo>
                    <a:lnTo>
                      <a:pt x="56134" y="189357"/>
                    </a:lnTo>
                    <a:lnTo>
                      <a:pt x="51689" y="191516"/>
                    </a:lnTo>
                    <a:lnTo>
                      <a:pt x="48641" y="189484"/>
                    </a:lnTo>
                    <a:lnTo>
                      <a:pt x="46609" y="185801"/>
                    </a:lnTo>
                    <a:lnTo>
                      <a:pt x="49149" y="173990"/>
                    </a:lnTo>
                    <a:lnTo>
                      <a:pt x="49530" y="173228"/>
                    </a:lnTo>
                    <a:lnTo>
                      <a:pt x="56515" y="166370"/>
                    </a:lnTo>
                    <a:lnTo>
                      <a:pt x="69088" y="144145"/>
                    </a:lnTo>
                    <a:lnTo>
                      <a:pt x="81915" y="104775"/>
                    </a:lnTo>
                    <a:lnTo>
                      <a:pt x="84074" y="85090"/>
                    </a:lnTo>
                    <a:lnTo>
                      <a:pt x="83820" y="84836"/>
                    </a:lnTo>
                    <a:lnTo>
                      <a:pt x="82423" y="84582"/>
                    </a:lnTo>
                    <a:lnTo>
                      <a:pt x="68707" y="121031"/>
                    </a:lnTo>
                    <a:lnTo>
                      <a:pt x="62103" y="150368"/>
                    </a:lnTo>
                    <a:lnTo>
                      <a:pt x="49530" y="170815"/>
                    </a:lnTo>
                    <a:lnTo>
                      <a:pt x="40259" y="180086"/>
                    </a:lnTo>
                    <a:lnTo>
                      <a:pt x="29591" y="185420"/>
                    </a:lnTo>
                    <a:lnTo>
                      <a:pt x="25400" y="184912"/>
                    </a:lnTo>
                    <a:lnTo>
                      <a:pt x="24384" y="177165"/>
                    </a:lnTo>
                    <a:lnTo>
                      <a:pt x="27813" y="169545"/>
                    </a:lnTo>
                    <a:lnTo>
                      <a:pt x="34036" y="161925"/>
                    </a:lnTo>
                    <a:lnTo>
                      <a:pt x="43307" y="153670"/>
                    </a:lnTo>
                    <a:lnTo>
                      <a:pt x="48387" y="145923"/>
                    </a:lnTo>
                    <a:lnTo>
                      <a:pt x="57658" y="123698"/>
                    </a:lnTo>
                    <a:lnTo>
                      <a:pt x="59436" y="113919"/>
                    </a:lnTo>
                    <a:lnTo>
                      <a:pt x="59436" y="100330"/>
                    </a:lnTo>
                    <a:lnTo>
                      <a:pt x="55118" y="100076"/>
                    </a:lnTo>
                    <a:lnTo>
                      <a:pt x="48768" y="104775"/>
                    </a:lnTo>
                    <a:lnTo>
                      <a:pt x="44069" y="115189"/>
                    </a:lnTo>
                    <a:lnTo>
                      <a:pt x="29972" y="154940"/>
                    </a:lnTo>
                    <a:lnTo>
                      <a:pt x="24257" y="163322"/>
                    </a:lnTo>
                    <a:lnTo>
                      <a:pt x="18034" y="166624"/>
                    </a:lnTo>
                    <a:lnTo>
                      <a:pt x="4318" y="165354"/>
                    </a:lnTo>
                    <a:lnTo>
                      <a:pt x="2413" y="162433"/>
                    </a:lnTo>
                    <a:lnTo>
                      <a:pt x="0" y="154051"/>
                    </a:lnTo>
                    <a:lnTo>
                      <a:pt x="4699" y="146431"/>
                    </a:lnTo>
                    <a:lnTo>
                      <a:pt x="27178" y="139192"/>
                    </a:lnTo>
                    <a:lnTo>
                      <a:pt x="33528" y="132588"/>
                    </a:lnTo>
                    <a:lnTo>
                      <a:pt x="34798" y="130048"/>
                    </a:lnTo>
                    <a:lnTo>
                      <a:pt x="40132" y="110236"/>
                    </a:lnTo>
                    <a:lnTo>
                      <a:pt x="42545" y="105029"/>
                    </a:lnTo>
                    <a:lnTo>
                      <a:pt x="48641" y="98425"/>
                    </a:lnTo>
                    <a:lnTo>
                      <a:pt x="58293" y="94107"/>
                    </a:lnTo>
                    <a:lnTo>
                      <a:pt x="63373" y="97028"/>
                    </a:lnTo>
                    <a:lnTo>
                      <a:pt x="64643" y="100457"/>
                    </a:lnTo>
                    <a:lnTo>
                      <a:pt x="64389" y="109728"/>
                    </a:lnTo>
                    <a:lnTo>
                      <a:pt x="65786" y="114808"/>
                    </a:lnTo>
                    <a:lnTo>
                      <a:pt x="77597" y="83439"/>
                    </a:lnTo>
                    <a:lnTo>
                      <a:pt x="80645" y="79248"/>
                    </a:lnTo>
                    <a:lnTo>
                      <a:pt x="85598" y="79756"/>
                    </a:lnTo>
                    <a:lnTo>
                      <a:pt x="88646" y="82804"/>
                    </a:lnTo>
                    <a:lnTo>
                      <a:pt x="88900" y="91313"/>
                    </a:lnTo>
                    <a:lnTo>
                      <a:pt x="83820" y="118237"/>
                    </a:lnTo>
                    <a:lnTo>
                      <a:pt x="67691" y="159893"/>
                    </a:lnTo>
                    <a:lnTo>
                      <a:pt x="63500" y="165227"/>
                    </a:lnTo>
                    <a:lnTo>
                      <a:pt x="63246" y="165354"/>
                    </a:lnTo>
                    <a:lnTo>
                      <a:pt x="51943" y="180213"/>
                    </a:lnTo>
                    <a:lnTo>
                      <a:pt x="51308" y="185039"/>
                    </a:lnTo>
                    <a:lnTo>
                      <a:pt x="52832" y="186055"/>
                    </a:lnTo>
                    <a:lnTo>
                      <a:pt x="64897" y="175387"/>
                    </a:lnTo>
                    <a:lnTo>
                      <a:pt x="76708" y="153670"/>
                    </a:lnTo>
                    <a:lnTo>
                      <a:pt x="86741" y="126492"/>
                    </a:lnTo>
                    <a:lnTo>
                      <a:pt x="90424" y="119380"/>
                    </a:lnTo>
                    <a:lnTo>
                      <a:pt x="96266" y="100457"/>
                    </a:lnTo>
                    <a:lnTo>
                      <a:pt x="97663" y="72517"/>
                    </a:lnTo>
                    <a:lnTo>
                      <a:pt x="93218" y="64897"/>
                    </a:lnTo>
                    <a:lnTo>
                      <a:pt x="88138" y="59055"/>
                    </a:lnTo>
                    <a:lnTo>
                      <a:pt x="85852" y="54356"/>
                    </a:lnTo>
                    <a:lnTo>
                      <a:pt x="83566" y="51054"/>
                    </a:lnTo>
                    <a:lnTo>
                      <a:pt x="77851" y="38735"/>
                    </a:lnTo>
                    <a:lnTo>
                      <a:pt x="61722" y="128270"/>
                    </a:lnTo>
                    <a:lnTo>
                      <a:pt x="58674" y="145415"/>
                    </a:lnTo>
                    <a:lnTo>
                      <a:pt x="40894" y="173355"/>
                    </a:lnTo>
                    <a:lnTo>
                      <a:pt x="32893" y="178181"/>
                    </a:lnTo>
                    <a:lnTo>
                      <a:pt x="29083" y="179324"/>
                    </a:lnTo>
                    <a:lnTo>
                      <a:pt x="33909" y="169672"/>
                    </a:lnTo>
                    <a:lnTo>
                      <a:pt x="42799" y="161798"/>
                    </a:lnTo>
                    <a:lnTo>
                      <a:pt x="50673" y="151130"/>
                    </a:lnTo>
                    <a:lnTo>
                      <a:pt x="59182" y="136398"/>
                    </a:lnTo>
                    <a:lnTo>
                      <a:pt x="24384" y="154305"/>
                    </a:lnTo>
                    <a:lnTo>
                      <a:pt x="19685" y="160147"/>
                    </a:lnTo>
                    <a:lnTo>
                      <a:pt x="8382" y="161544"/>
                    </a:lnTo>
                    <a:lnTo>
                      <a:pt x="6858" y="160147"/>
                    </a:lnTo>
                    <a:lnTo>
                      <a:pt x="5461" y="155829"/>
                    </a:lnTo>
                    <a:lnTo>
                      <a:pt x="6604" y="151257"/>
                    </a:lnTo>
                    <a:lnTo>
                      <a:pt x="23749" y="148336"/>
                    </a:lnTo>
                    <a:lnTo>
                      <a:pt x="27178" y="146304"/>
                    </a:lnTo>
                    <a:close/>
                  </a:path>
                </a:pathLst>
              </a:custGeom>
              <a:solidFill>
                <a:srgbClr val="68301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7394702" y="1150493"/>
                <a:ext cx="191898" cy="238380"/>
              </a:xfrm>
              <a:custGeom>
                <a:avLst/>
                <a:gdLst/>
                <a:ahLst/>
                <a:cxnLst/>
                <a:rect l="0" t="0" r="0" b="0"/>
                <a:pathLst>
                  <a:path w="191898" h="238380">
                    <a:moveTo>
                      <a:pt x="36830" y="9398"/>
                    </a:moveTo>
                    <a:lnTo>
                      <a:pt x="42291" y="8382"/>
                    </a:lnTo>
                    <a:lnTo>
                      <a:pt x="48895" y="9271"/>
                    </a:lnTo>
                    <a:lnTo>
                      <a:pt x="52324" y="6096"/>
                    </a:lnTo>
                    <a:lnTo>
                      <a:pt x="60325" y="762"/>
                    </a:lnTo>
                    <a:lnTo>
                      <a:pt x="68453" y="0"/>
                    </a:lnTo>
                    <a:lnTo>
                      <a:pt x="74930" y="1778"/>
                    </a:lnTo>
                    <a:lnTo>
                      <a:pt x="78867" y="6223"/>
                    </a:lnTo>
                    <a:lnTo>
                      <a:pt x="80264" y="10668"/>
                    </a:lnTo>
                    <a:lnTo>
                      <a:pt x="84201" y="10414"/>
                    </a:lnTo>
                    <a:lnTo>
                      <a:pt x="86614" y="11176"/>
                    </a:lnTo>
                    <a:lnTo>
                      <a:pt x="89408" y="13970"/>
                    </a:lnTo>
                    <a:lnTo>
                      <a:pt x="91694" y="20193"/>
                    </a:lnTo>
                    <a:lnTo>
                      <a:pt x="110363" y="7620"/>
                    </a:lnTo>
                    <a:lnTo>
                      <a:pt x="123571" y="9525"/>
                    </a:lnTo>
                    <a:lnTo>
                      <a:pt x="127508" y="13970"/>
                    </a:lnTo>
                    <a:lnTo>
                      <a:pt x="129921" y="21209"/>
                    </a:lnTo>
                    <a:lnTo>
                      <a:pt x="135636" y="26670"/>
                    </a:lnTo>
                    <a:lnTo>
                      <a:pt x="139192" y="34163"/>
                    </a:lnTo>
                    <a:lnTo>
                      <a:pt x="138557" y="44069"/>
                    </a:lnTo>
                    <a:lnTo>
                      <a:pt x="135255" y="49276"/>
                    </a:lnTo>
                    <a:lnTo>
                      <a:pt x="117221" y="62230"/>
                    </a:lnTo>
                    <a:lnTo>
                      <a:pt x="110236" y="68834"/>
                    </a:lnTo>
                    <a:lnTo>
                      <a:pt x="114554" y="101981"/>
                    </a:lnTo>
                    <a:lnTo>
                      <a:pt x="187071" y="176911"/>
                    </a:lnTo>
                    <a:lnTo>
                      <a:pt x="191897" y="198755"/>
                    </a:lnTo>
                    <a:lnTo>
                      <a:pt x="191008" y="203073"/>
                    </a:lnTo>
                    <a:lnTo>
                      <a:pt x="187579" y="205613"/>
                    </a:lnTo>
                    <a:lnTo>
                      <a:pt x="183388" y="206502"/>
                    </a:lnTo>
                    <a:lnTo>
                      <a:pt x="174625" y="204978"/>
                    </a:lnTo>
                    <a:lnTo>
                      <a:pt x="165227" y="200152"/>
                    </a:lnTo>
                    <a:lnTo>
                      <a:pt x="159131" y="195326"/>
                    </a:lnTo>
                    <a:lnTo>
                      <a:pt x="157734" y="200025"/>
                    </a:lnTo>
                    <a:lnTo>
                      <a:pt x="160782" y="214630"/>
                    </a:lnTo>
                    <a:lnTo>
                      <a:pt x="160401" y="217932"/>
                    </a:lnTo>
                    <a:lnTo>
                      <a:pt x="158496" y="221361"/>
                    </a:lnTo>
                    <a:lnTo>
                      <a:pt x="154559" y="223266"/>
                    </a:lnTo>
                    <a:lnTo>
                      <a:pt x="147320" y="223012"/>
                    </a:lnTo>
                    <a:lnTo>
                      <a:pt x="136271" y="216662"/>
                    </a:lnTo>
                    <a:lnTo>
                      <a:pt x="129413" y="209677"/>
                    </a:lnTo>
                    <a:lnTo>
                      <a:pt x="118237" y="190246"/>
                    </a:lnTo>
                    <a:lnTo>
                      <a:pt x="101346" y="168529"/>
                    </a:lnTo>
                    <a:lnTo>
                      <a:pt x="96139" y="159639"/>
                    </a:lnTo>
                    <a:lnTo>
                      <a:pt x="88900" y="152654"/>
                    </a:lnTo>
                    <a:lnTo>
                      <a:pt x="89027" y="161417"/>
                    </a:lnTo>
                    <a:lnTo>
                      <a:pt x="91440" y="173736"/>
                    </a:lnTo>
                    <a:lnTo>
                      <a:pt x="98298" y="184658"/>
                    </a:lnTo>
                    <a:lnTo>
                      <a:pt x="122809" y="200914"/>
                    </a:lnTo>
                    <a:lnTo>
                      <a:pt x="131064" y="213868"/>
                    </a:lnTo>
                    <a:lnTo>
                      <a:pt x="132080" y="222377"/>
                    </a:lnTo>
                    <a:lnTo>
                      <a:pt x="130556" y="232410"/>
                    </a:lnTo>
                    <a:lnTo>
                      <a:pt x="127508" y="236220"/>
                    </a:lnTo>
                    <a:lnTo>
                      <a:pt x="123444" y="237871"/>
                    </a:lnTo>
                    <a:lnTo>
                      <a:pt x="119888" y="238379"/>
                    </a:lnTo>
                    <a:lnTo>
                      <a:pt x="112395" y="237744"/>
                    </a:lnTo>
                    <a:lnTo>
                      <a:pt x="92710" y="228219"/>
                    </a:lnTo>
                    <a:lnTo>
                      <a:pt x="81153" y="217424"/>
                    </a:lnTo>
                    <a:lnTo>
                      <a:pt x="61087" y="190754"/>
                    </a:lnTo>
                    <a:lnTo>
                      <a:pt x="39624" y="168783"/>
                    </a:lnTo>
                    <a:lnTo>
                      <a:pt x="37211" y="171704"/>
                    </a:lnTo>
                    <a:lnTo>
                      <a:pt x="36068" y="172212"/>
                    </a:lnTo>
                    <a:lnTo>
                      <a:pt x="30353" y="172593"/>
                    </a:lnTo>
                    <a:lnTo>
                      <a:pt x="23241" y="169291"/>
                    </a:lnTo>
                    <a:lnTo>
                      <a:pt x="11303" y="156972"/>
                    </a:lnTo>
                    <a:lnTo>
                      <a:pt x="3556" y="143637"/>
                    </a:lnTo>
                    <a:lnTo>
                      <a:pt x="1905" y="132080"/>
                    </a:lnTo>
                    <a:lnTo>
                      <a:pt x="2540" y="127127"/>
                    </a:lnTo>
                    <a:lnTo>
                      <a:pt x="0" y="102489"/>
                    </a:lnTo>
                    <a:lnTo>
                      <a:pt x="3683" y="68326"/>
                    </a:lnTo>
                    <a:lnTo>
                      <a:pt x="8382" y="48387"/>
                    </a:lnTo>
                    <a:lnTo>
                      <a:pt x="18542" y="28321"/>
                    </a:lnTo>
                    <a:lnTo>
                      <a:pt x="33909" y="11430"/>
                    </a:lnTo>
                    <a:close/>
                  </a:path>
                </a:pathLst>
              </a:custGeom>
              <a:solidFill>
                <a:srgbClr val="C7482A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7393559" y="1154303"/>
                <a:ext cx="189358" cy="214758"/>
              </a:xfrm>
              <a:custGeom>
                <a:avLst/>
                <a:gdLst/>
                <a:ahLst/>
                <a:cxnLst/>
                <a:rect l="0" t="0" r="0" b="0"/>
                <a:pathLst>
                  <a:path w="189358" h="214758">
                    <a:moveTo>
                      <a:pt x="16256" y="26162"/>
                    </a:moveTo>
                    <a:lnTo>
                      <a:pt x="30607" y="11049"/>
                    </a:lnTo>
                    <a:lnTo>
                      <a:pt x="37465" y="5715"/>
                    </a:lnTo>
                    <a:lnTo>
                      <a:pt x="42926" y="4953"/>
                    </a:lnTo>
                    <a:lnTo>
                      <a:pt x="46609" y="8128"/>
                    </a:lnTo>
                    <a:lnTo>
                      <a:pt x="56515" y="508"/>
                    </a:lnTo>
                    <a:lnTo>
                      <a:pt x="62611" y="0"/>
                    </a:lnTo>
                    <a:lnTo>
                      <a:pt x="67691" y="2032"/>
                    </a:lnTo>
                    <a:lnTo>
                      <a:pt x="71247" y="7366"/>
                    </a:lnTo>
                    <a:lnTo>
                      <a:pt x="68326" y="11430"/>
                    </a:lnTo>
                    <a:lnTo>
                      <a:pt x="57023" y="22098"/>
                    </a:lnTo>
                    <a:lnTo>
                      <a:pt x="58928" y="27940"/>
                    </a:lnTo>
                    <a:lnTo>
                      <a:pt x="65151" y="26416"/>
                    </a:lnTo>
                    <a:lnTo>
                      <a:pt x="70612" y="11938"/>
                    </a:lnTo>
                    <a:lnTo>
                      <a:pt x="78867" y="9906"/>
                    </a:lnTo>
                    <a:lnTo>
                      <a:pt x="84582" y="12446"/>
                    </a:lnTo>
                    <a:lnTo>
                      <a:pt x="87503" y="17907"/>
                    </a:lnTo>
                    <a:lnTo>
                      <a:pt x="87376" y="19558"/>
                    </a:lnTo>
                    <a:lnTo>
                      <a:pt x="68453" y="50165"/>
                    </a:lnTo>
                    <a:lnTo>
                      <a:pt x="64770" y="60452"/>
                    </a:lnTo>
                    <a:lnTo>
                      <a:pt x="65913" y="69342"/>
                    </a:lnTo>
                    <a:lnTo>
                      <a:pt x="68834" y="75692"/>
                    </a:lnTo>
                    <a:lnTo>
                      <a:pt x="74168" y="73533"/>
                    </a:lnTo>
                    <a:lnTo>
                      <a:pt x="81280" y="39624"/>
                    </a:lnTo>
                    <a:lnTo>
                      <a:pt x="87376" y="24892"/>
                    </a:lnTo>
                    <a:lnTo>
                      <a:pt x="102743" y="4953"/>
                    </a:lnTo>
                    <a:lnTo>
                      <a:pt x="114173" y="3302"/>
                    </a:lnTo>
                    <a:lnTo>
                      <a:pt x="120396" y="6477"/>
                    </a:lnTo>
                    <a:lnTo>
                      <a:pt x="120650" y="8255"/>
                    </a:lnTo>
                    <a:lnTo>
                      <a:pt x="114935" y="16764"/>
                    </a:lnTo>
                    <a:lnTo>
                      <a:pt x="105029" y="26924"/>
                    </a:lnTo>
                    <a:lnTo>
                      <a:pt x="99187" y="31242"/>
                    </a:lnTo>
                    <a:lnTo>
                      <a:pt x="97155" y="33909"/>
                    </a:lnTo>
                    <a:lnTo>
                      <a:pt x="97790" y="41148"/>
                    </a:lnTo>
                    <a:lnTo>
                      <a:pt x="107315" y="34925"/>
                    </a:lnTo>
                    <a:lnTo>
                      <a:pt x="121666" y="17653"/>
                    </a:lnTo>
                    <a:lnTo>
                      <a:pt x="128778" y="15494"/>
                    </a:lnTo>
                    <a:lnTo>
                      <a:pt x="133223" y="19812"/>
                    </a:lnTo>
                    <a:lnTo>
                      <a:pt x="134366" y="29591"/>
                    </a:lnTo>
                    <a:lnTo>
                      <a:pt x="128651" y="40259"/>
                    </a:lnTo>
                    <a:lnTo>
                      <a:pt x="114935" y="58293"/>
                    </a:lnTo>
                    <a:lnTo>
                      <a:pt x="115316" y="87122"/>
                    </a:lnTo>
                    <a:lnTo>
                      <a:pt x="124206" y="102743"/>
                    </a:lnTo>
                    <a:lnTo>
                      <a:pt x="162433" y="145415"/>
                    </a:lnTo>
                    <a:lnTo>
                      <a:pt x="180086" y="159385"/>
                    </a:lnTo>
                    <a:lnTo>
                      <a:pt x="186436" y="166624"/>
                    </a:lnTo>
                    <a:lnTo>
                      <a:pt x="189357" y="172212"/>
                    </a:lnTo>
                    <a:lnTo>
                      <a:pt x="188595" y="176403"/>
                    </a:lnTo>
                    <a:lnTo>
                      <a:pt x="187452" y="178308"/>
                    </a:lnTo>
                    <a:lnTo>
                      <a:pt x="186055" y="179070"/>
                    </a:lnTo>
                    <a:lnTo>
                      <a:pt x="179705" y="179705"/>
                    </a:lnTo>
                    <a:lnTo>
                      <a:pt x="153162" y="158750"/>
                    </a:lnTo>
                    <a:lnTo>
                      <a:pt x="133350" y="137668"/>
                    </a:lnTo>
                    <a:lnTo>
                      <a:pt x="122428" y="131318"/>
                    </a:lnTo>
                    <a:lnTo>
                      <a:pt x="122682" y="136652"/>
                    </a:lnTo>
                    <a:lnTo>
                      <a:pt x="142494" y="164973"/>
                    </a:lnTo>
                    <a:lnTo>
                      <a:pt x="153543" y="176276"/>
                    </a:lnTo>
                    <a:lnTo>
                      <a:pt x="160147" y="188087"/>
                    </a:lnTo>
                    <a:lnTo>
                      <a:pt x="158242" y="196596"/>
                    </a:lnTo>
                    <a:lnTo>
                      <a:pt x="149987" y="196215"/>
                    </a:lnTo>
                    <a:lnTo>
                      <a:pt x="117983" y="160528"/>
                    </a:lnTo>
                    <a:lnTo>
                      <a:pt x="92837" y="128905"/>
                    </a:lnTo>
                    <a:lnTo>
                      <a:pt x="80010" y="108966"/>
                    </a:lnTo>
                    <a:lnTo>
                      <a:pt x="70739" y="98933"/>
                    </a:lnTo>
                    <a:lnTo>
                      <a:pt x="68834" y="101854"/>
                    </a:lnTo>
                    <a:lnTo>
                      <a:pt x="72263" y="111125"/>
                    </a:lnTo>
                    <a:lnTo>
                      <a:pt x="86360" y="131699"/>
                    </a:lnTo>
                    <a:lnTo>
                      <a:pt x="86614" y="139827"/>
                    </a:lnTo>
                    <a:lnTo>
                      <a:pt x="82423" y="144907"/>
                    </a:lnTo>
                    <a:lnTo>
                      <a:pt x="74930" y="145796"/>
                    </a:lnTo>
                    <a:lnTo>
                      <a:pt x="67818" y="142240"/>
                    </a:lnTo>
                    <a:lnTo>
                      <a:pt x="60198" y="131191"/>
                    </a:lnTo>
                    <a:lnTo>
                      <a:pt x="56261" y="120142"/>
                    </a:lnTo>
                    <a:lnTo>
                      <a:pt x="53848" y="102108"/>
                    </a:lnTo>
                    <a:lnTo>
                      <a:pt x="51816" y="94996"/>
                    </a:lnTo>
                    <a:lnTo>
                      <a:pt x="51816" y="74930"/>
                    </a:lnTo>
                    <a:lnTo>
                      <a:pt x="51562" y="49530"/>
                    </a:lnTo>
                    <a:lnTo>
                      <a:pt x="44069" y="43307"/>
                    </a:lnTo>
                    <a:lnTo>
                      <a:pt x="38989" y="48133"/>
                    </a:lnTo>
                    <a:lnTo>
                      <a:pt x="37846" y="56261"/>
                    </a:lnTo>
                    <a:lnTo>
                      <a:pt x="32766" y="59944"/>
                    </a:lnTo>
                    <a:lnTo>
                      <a:pt x="24765" y="58293"/>
                    </a:lnTo>
                    <a:lnTo>
                      <a:pt x="24257" y="46101"/>
                    </a:lnTo>
                    <a:lnTo>
                      <a:pt x="25527" y="39878"/>
                    </a:lnTo>
                    <a:lnTo>
                      <a:pt x="34290" y="21971"/>
                    </a:lnTo>
                    <a:lnTo>
                      <a:pt x="41402" y="14097"/>
                    </a:lnTo>
                    <a:lnTo>
                      <a:pt x="42418" y="10160"/>
                    </a:lnTo>
                    <a:lnTo>
                      <a:pt x="35941" y="12573"/>
                    </a:lnTo>
                    <a:lnTo>
                      <a:pt x="31623" y="16256"/>
                    </a:lnTo>
                    <a:lnTo>
                      <a:pt x="9144" y="47879"/>
                    </a:lnTo>
                    <a:lnTo>
                      <a:pt x="12700" y="48133"/>
                    </a:lnTo>
                    <a:lnTo>
                      <a:pt x="16129" y="50927"/>
                    </a:lnTo>
                    <a:lnTo>
                      <a:pt x="19050" y="67691"/>
                    </a:lnTo>
                    <a:lnTo>
                      <a:pt x="14859" y="85979"/>
                    </a:lnTo>
                    <a:lnTo>
                      <a:pt x="15494" y="100330"/>
                    </a:lnTo>
                    <a:lnTo>
                      <a:pt x="20320" y="106045"/>
                    </a:lnTo>
                    <a:lnTo>
                      <a:pt x="22733" y="100457"/>
                    </a:lnTo>
                    <a:lnTo>
                      <a:pt x="25527" y="76581"/>
                    </a:lnTo>
                    <a:lnTo>
                      <a:pt x="31115" y="67818"/>
                    </a:lnTo>
                    <a:lnTo>
                      <a:pt x="35814" y="66040"/>
                    </a:lnTo>
                    <a:lnTo>
                      <a:pt x="38354" y="70358"/>
                    </a:lnTo>
                    <a:lnTo>
                      <a:pt x="39243" y="82296"/>
                    </a:lnTo>
                    <a:lnTo>
                      <a:pt x="39878" y="115189"/>
                    </a:lnTo>
                    <a:lnTo>
                      <a:pt x="43561" y="127889"/>
                    </a:lnTo>
                    <a:lnTo>
                      <a:pt x="53213" y="143256"/>
                    </a:lnTo>
                    <a:lnTo>
                      <a:pt x="83566" y="169545"/>
                    </a:lnTo>
                    <a:lnTo>
                      <a:pt x="120777" y="193675"/>
                    </a:lnTo>
                    <a:lnTo>
                      <a:pt x="126619" y="200025"/>
                    </a:lnTo>
                    <a:lnTo>
                      <a:pt x="128270" y="206629"/>
                    </a:lnTo>
                    <a:lnTo>
                      <a:pt x="124968" y="211582"/>
                    </a:lnTo>
                    <a:lnTo>
                      <a:pt x="116332" y="214757"/>
                    </a:lnTo>
                    <a:lnTo>
                      <a:pt x="109220" y="212725"/>
                    </a:lnTo>
                    <a:lnTo>
                      <a:pt x="91186" y="201549"/>
                    </a:lnTo>
                    <a:lnTo>
                      <a:pt x="69723" y="183134"/>
                    </a:lnTo>
                    <a:lnTo>
                      <a:pt x="42418" y="151765"/>
                    </a:lnTo>
                    <a:lnTo>
                      <a:pt x="21717" y="132715"/>
                    </a:lnTo>
                    <a:lnTo>
                      <a:pt x="20447" y="133223"/>
                    </a:lnTo>
                    <a:lnTo>
                      <a:pt x="32131" y="151257"/>
                    </a:lnTo>
                    <a:lnTo>
                      <a:pt x="33655" y="161798"/>
                    </a:lnTo>
                    <a:lnTo>
                      <a:pt x="30353" y="163576"/>
                    </a:lnTo>
                    <a:lnTo>
                      <a:pt x="24384" y="161290"/>
                    </a:lnTo>
                    <a:lnTo>
                      <a:pt x="19939" y="156210"/>
                    </a:lnTo>
                    <a:lnTo>
                      <a:pt x="3683" y="123444"/>
                    </a:lnTo>
                    <a:lnTo>
                      <a:pt x="1016" y="113284"/>
                    </a:lnTo>
                    <a:lnTo>
                      <a:pt x="0" y="78359"/>
                    </a:lnTo>
                    <a:lnTo>
                      <a:pt x="1778" y="59182"/>
                    </a:lnTo>
                    <a:lnTo>
                      <a:pt x="4318" y="49149"/>
                    </a:lnTo>
                    <a:lnTo>
                      <a:pt x="8509" y="39370"/>
                    </a:lnTo>
                    <a:lnTo>
                      <a:pt x="14478" y="30988"/>
                    </a:lnTo>
                    <a:lnTo>
                      <a:pt x="39878" y="21844"/>
                    </a:lnTo>
                    <a:lnTo>
                      <a:pt x="56769" y="5842"/>
                    </a:lnTo>
                    <a:lnTo>
                      <a:pt x="64770" y="5461"/>
                    </a:lnTo>
                    <a:lnTo>
                      <a:pt x="60706" y="11684"/>
                    </a:lnTo>
                    <a:lnTo>
                      <a:pt x="53340" y="19177"/>
                    </a:lnTo>
                    <a:lnTo>
                      <a:pt x="53594" y="28448"/>
                    </a:lnTo>
                    <a:lnTo>
                      <a:pt x="58039" y="32512"/>
                    </a:lnTo>
                    <a:lnTo>
                      <a:pt x="62865" y="32512"/>
                    </a:lnTo>
                    <a:lnTo>
                      <a:pt x="68453" y="28321"/>
                    </a:lnTo>
                    <a:lnTo>
                      <a:pt x="73914" y="15494"/>
                    </a:lnTo>
                    <a:lnTo>
                      <a:pt x="79121" y="14859"/>
                    </a:lnTo>
                    <a:lnTo>
                      <a:pt x="83185" y="17780"/>
                    </a:lnTo>
                    <a:lnTo>
                      <a:pt x="66675" y="41402"/>
                    </a:lnTo>
                    <a:lnTo>
                      <a:pt x="62357" y="52451"/>
                    </a:lnTo>
                    <a:lnTo>
                      <a:pt x="60833" y="65024"/>
                    </a:lnTo>
                    <a:lnTo>
                      <a:pt x="64008" y="76200"/>
                    </a:lnTo>
                    <a:lnTo>
                      <a:pt x="67564" y="80264"/>
                    </a:lnTo>
                    <a:lnTo>
                      <a:pt x="74041" y="78613"/>
                    </a:lnTo>
                    <a:lnTo>
                      <a:pt x="77851" y="74930"/>
                    </a:lnTo>
                    <a:lnTo>
                      <a:pt x="81153" y="65024"/>
                    </a:lnTo>
                    <a:lnTo>
                      <a:pt x="84582" y="44196"/>
                    </a:lnTo>
                    <a:lnTo>
                      <a:pt x="91186" y="26162"/>
                    </a:lnTo>
                    <a:lnTo>
                      <a:pt x="102870" y="10541"/>
                    </a:lnTo>
                    <a:lnTo>
                      <a:pt x="112903" y="8128"/>
                    </a:lnTo>
                    <a:lnTo>
                      <a:pt x="109347" y="15621"/>
                    </a:lnTo>
                    <a:lnTo>
                      <a:pt x="96012" y="27686"/>
                    </a:lnTo>
                    <a:lnTo>
                      <a:pt x="92583" y="33782"/>
                    </a:lnTo>
                    <a:lnTo>
                      <a:pt x="93218" y="41275"/>
                    </a:lnTo>
                    <a:lnTo>
                      <a:pt x="97409" y="46355"/>
                    </a:lnTo>
                    <a:lnTo>
                      <a:pt x="104140" y="43434"/>
                    </a:lnTo>
                    <a:lnTo>
                      <a:pt x="125222" y="20574"/>
                    </a:lnTo>
                    <a:lnTo>
                      <a:pt x="130810" y="23495"/>
                    </a:lnTo>
                    <a:lnTo>
                      <a:pt x="130175" y="29210"/>
                    </a:lnTo>
                    <a:lnTo>
                      <a:pt x="113919" y="52324"/>
                    </a:lnTo>
                    <a:lnTo>
                      <a:pt x="109347" y="60706"/>
                    </a:lnTo>
                    <a:lnTo>
                      <a:pt x="109220" y="78232"/>
                    </a:lnTo>
                    <a:lnTo>
                      <a:pt x="110744" y="87503"/>
                    </a:lnTo>
                    <a:lnTo>
                      <a:pt x="115570" y="99314"/>
                    </a:lnTo>
                    <a:lnTo>
                      <a:pt x="144399" y="133350"/>
                    </a:lnTo>
                    <a:lnTo>
                      <a:pt x="181610" y="167386"/>
                    </a:lnTo>
                    <a:lnTo>
                      <a:pt x="185039" y="173228"/>
                    </a:lnTo>
                    <a:lnTo>
                      <a:pt x="183515" y="175895"/>
                    </a:lnTo>
                    <a:lnTo>
                      <a:pt x="177038" y="172720"/>
                    </a:lnTo>
                    <a:lnTo>
                      <a:pt x="162306" y="161290"/>
                    </a:lnTo>
                    <a:lnTo>
                      <a:pt x="133096" y="131699"/>
                    </a:lnTo>
                    <a:lnTo>
                      <a:pt x="121031" y="126365"/>
                    </a:lnTo>
                    <a:lnTo>
                      <a:pt x="115570" y="128524"/>
                    </a:lnTo>
                    <a:lnTo>
                      <a:pt x="115824" y="133096"/>
                    </a:lnTo>
                    <a:lnTo>
                      <a:pt x="118364" y="138811"/>
                    </a:lnTo>
                    <a:lnTo>
                      <a:pt x="127254" y="152019"/>
                    </a:lnTo>
                    <a:lnTo>
                      <a:pt x="155448" y="186182"/>
                    </a:lnTo>
                    <a:lnTo>
                      <a:pt x="152527" y="192278"/>
                    </a:lnTo>
                    <a:lnTo>
                      <a:pt x="147701" y="188468"/>
                    </a:lnTo>
                    <a:lnTo>
                      <a:pt x="110871" y="146177"/>
                    </a:lnTo>
                    <a:lnTo>
                      <a:pt x="76200" y="97282"/>
                    </a:lnTo>
                    <a:lnTo>
                      <a:pt x="71501" y="93980"/>
                    </a:lnTo>
                    <a:lnTo>
                      <a:pt x="66548" y="93980"/>
                    </a:lnTo>
                    <a:lnTo>
                      <a:pt x="64770" y="104013"/>
                    </a:lnTo>
                    <a:lnTo>
                      <a:pt x="69723" y="115951"/>
                    </a:lnTo>
                    <a:lnTo>
                      <a:pt x="77724" y="126111"/>
                    </a:lnTo>
                    <a:lnTo>
                      <a:pt x="83439" y="136398"/>
                    </a:lnTo>
                    <a:lnTo>
                      <a:pt x="81407" y="140335"/>
                    </a:lnTo>
                    <a:lnTo>
                      <a:pt x="69342" y="136525"/>
                    </a:lnTo>
                    <a:lnTo>
                      <a:pt x="63754" y="128270"/>
                    </a:lnTo>
                    <a:lnTo>
                      <a:pt x="57531" y="96393"/>
                    </a:lnTo>
                    <a:lnTo>
                      <a:pt x="55880" y="66802"/>
                    </a:lnTo>
                    <a:lnTo>
                      <a:pt x="55372" y="48514"/>
                    </a:lnTo>
                    <a:lnTo>
                      <a:pt x="50292" y="42037"/>
                    </a:lnTo>
                    <a:lnTo>
                      <a:pt x="45466" y="39116"/>
                    </a:lnTo>
                    <a:lnTo>
                      <a:pt x="39116" y="40640"/>
                    </a:lnTo>
                    <a:lnTo>
                      <a:pt x="34544" y="46863"/>
                    </a:lnTo>
                    <a:lnTo>
                      <a:pt x="34290" y="52324"/>
                    </a:lnTo>
                    <a:lnTo>
                      <a:pt x="28575" y="54991"/>
                    </a:lnTo>
                    <a:lnTo>
                      <a:pt x="28067" y="47498"/>
                    </a:lnTo>
                    <a:lnTo>
                      <a:pt x="37465" y="25273"/>
                    </a:lnTo>
                    <a:lnTo>
                      <a:pt x="33147" y="73025"/>
                    </a:lnTo>
                    <a:lnTo>
                      <a:pt x="34544" y="95250"/>
                    </a:lnTo>
                    <a:lnTo>
                      <a:pt x="36449" y="121031"/>
                    </a:lnTo>
                    <a:lnTo>
                      <a:pt x="39878" y="131699"/>
                    </a:lnTo>
                    <a:lnTo>
                      <a:pt x="54737" y="150622"/>
                    </a:lnTo>
                    <a:lnTo>
                      <a:pt x="73914" y="168148"/>
                    </a:lnTo>
                    <a:lnTo>
                      <a:pt x="98425" y="185420"/>
                    </a:lnTo>
                    <a:lnTo>
                      <a:pt x="122047" y="200279"/>
                    </a:lnTo>
                    <a:lnTo>
                      <a:pt x="123190" y="206756"/>
                    </a:lnTo>
                    <a:lnTo>
                      <a:pt x="118999" y="210058"/>
                    </a:lnTo>
                    <a:lnTo>
                      <a:pt x="108458" y="207518"/>
                    </a:lnTo>
                    <a:lnTo>
                      <a:pt x="90424" y="195453"/>
                    </a:lnTo>
                    <a:lnTo>
                      <a:pt x="60325" y="164846"/>
                    </a:lnTo>
                    <a:lnTo>
                      <a:pt x="27178" y="129667"/>
                    </a:lnTo>
                    <a:lnTo>
                      <a:pt x="20066" y="128270"/>
                    </a:lnTo>
                    <a:lnTo>
                      <a:pt x="16256" y="131699"/>
                    </a:lnTo>
                    <a:lnTo>
                      <a:pt x="18923" y="139192"/>
                    </a:lnTo>
                    <a:lnTo>
                      <a:pt x="30353" y="156591"/>
                    </a:lnTo>
                    <a:lnTo>
                      <a:pt x="30353" y="158750"/>
                    </a:lnTo>
                    <a:lnTo>
                      <a:pt x="24384" y="155067"/>
                    </a:lnTo>
                    <a:lnTo>
                      <a:pt x="10033" y="128905"/>
                    </a:lnTo>
                    <a:lnTo>
                      <a:pt x="5842" y="113284"/>
                    </a:lnTo>
                    <a:lnTo>
                      <a:pt x="4318" y="73787"/>
                    </a:lnTo>
                    <a:lnTo>
                      <a:pt x="6223" y="60198"/>
                    </a:lnTo>
                    <a:lnTo>
                      <a:pt x="8636" y="53975"/>
                    </a:lnTo>
                    <a:lnTo>
                      <a:pt x="12192" y="52451"/>
                    </a:lnTo>
                    <a:lnTo>
                      <a:pt x="13843" y="56134"/>
                    </a:lnTo>
                    <a:lnTo>
                      <a:pt x="14478" y="67437"/>
                    </a:lnTo>
                    <a:lnTo>
                      <a:pt x="9779" y="89789"/>
                    </a:lnTo>
                    <a:lnTo>
                      <a:pt x="10795" y="100711"/>
                    </a:lnTo>
                    <a:lnTo>
                      <a:pt x="13843" y="107315"/>
                    </a:lnTo>
                    <a:lnTo>
                      <a:pt x="19431" y="111252"/>
                    </a:lnTo>
                    <a:lnTo>
                      <a:pt x="24892" y="107315"/>
                    </a:lnTo>
                    <a:lnTo>
                      <a:pt x="28067" y="95377"/>
                    </a:lnTo>
                    <a:lnTo>
                      <a:pt x="28829" y="79248"/>
                    </a:lnTo>
                    <a:lnTo>
                      <a:pt x="32385" y="73533"/>
                    </a:lnTo>
                    <a:close/>
                  </a:path>
                </a:pathLst>
              </a:custGeom>
              <a:solidFill>
                <a:srgbClr val="F1AE66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7477506" y="1207389"/>
                <a:ext cx="32894" cy="69724"/>
              </a:xfrm>
              <a:custGeom>
                <a:avLst/>
                <a:gdLst/>
                <a:ahLst/>
                <a:cxnLst/>
                <a:rect l="0" t="0" r="0" b="0"/>
                <a:pathLst>
                  <a:path w="32894" h="69724">
                    <a:moveTo>
                      <a:pt x="14605" y="1905"/>
                    </a:moveTo>
                    <a:lnTo>
                      <a:pt x="16383" y="22352"/>
                    </a:lnTo>
                    <a:lnTo>
                      <a:pt x="30353" y="47752"/>
                    </a:lnTo>
                    <a:lnTo>
                      <a:pt x="32893" y="57404"/>
                    </a:lnTo>
                    <a:lnTo>
                      <a:pt x="29337" y="67183"/>
                    </a:lnTo>
                    <a:lnTo>
                      <a:pt x="22987" y="69723"/>
                    </a:lnTo>
                    <a:lnTo>
                      <a:pt x="15240" y="67056"/>
                    </a:lnTo>
                    <a:lnTo>
                      <a:pt x="2159" y="52070"/>
                    </a:lnTo>
                    <a:lnTo>
                      <a:pt x="0" y="42164"/>
                    </a:lnTo>
                    <a:lnTo>
                      <a:pt x="508" y="19812"/>
                    </a:lnTo>
                    <a:lnTo>
                      <a:pt x="4064" y="2286"/>
                    </a:lnTo>
                    <a:lnTo>
                      <a:pt x="6604" y="0"/>
                    </a:lnTo>
                    <a:lnTo>
                      <a:pt x="13970" y="762"/>
                    </a:lnTo>
                    <a:lnTo>
                      <a:pt x="10414" y="5969"/>
                    </a:lnTo>
                    <a:lnTo>
                      <a:pt x="10668" y="14478"/>
                    </a:lnTo>
                    <a:lnTo>
                      <a:pt x="12954" y="27178"/>
                    </a:lnTo>
                    <a:lnTo>
                      <a:pt x="28321" y="53848"/>
                    </a:lnTo>
                    <a:lnTo>
                      <a:pt x="27940" y="62103"/>
                    </a:lnTo>
                    <a:lnTo>
                      <a:pt x="26162" y="63627"/>
                    </a:lnTo>
                    <a:lnTo>
                      <a:pt x="22606" y="64897"/>
                    </a:lnTo>
                    <a:lnTo>
                      <a:pt x="12954" y="58166"/>
                    </a:lnTo>
                    <a:lnTo>
                      <a:pt x="5969" y="49657"/>
                    </a:lnTo>
                    <a:lnTo>
                      <a:pt x="3810" y="36195"/>
                    </a:lnTo>
                    <a:lnTo>
                      <a:pt x="5334" y="15240"/>
                    </a:lnTo>
                    <a:lnTo>
                      <a:pt x="10414" y="5080"/>
                    </a:lnTo>
                    <a:close/>
                  </a:path>
                </a:pathLst>
              </a:custGeom>
              <a:solidFill>
                <a:srgbClr val="F1AE66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955407" y="896239"/>
                <a:ext cx="71374" cy="74168"/>
              </a:xfrm>
              <a:prstGeom prst="ellipse">
                <a:avLst/>
              </a:prstGeom>
              <a:solidFill>
                <a:srgbClr val="D1191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378192" y="810133"/>
                <a:ext cx="88900" cy="90170"/>
              </a:xfrm>
              <a:prstGeom prst="ellipse">
                <a:avLst/>
              </a:prstGeom>
              <a:solidFill>
                <a:srgbClr val="D1191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876032" y="1461262"/>
                <a:ext cx="104394" cy="101854"/>
              </a:xfrm>
              <a:prstGeom prst="ellipse">
                <a:avLst/>
              </a:prstGeom>
              <a:solidFill>
                <a:srgbClr val="D1191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7960740" y="906526"/>
                <a:ext cx="24385" cy="26924"/>
              </a:xfrm>
              <a:prstGeom prst="ellipse">
                <a:avLst/>
              </a:prstGeom>
              <a:solidFill>
                <a:srgbClr val="F3B370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384923" y="822833"/>
                <a:ext cx="30734" cy="32512"/>
              </a:xfrm>
              <a:prstGeom prst="ellipse">
                <a:avLst/>
              </a:prstGeom>
              <a:solidFill>
                <a:srgbClr val="F3B370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884287" y="1475740"/>
                <a:ext cx="36068" cy="36576"/>
              </a:xfrm>
              <a:prstGeom prst="ellipse">
                <a:avLst/>
              </a:prstGeom>
              <a:solidFill>
                <a:srgbClr val="F3B370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655687" y="802005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622921" y="820928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588758" y="851154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561453" y="882650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547737" y="904621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561453" y="932180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549642" y="966343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7528687" y="1014349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515479" y="1045972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536942" y="106019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550150" y="109194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570724" y="1075563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568184" y="1046988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547737" y="1020445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572629" y="998474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594600" y="103733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592568" y="975487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613650" y="963295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605268" y="115417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641971" y="1163320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7687945" y="1175512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7756779" y="117449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820914" y="1170432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866126" y="1164844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903845" y="1143889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7939024" y="1113282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7965313" y="1067435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7959090" y="101574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988427" y="101066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998714" y="1031621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8005064" y="1074928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975727" y="1095502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988427" y="1125601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948676" y="115417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932674" y="1176020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888605" y="1180211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833995" y="1211199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808595" y="1202563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789037" y="1185164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741158" y="1204087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704963" y="1193419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666863" y="1202055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7629271" y="1193419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609713" y="1173988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7607681" y="1207643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638161" y="1220343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704455" y="1216914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7685024" y="1225423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7712329" y="1238123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7751445" y="1235202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779385" y="1243330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804658" y="1227455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905877" y="1209167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979664" y="1160145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962011" y="1186180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8011922" y="1157097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8048498" y="1110615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8029956" y="1099947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8032877" y="1066292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8022590" y="1030478"/>
                <a:ext cx="12700" cy="14224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587361" y="934212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611745" y="94335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638669" y="919988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616190" y="905129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585837" y="88620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621905" y="860171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644384" y="838327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671816" y="837819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7643876" y="88366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676261" y="890778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694803" y="866267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692390" y="832485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7689342" y="79476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7723124" y="77952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758176" y="778383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7725918" y="803910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7750810" y="822833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736713" y="841629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7726426" y="862584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7771384" y="857504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7770495" y="829945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7803134" y="814197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7817866" y="779907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7847203" y="791591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844790" y="817626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7813421" y="838581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831963" y="863727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7860919" y="850900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7875397" y="813562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931658" y="869823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899908" y="837057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7896479" y="864108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7872095" y="878332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7909179" y="895223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7935595" y="926973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905877" y="914654"/>
                <a:ext cx="12700" cy="1371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7620635" y="778764"/>
                <a:ext cx="216155" cy="57532"/>
              </a:xfrm>
              <a:custGeom>
                <a:avLst/>
                <a:gdLst/>
                <a:ahLst/>
                <a:cxnLst/>
                <a:rect l="0" t="0" r="0" b="0"/>
                <a:pathLst>
                  <a:path w="216155" h="57532">
                    <a:moveTo>
                      <a:pt x="147447" y="17780"/>
                    </a:moveTo>
                    <a:lnTo>
                      <a:pt x="159639" y="13589"/>
                    </a:lnTo>
                    <a:lnTo>
                      <a:pt x="159766" y="13462"/>
                    </a:lnTo>
                    <a:lnTo>
                      <a:pt x="160782" y="13208"/>
                    </a:lnTo>
                    <a:lnTo>
                      <a:pt x="162560" y="12192"/>
                    </a:lnTo>
                    <a:lnTo>
                      <a:pt x="162941" y="11176"/>
                    </a:lnTo>
                    <a:lnTo>
                      <a:pt x="160147" y="8509"/>
                    </a:lnTo>
                    <a:lnTo>
                      <a:pt x="156845" y="6985"/>
                    </a:lnTo>
                    <a:lnTo>
                      <a:pt x="153035" y="6350"/>
                    </a:lnTo>
                    <a:lnTo>
                      <a:pt x="122428" y="8001"/>
                    </a:lnTo>
                    <a:lnTo>
                      <a:pt x="118491" y="9525"/>
                    </a:lnTo>
                    <a:lnTo>
                      <a:pt x="117348" y="9525"/>
                    </a:lnTo>
                    <a:lnTo>
                      <a:pt x="115824" y="9906"/>
                    </a:lnTo>
                    <a:lnTo>
                      <a:pt x="114681" y="9906"/>
                    </a:lnTo>
                    <a:lnTo>
                      <a:pt x="108585" y="11557"/>
                    </a:lnTo>
                    <a:lnTo>
                      <a:pt x="105029" y="13462"/>
                    </a:lnTo>
                    <a:lnTo>
                      <a:pt x="104648" y="13462"/>
                    </a:lnTo>
                    <a:lnTo>
                      <a:pt x="102997" y="14605"/>
                    </a:lnTo>
                    <a:lnTo>
                      <a:pt x="91186" y="18415"/>
                    </a:lnTo>
                    <a:lnTo>
                      <a:pt x="71501" y="21209"/>
                    </a:lnTo>
                    <a:lnTo>
                      <a:pt x="63119" y="24130"/>
                    </a:lnTo>
                    <a:lnTo>
                      <a:pt x="23749" y="46609"/>
                    </a:lnTo>
                    <a:lnTo>
                      <a:pt x="10414" y="55626"/>
                    </a:lnTo>
                    <a:lnTo>
                      <a:pt x="0" y="56515"/>
                    </a:lnTo>
                    <a:lnTo>
                      <a:pt x="8382" y="49149"/>
                    </a:lnTo>
                    <a:lnTo>
                      <a:pt x="40513" y="29083"/>
                    </a:lnTo>
                    <a:lnTo>
                      <a:pt x="71247" y="13843"/>
                    </a:lnTo>
                    <a:lnTo>
                      <a:pt x="83439" y="13462"/>
                    </a:lnTo>
                    <a:lnTo>
                      <a:pt x="95631" y="10668"/>
                    </a:lnTo>
                    <a:lnTo>
                      <a:pt x="120142" y="2159"/>
                    </a:lnTo>
                    <a:lnTo>
                      <a:pt x="151384" y="0"/>
                    </a:lnTo>
                    <a:lnTo>
                      <a:pt x="159639" y="1397"/>
                    </a:lnTo>
                    <a:lnTo>
                      <a:pt x="166116" y="6096"/>
                    </a:lnTo>
                    <a:lnTo>
                      <a:pt x="168783" y="11303"/>
                    </a:lnTo>
                    <a:lnTo>
                      <a:pt x="166878" y="16256"/>
                    </a:lnTo>
                    <a:lnTo>
                      <a:pt x="163195" y="19558"/>
                    </a:lnTo>
                    <a:lnTo>
                      <a:pt x="152019" y="23241"/>
                    </a:lnTo>
                    <a:lnTo>
                      <a:pt x="134747" y="26416"/>
                    </a:lnTo>
                    <a:lnTo>
                      <a:pt x="105537" y="29083"/>
                    </a:lnTo>
                    <a:lnTo>
                      <a:pt x="83439" y="33909"/>
                    </a:lnTo>
                    <a:lnTo>
                      <a:pt x="71882" y="38735"/>
                    </a:lnTo>
                    <a:lnTo>
                      <a:pt x="66548" y="44577"/>
                    </a:lnTo>
                    <a:lnTo>
                      <a:pt x="67437" y="48387"/>
                    </a:lnTo>
                    <a:lnTo>
                      <a:pt x="74168" y="49149"/>
                    </a:lnTo>
                    <a:lnTo>
                      <a:pt x="79502" y="48768"/>
                    </a:lnTo>
                    <a:lnTo>
                      <a:pt x="87630" y="44577"/>
                    </a:lnTo>
                    <a:lnTo>
                      <a:pt x="91948" y="41021"/>
                    </a:lnTo>
                    <a:lnTo>
                      <a:pt x="109982" y="33020"/>
                    </a:lnTo>
                    <a:lnTo>
                      <a:pt x="130429" y="29972"/>
                    </a:lnTo>
                    <a:lnTo>
                      <a:pt x="179197" y="28448"/>
                    </a:lnTo>
                    <a:lnTo>
                      <a:pt x="182753" y="27432"/>
                    </a:lnTo>
                    <a:lnTo>
                      <a:pt x="185547" y="30988"/>
                    </a:lnTo>
                    <a:lnTo>
                      <a:pt x="186182" y="35814"/>
                    </a:lnTo>
                    <a:lnTo>
                      <a:pt x="184912" y="38354"/>
                    </a:lnTo>
                    <a:lnTo>
                      <a:pt x="181864" y="41148"/>
                    </a:lnTo>
                    <a:lnTo>
                      <a:pt x="146939" y="45593"/>
                    </a:lnTo>
                    <a:lnTo>
                      <a:pt x="145923" y="49530"/>
                    </a:lnTo>
                    <a:lnTo>
                      <a:pt x="199263" y="51181"/>
                    </a:lnTo>
                    <a:lnTo>
                      <a:pt x="211836" y="54229"/>
                    </a:lnTo>
                    <a:lnTo>
                      <a:pt x="216154" y="57531"/>
                    </a:lnTo>
                    <a:lnTo>
                      <a:pt x="142113" y="54991"/>
                    </a:lnTo>
                    <a:lnTo>
                      <a:pt x="139827" y="47371"/>
                    </a:lnTo>
                    <a:lnTo>
                      <a:pt x="143256" y="40513"/>
                    </a:lnTo>
                    <a:lnTo>
                      <a:pt x="180213" y="35433"/>
                    </a:lnTo>
                    <a:lnTo>
                      <a:pt x="143256" y="34417"/>
                    </a:lnTo>
                    <a:lnTo>
                      <a:pt x="112903" y="38735"/>
                    </a:lnTo>
                    <a:lnTo>
                      <a:pt x="96393" y="45847"/>
                    </a:lnTo>
                    <a:lnTo>
                      <a:pt x="95377" y="45974"/>
                    </a:lnTo>
                    <a:lnTo>
                      <a:pt x="93726" y="46863"/>
                    </a:lnTo>
                    <a:lnTo>
                      <a:pt x="86233" y="52578"/>
                    </a:lnTo>
                    <a:lnTo>
                      <a:pt x="81153" y="54610"/>
                    </a:lnTo>
                    <a:lnTo>
                      <a:pt x="71247" y="55118"/>
                    </a:lnTo>
                    <a:lnTo>
                      <a:pt x="62738" y="51562"/>
                    </a:lnTo>
                    <a:lnTo>
                      <a:pt x="60579" y="44831"/>
                    </a:lnTo>
                    <a:lnTo>
                      <a:pt x="63627" y="38735"/>
                    </a:lnTo>
                    <a:lnTo>
                      <a:pt x="72136" y="31877"/>
                    </a:lnTo>
                    <a:lnTo>
                      <a:pt x="102616" y="23241"/>
                    </a:lnTo>
                    <a:lnTo>
                      <a:pt x="141605" y="18923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7564247" y="834390"/>
                <a:ext cx="66803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66803" h="55500">
                    <a:moveTo>
                      <a:pt x="59182" y="4826"/>
                    </a:moveTo>
                    <a:lnTo>
                      <a:pt x="42037" y="18161"/>
                    </a:lnTo>
                    <a:lnTo>
                      <a:pt x="7112" y="55499"/>
                    </a:lnTo>
                    <a:lnTo>
                      <a:pt x="0" y="55499"/>
                    </a:lnTo>
                    <a:lnTo>
                      <a:pt x="1143" y="52832"/>
                    </a:lnTo>
                    <a:lnTo>
                      <a:pt x="6731" y="45974"/>
                    </a:lnTo>
                    <a:lnTo>
                      <a:pt x="7620" y="43942"/>
                    </a:lnTo>
                    <a:lnTo>
                      <a:pt x="42799" y="9906"/>
                    </a:lnTo>
                    <a:lnTo>
                      <a:pt x="56388" y="0"/>
                    </a:lnTo>
                    <a:lnTo>
                      <a:pt x="66802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7559929" y="889889"/>
                <a:ext cx="44451" cy="32767"/>
              </a:xfrm>
              <a:custGeom>
                <a:avLst/>
                <a:gdLst/>
                <a:ahLst/>
                <a:cxnLst/>
                <a:rect l="0" t="0" r="0" b="0"/>
                <a:pathLst>
                  <a:path w="44451" h="32767">
                    <a:moveTo>
                      <a:pt x="11430" y="0"/>
                    </a:moveTo>
                    <a:lnTo>
                      <a:pt x="9398" y="3556"/>
                    </a:lnTo>
                    <a:lnTo>
                      <a:pt x="6223" y="14986"/>
                    </a:lnTo>
                    <a:lnTo>
                      <a:pt x="6858" y="25146"/>
                    </a:lnTo>
                    <a:lnTo>
                      <a:pt x="9144" y="26289"/>
                    </a:lnTo>
                    <a:lnTo>
                      <a:pt x="13970" y="26416"/>
                    </a:lnTo>
                    <a:lnTo>
                      <a:pt x="20066" y="24511"/>
                    </a:lnTo>
                    <a:lnTo>
                      <a:pt x="38100" y="0"/>
                    </a:lnTo>
                    <a:lnTo>
                      <a:pt x="44450" y="0"/>
                    </a:lnTo>
                    <a:lnTo>
                      <a:pt x="30734" y="21336"/>
                    </a:lnTo>
                    <a:lnTo>
                      <a:pt x="20193" y="31242"/>
                    </a:lnTo>
                    <a:lnTo>
                      <a:pt x="14224" y="32766"/>
                    </a:lnTo>
                    <a:lnTo>
                      <a:pt x="2794" y="29972"/>
                    </a:lnTo>
                    <a:lnTo>
                      <a:pt x="0" y="22860"/>
                    </a:lnTo>
                    <a:lnTo>
                      <a:pt x="2286" y="4445"/>
                    </a:lnTo>
                    <a:lnTo>
                      <a:pt x="4318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7598029" y="834390"/>
                <a:ext cx="63247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63247" h="55500">
                    <a:moveTo>
                      <a:pt x="52451" y="0"/>
                    </a:moveTo>
                    <a:lnTo>
                      <a:pt x="63246" y="0"/>
                    </a:lnTo>
                    <a:lnTo>
                      <a:pt x="37338" y="20320"/>
                    </a:lnTo>
                    <a:lnTo>
                      <a:pt x="6350" y="55499"/>
                    </a:lnTo>
                    <a:lnTo>
                      <a:pt x="0" y="55499"/>
                    </a:lnTo>
                    <a:lnTo>
                      <a:pt x="4318" y="45974"/>
                    </a:lnTo>
                    <a:lnTo>
                      <a:pt x="39878" y="901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7615301" y="834390"/>
                <a:ext cx="58802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58802" h="55500">
                    <a:moveTo>
                      <a:pt x="58166" y="6604"/>
                    </a:moveTo>
                    <a:lnTo>
                      <a:pt x="53086" y="16129"/>
                    </a:lnTo>
                    <a:lnTo>
                      <a:pt x="16764" y="45339"/>
                    </a:lnTo>
                    <a:lnTo>
                      <a:pt x="8128" y="55499"/>
                    </a:lnTo>
                    <a:lnTo>
                      <a:pt x="0" y="55499"/>
                    </a:lnTo>
                    <a:lnTo>
                      <a:pt x="7747" y="44704"/>
                    </a:lnTo>
                    <a:lnTo>
                      <a:pt x="49530" y="11049"/>
                    </a:lnTo>
                    <a:lnTo>
                      <a:pt x="53086" y="4953"/>
                    </a:lnTo>
                    <a:lnTo>
                      <a:pt x="53340" y="2921"/>
                    </a:lnTo>
                    <a:lnTo>
                      <a:pt x="48387" y="0"/>
                    </a:lnTo>
                    <a:lnTo>
                      <a:pt x="58801" y="0"/>
                    </a:lnTo>
                    <a:lnTo>
                      <a:pt x="58801" y="254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7571105" y="889889"/>
                <a:ext cx="52325" cy="55373"/>
              </a:xfrm>
              <a:custGeom>
                <a:avLst/>
                <a:gdLst/>
                <a:ahLst/>
                <a:cxnLst/>
                <a:rect l="0" t="0" r="0" b="0"/>
                <a:pathLst>
                  <a:path w="52325" h="55373">
                    <a:moveTo>
                      <a:pt x="44196" y="0"/>
                    </a:moveTo>
                    <a:lnTo>
                      <a:pt x="52324" y="0"/>
                    </a:lnTo>
                    <a:lnTo>
                      <a:pt x="40386" y="11430"/>
                    </a:lnTo>
                    <a:lnTo>
                      <a:pt x="22733" y="36576"/>
                    </a:lnTo>
                    <a:lnTo>
                      <a:pt x="6858" y="55372"/>
                    </a:lnTo>
                    <a:lnTo>
                      <a:pt x="0" y="55372"/>
                    </a:lnTo>
                    <a:lnTo>
                      <a:pt x="32766" y="13716"/>
                    </a:lnTo>
                    <a:lnTo>
                      <a:pt x="35052" y="7874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7546340" y="945261"/>
                <a:ext cx="31624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31624" h="55500">
                    <a:moveTo>
                      <a:pt x="31623" y="0"/>
                    </a:moveTo>
                    <a:lnTo>
                      <a:pt x="13716" y="39370"/>
                    </a:lnTo>
                    <a:lnTo>
                      <a:pt x="6731" y="55499"/>
                    </a:lnTo>
                    <a:lnTo>
                      <a:pt x="0" y="55499"/>
                    </a:lnTo>
                    <a:lnTo>
                      <a:pt x="16129" y="19558"/>
                    </a:lnTo>
                    <a:lnTo>
                      <a:pt x="24765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7525131" y="1000760"/>
                <a:ext cx="27941" cy="55754"/>
              </a:xfrm>
              <a:custGeom>
                <a:avLst/>
                <a:gdLst/>
                <a:ahLst/>
                <a:cxnLst/>
                <a:rect l="0" t="0" r="0" b="0"/>
                <a:pathLst>
                  <a:path w="27941" h="55754">
                    <a:moveTo>
                      <a:pt x="27940" y="0"/>
                    </a:moveTo>
                    <a:lnTo>
                      <a:pt x="13970" y="27559"/>
                    </a:lnTo>
                    <a:lnTo>
                      <a:pt x="6604" y="43561"/>
                    </a:lnTo>
                    <a:lnTo>
                      <a:pt x="6096" y="50038"/>
                    </a:lnTo>
                    <a:lnTo>
                      <a:pt x="12446" y="55753"/>
                    </a:lnTo>
                    <a:lnTo>
                      <a:pt x="1651" y="55753"/>
                    </a:lnTo>
                    <a:lnTo>
                      <a:pt x="0" y="50038"/>
                    </a:lnTo>
                    <a:lnTo>
                      <a:pt x="1143" y="38100"/>
                    </a:lnTo>
                    <a:lnTo>
                      <a:pt x="21209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7547229" y="1000760"/>
                <a:ext cx="18416" cy="55754"/>
              </a:xfrm>
              <a:custGeom>
                <a:avLst/>
                <a:gdLst/>
                <a:ahLst/>
                <a:cxnLst/>
                <a:rect l="0" t="0" r="0" b="0"/>
                <a:pathLst>
                  <a:path w="18416" h="55754">
                    <a:moveTo>
                      <a:pt x="12700" y="0"/>
                    </a:moveTo>
                    <a:lnTo>
                      <a:pt x="18415" y="0"/>
                    </a:lnTo>
                    <a:lnTo>
                      <a:pt x="15494" y="39497"/>
                    </a:lnTo>
                    <a:lnTo>
                      <a:pt x="11049" y="51181"/>
                    </a:lnTo>
                    <a:lnTo>
                      <a:pt x="7874" y="55753"/>
                    </a:lnTo>
                    <a:lnTo>
                      <a:pt x="0" y="55753"/>
                    </a:lnTo>
                    <a:lnTo>
                      <a:pt x="6985" y="45974"/>
                    </a:lnTo>
                    <a:lnTo>
                      <a:pt x="10287" y="3429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7559929" y="945261"/>
                <a:ext cx="39879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39879" h="55500">
                    <a:moveTo>
                      <a:pt x="27305" y="16637"/>
                    </a:moveTo>
                    <a:lnTo>
                      <a:pt x="10922" y="42672"/>
                    </a:lnTo>
                    <a:lnTo>
                      <a:pt x="5715" y="55499"/>
                    </a:lnTo>
                    <a:lnTo>
                      <a:pt x="0" y="55499"/>
                    </a:lnTo>
                    <a:lnTo>
                      <a:pt x="889" y="50673"/>
                    </a:lnTo>
                    <a:lnTo>
                      <a:pt x="4826" y="41656"/>
                    </a:lnTo>
                    <a:lnTo>
                      <a:pt x="32385" y="0"/>
                    </a:lnTo>
                    <a:lnTo>
                      <a:pt x="39878" y="0"/>
                    </a:lnTo>
                    <a:lnTo>
                      <a:pt x="33274" y="8636"/>
                    </a:lnTo>
                    <a:lnTo>
                      <a:pt x="32766" y="901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7592314" y="889889"/>
                <a:ext cx="46483" cy="55373"/>
              </a:xfrm>
              <a:custGeom>
                <a:avLst/>
                <a:gdLst/>
                <a:ahLst/>
                <a:cxnLst/>
                <a:rect l="0" t="0" r="0" b="0"/>
                <a:pathLst>
                  <a:path w="46483" h="55373">
                    <a:moveTo>
                      <a:pt x="24511" y="12065"/>
                    </a:moveTo>
                    <a:lnTo>
                      <a:pt x="33909" y="2667"/>
                    </a:lnTo>
                    <a:lnTo>
                      <a:pt x="37338" y="0"/>
                    </a:lnTo>
                    <a:lnTo>
                      <a:pt x="46482" y="0"/>
                    </a:lnTo>
                    <a:lnTo>
                      <a:pt x="36195" y="9017"/>
                    </a:lnTo>
                    <a:lnTo>
                      <a:pt x="12700" y="44958"/>
                    </a:lnTo>
                    <a:lnTo>
                      <a:pt x="7493" y="55372"/>
                    </a:lnTo>
                    <a:lnTo>
                      <a:pt x="0" y="55372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7629652" y="834390"/>
                <a:ext cx="90298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90298" h="55500">
                    <a:moveTo>
                      <a:pt x="74422" y="9906"/>
                    </a:moveTo>
                    <a:lnTo>
                      <a:pt x="44704" y="30734"/>
                    </a:lnTo>
                    <a:lnTo>
                      <a:pt x="9144" y="55499"/>
                    </a:lnTo>
                    <a:lnTo>
                      <a:pt x="0" y="55499"/>
                    </a:lnTo>
                    <a:lnTo>
                      <a:pt x="25400" y="35560"/>
                    </a:lnTo>
                    <a:lnTo>
                      <a:pt x="51689" y="18415"/>
                    </a:lnTo>
                    <a:lnTo>
                      <a:pt x="77851" y="0"/>
                    </a:lnTo>
                    <a:lnTo>
                      <a:pt x="90297" y="0"/>
                    </a:lnTo>
                    <a:lnTo>
                      <a:pt x="85217" y="2159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7707757" y="821182"/>
                <a:ext cx="49531" cy="13209"/>
              </a:xfrm>
              <a:custGeom>
                <a:avLst/>
                <a:gdLst/>
                <a:ahLst/>
                <a:cxnLst/>
                <a:rect l="0" t="0" r="0" b="0"/>
                <a:pathLst>
                  <a:path w="49531" h="13209">
                    <a:moveTo>
                      <a:pt x="49530" y="13208"/>
                    </a:moveTo>
                    <a:lnTo>
                      <a:pt x="41148" y="13208"/>
                    </a:lnTo>
                    <a:lnTo>
                      <a:pt x="41783" y="9906"/>
                    </a:lnTo>
                    <a:lnTo>
                      <a:pt x="34036" y="6477"/>
                    </a:lnTo>
                    <a:lnTo>
                      <a:pt x="26289" y="6604"/>
                    </a:lnTo>
                    <a:lnTo>
                      <a:pt x="12192" y="13208"/>
                    </a:lnTo>
                    <a:lnTo>
                      <a:pt x="0" y="13081"/>
                    </a:lnTo>
                    <a:lnTo>
                      <a:pt x="9144" y="7239"/>
                    </a:lnTo>
                    <a:lnTo>
                      <a:pt x="28575" y="127"/>
                    </a:lnTo>
                    <a:lnTo>
                      <a:pt x="30353" y="0"/>
                    </a:lnTo>
                    <a:lnTo>
                      <a:pt x="40513" y="1905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7649972" y="834390"/>
                <a:ext cx="107316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107316" h="55500">
                    <a:moveTo>
                      <a:pt x="96774" y="6731"/>
                    </a:moveTo>
                    <a:lnTo>
                      <a:pt x="67691" y="15621"/>
                    </a:lnTo>
                    <a:lnTo>
                      <a:pt x="29083" y="37973"/>
                    </a:lnTo>
                    <a:lnTo>
                      <a:pt x="8001" y="55499"/>
                    </a:lnTo>
                    <a:lnTo>
                      <a:pt x="0" y="55499"/>
                    </a:lnTo>
                    <a:lnTo>
                      <a:pt x="0" y="55245"/>
                    </a:lnTo>
                    <a:lnTo>
                      <a:pt x="5715" y="48006"/>
                    </a:lnTo>
                    <a:lnTo>
                      <a:pt x="15621" y="39751"/>
                    </a:lnTo>
                    <a:lnTo>
                      <a:pt x="37719" y="26416"/>
                    </a:lnTo>
                    <a:lnTo>
                      <a:pt x="63119" y="11176"/>
                    </a:lnTo>
                    <a:lnTo>
                      <a:pt x="95885" y="381"/>
                    </a:lnTo>
                    <a:lnTo>
                      <a:pt x="107315" y="0"/>
                    </a:lnTo>
                    <a:lnTo>
                      <a:pt x="103759" y="4572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7600950" y="889889"/>
                <a:ext cx="57024" cy="55373"/>
              </a:xfrm>
              <a:custGeom>
                <a:avLst/>
                <a:gdLst/>
                <a:ahLst/>
                <a:cxnLst/>
                <a:rect l="0" t="0" r="0" b="0"/>
                <a:pathLst>
                  <a:path w="57024" h="55373">
                    <a:moveTo>
                      <a:pt x="6858" y="55372"/>
                    </a:moveTo>
                    <a:lnTo>
                      <a:pt x="0" y="55372"/>
                    </a:lnTo>
                    <a:lnTo>
                      <a:pt x="7493" y="41402"/>
                    </a:lnTo>
                    <a:lnTo>
                      <a:pt x="26035" y="19939"/>
                    </a:lnTo>
                    <a:lnTo>
                      <a:pt x="49022" y="0"/>
                    </a:lnTo>
                    <a:lnTo>
                      <a:pt x="57023" y="0"/>
                    </a:lnTo>
                    <a:lnTo>
                      <a:pt x="51308" y="6350"/>
                    </a:lnTo>
                    <a:lnTo>
                      <a:pt x="24257" y="31242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7574153" y="945261"/>
                <a:ext cx="33656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33656" h="55500">
                    <a:moveTo>
                      <a:pt x="26797" y="0"/>
                    </a:moveTo>
                    <a:lnTo>
                      <a:pt x="33655" y="0"/>
                    </a:lnTo>
                    <a:lnTo>
                      <a:pt x="16383" y="31369"/>
                    </a:lnTo>
                    <a:lnTo>
                      <a:pt x="5588" y="55499"/>
                    </a:lnTo>
                    <a:lnTo>
                      <a:pt x="0" y="54483"/>
                    </a:lnTo>
                    <a:lnTo>
                      <a:pt x="127" y="54483"/>
                    </a:lnTo>
                    <a:lnTo>
                      <a:pt x="762" y="51943"/>
                    </a:lnTo>
                    <a:lnTo>
                      <a:pt x="19558" y="1270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7557516" y="1000760"/>
                <a:ext cx="22226" cy="55754"/>
              </a:xfrm>
              <a:custGeom>
                <a:avLst/>
                <a:gdLst/>
                <a:ahLst/>
                <a:cxnLst/>
                <a:rect l="0" t="0" r="0" b="0"/>
                <a:pathLst>
                  <a:path w="22226" h="55754">
                    <a:moveTo>
                      <a:pt x="20193" y="8890"/>
                    </a:moveTo>
                    <a:lnTo>
                      <a:pt x="9906" y="45212"/>
                    </a:lnTo>
                    <a:lnTo>
                      <a:pt x="6096" y="55753"/>
                    </a:lnTo>
                    <a:lnTo>
                      <a:pt x="0" y="55753"/>
                    </a:lnTo>
                    <a:lnTo>
                      <a:pt x="8509" y="28829"/>
                    </a:lnTo>
                    <a:lnTo>
                      <a:pt x="16637" y="0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7553833" y="1056513"/>
                <a:ext cx="38228" cy="55246"/>
              </a:xfrm>
              <a:custGeom>
                <a:avLst/>
                <a:gdLst/>
                <a:ahLst/>
                <a:cxnLst/>
                <a:rect l="0" t="0" r="0" b="0"/>
                <a:pathLst>
                  <a:path w="38228" h="55246">
                    <a:moveTo>
                      <a:pt x="31623" y="0"/>
                    </a:moveTo>
                    <a:lnTo>
                      <a:pt x="32639" y="5461"/>
                    </a:lnTo>
                    <a:lnTo>
                      <a:pt x="37338" y="17907"/>
                    </a:lnTo>
                    <a:lnTo>
                      <a:pt x="38227" y="31750"/>
                    </a:lnTo>
                    <a:lnTo>
                      <a:pt x="32385" y="44069"/>
                    </a:lnTo>
                    <a:lnTo>
                      <a:pt x="26670" y="49149"/>
                    </a:lnTo>
                    <a:lnTo>
                      <a:pt x="16129" y="54991"/>
                    </a:lnTo>
                    <a:lnTo>
                      <a:pt x="14478" y="55245"/>
                    </a:lnTo>
                    <a:lnTo>
                      <a:pt x="9652" y="53213"/>
                    </a:lnTo>
                    <a:lnTo>
                      <a:pt x="2159" y="43815"/>
                    </a:lnTo>
                    <a:lnTo>
                      <a:pt x="0" y="29845"/>
                    </a:lnTo>
                    <a:lnTo>
                      <a:pt x="635" y="12954"/>
                    </a:lnTo>
                    <a:lnTo>
                      <a:pt x="3556" y="0"/>
                    </a:lnTo>
                    <a:lnTo>
                      <a:pt x="9779" y="0"/>
                    </a:lnTo>
                    <a:lnTo>
                      <a:pt x="6477" y="11430"/>
                    </a:lnTo>
                    <a:lnTo>
                      <a:pt x="5715" y="21590"/>
                    </a:lnTo>
                    <a:lnTo>
                      <a:pt x="8382" y="42545"/>
                    </a:lnTo>
                    <a:lnTo>
                      <a:pt x="13716" y="48514"/>
                    </a:lnTo>
                    <a:lnTo>
                      <a:pt x="18796" y="46609"/>
                    </a:lnTo>
                    <a:lnTo>
                      <a:pt x="24765" y="42418"/>
                    </a:lnTo>
                    <a:lnTo>
                      <a:pt x="29083" y="37719"/>
                    </a:lnTo>
                    <a:lnTo>
                      <a:pt x="32766" y="28575"/>
                    </a:lnTo>
                    <a:lnTo>
                      <a:pt x="25654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7579487" y="1000760"/>
                <a:ext cx="18289" cy="55754"/>
              </a:xfrm>
              <a:custGeom>
                <a:avLst/>
                <a:gdLst/>
                <a:ahLst/>
                <a:cxnLst/>
                <a:rect l="0" t="0" r="0" b="0"/>
                <a:pathLst>
                  <a:path w="18289" h="55754">
                    <a:moveTo>
                      <a:pt x="7620" y="25781"/>
                    </a:moveTo>
                    <a:lnTo>
                      <a:pt x="4572" y="38735"/>
                    </a:lnTo>
                    <a:lnTo>
                      <a:pt x="5969" y="55753"/>
                    </a:lnTo>
                    <a:lnTo>
                      <a:pt x="0" y="55753"/>
                    </a:lnTo>
                    <a:lnTo>
                      <a:pt x="127" y="28194"/>
                    </a:lnTo>
                    <a:lnTo>
                      <a:pt x="5461" y="11049"/>
                    </a:lnTo>
                    <a:lnTo>
                      <a:pt x="11049" y="0"/>
                    </a:lnTo>
                    <a:lnTo>
                      <a:pt x="18288" y="0"/>
                    </a:lnTo>
                    <a:lnTo>
                      <a:pt x="13081" y="889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7590536" y="978916"/>
                <a:ext cx="26798" cy="21845"/>
              </a:xfrm>
              <a:custGeom>
                <a:avLst/>
                <a:gdLst/>
                <a:ahLst/>
                <a:cxnLst/>
                <a:rect l="0" t="0" r="0" b="0"/>
                <a:pathLst>
                  <a:path w="26798" h="21845">
                    <a:moveTo>
                      <a:pt x="21844" y="0"/>
                    </a:moveTo>
                    <a:lnTo>
                      <a:pt x="25908" y="5588"/>
                    </a:lnTo>
                    <a:lnTo>
                      <a:pt x="26797" y="14732"/>
                    </a:lnTo>
                    <a:lnTo>
                      <a:pt x="24130" y="21844"/>
                    </a:lnTo>
                    <a:lnTo>
                      <a:pt x="17526" y="21844"/>
                    </a:lnTo>
                    <a:lnTo>
                      <a:pt x="20574" y="15875"/>
                    </a:lnTo>
                    <a:lnTo>
                      <a:pt x="21590" y="10668"/>
                    </a:lnTo>
                    <a:lnTo>
                      <a:pt x="19939" y="7112"/>
                    </a:lnTo>
                    <a:lnTo>
                      <a:pt x="10668" y="15748"/>
                    </a:lnTo>
                    <a:lnTo>
                      <a:pt x="7239" y="21844"/>
                    </a:lnTo>
                    <a:lnTo>
                      <a:pt x="0" y="21844"/>
                    </a:lnTo>
                    <a:lnTo>
                      <a:pt x="3556" y="15367"/>
                    </a:lnTo>
                    <a:lnTo>
                      <a:pt x="9144" y="8128"/>
                    </a:lnTo>
                    <a:lnTo>
                      <a:pt x="15367" y="2413"/>
                    </a:lnTo>
                    <a:lnTo>
                      <a:pt x="19431" y="254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7595743" y="1000760"/>
                <a:ext cx="28830" cy="55754"/>
              </a:xfrm>
              <a:custGeom>
                <a:avLst/>
                <a:gdLst/>
                <a:ahLst/>
                <a:cxnLst/>
                <a:rect l="0" t="0" r="0" b="0"/>
                <a:pathLst>
                  <a:path w="28830" h="55754">
                    <a:moveTo>
                      <a:pt x="27051" y="7366"/>
                    </a:moveTo>
                    <a:lnTo>
                      <a:pt x="23495" y="25654"/>
                    </a:lnTo>
                    <a:lnTo>
                      <a:pt x="18923" y="41656"/>
                    </a:lnTo>
                    <a:lnTo>
                      <a:pt x="14351" y="49530"/>
                    </a:lnTo>
                    <a:lnTo>
                      <a:pt x="8255" y="54102"/>
                    </a:lnTo>
                    <a:lnTo>
                      <a:pt x="3429" y="55753"/>
                    </a:lnTo>
                    <a:lnTo>
                      <a:pt x="0" y="50673"/>
                    </a:lnTo>
                    <a:lnTo>
                      <a:pt x="5461" y="12446"/>
                    </a:lnTo>
                    <a:lnTo>
                      <a:pt x="12319" y="0"/>
                    </a:lnTo>
                    <a:lnTo>
                      <a:pt x="18923" y="0"/>
                    </a:lnTo>
                    <a:lnTo>
                      <a:pt x="11176" y="14732"/>
                    </a:lnTo>
                    <a:lnTo>
                      <a:pt x="5842" y="48768"/>
                    </a:lnTo>
                    <a:lnTo>
                      <a:pt x="12192" y="42418"/>
                    </a:lnTo>
                    <a:lnTo>
                      <a:pt x="13589" y="39497"/>
                    </a:lnTo>
                    <a:lnTo>
                      <a:pt x="22352" y="0"/>
                    </a:lnTo>
                    <a:lnTo>
                      <a:pt x="28829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7618095" y="945261"/>
                <a:ext cx="39371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39371" h="55500">
                    <a:moveTo>
                      <a:pt x="36195" y="3048"/>
                    </a:moveTo>
                    <a:lnTo>
                      <a:pt x="34036" y="5715"/>
                    </a:lnTo>
                    <a:lnTo>
                      <a:pt x="27686" y="18923"/>
                    </a:lnTo>
                    <a:lnTo>
                      <a:pt x="12954" y="39497"/>
                    </a:lnTo>
                    <a:lnTo>
                      <a:pt x="10033" y="45339"/>
                    </a:lnTo>
                    <a:lnTo>
                      <a:pt x="6477" y="55499"/>
                    </a:lnTo>
                    <a:lnTo>
                      <a:pt x="0" y="55499"/>
                    </a:lnTo>
                    <a:lnTo>
                      <a:pt x="6477" y="38735"/>
                    </a:lnTo>
                    <a:lnTo>
                      <a:pt x="25654" y="10160"/>
                    </a:lnTo>
                    <a:lnTo>
                      <a:pt x="27051" y="5334"/>
                    </a:lnTo>
                    <a:lnTo>
                      <a:pt x="29718" y="0"/>
                    </a:lnTo>
                    <a:lnTo>
                      <a:pt x="39370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7647813" y="889889"/>
                <a:ext cx="75947" cy="55373"/>
              </a:xfrm>
              <a:custGeom>
                <a:avLst/>
                <a:gdLst/>
                <a:ahLst/>
                <a:cxnLst/>
                <a:rect l="0" t="0" r="0" b="0"/>
                <a:pathLst>
                  <a:path w="75947" h="55373">
                    <a:moveTo>
                      <a:pt x="62230" y="0"/>
                    </a:moveTo>
                    <a:lnTo>
                      <a:pt x="75946" y="0"/>
                    </a:lnTo>
                    <a:lnTo>
                      <a:pt x="63500" y="6350"/>
                    </a:lnTo>
                    <a:lnTo>
                      <a:pt x="24892" y="40005"/>
                    </a:lnTo>
                    <a:lnTo>
                      <a:pt x="9652" y="55372"/>
                    </a:lnTo>
                    <a:lnTo>
                      <a:pt x="0" y="55372"/>
                    </a:lnTo>
                    <a:lnTo>
                      <a:pt x="6858" y="49784"/>
                    </a:lnTo>
                    <a:lnTo>
                      <a:pt x="30353" y="26162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7666355" y="844550"/>
                <a:ext cx="152020" cy="45340"/>
              </a:xfrm>
              <a:custGeom>
                <a:avLst/>
                <a:gdLst/>
                <a:ahLst/>
                <a:cxnLst/>
                <a:rect l="0" t="0" r="0" b="0"/>
                <a:pathLst>
                  <a:path w="152020" h="45340">
                    <a:moveTo>
                      <a:pt x="117729" y="127"/>
                    </a:moveTo>
                    <a:lnTo>
                      <a:pt x="118618" y="0"/>
                    </a:lnTo>
                    <a:lnTo>
                      <a:pt x="144272" y="1524"/>
                    </a:lnTo>
                    <a:lnTo>
                      <a:pt x="149479" y="5207"/>
                    </a:lnTo>
                    <a:lnTo>
                      <a:pt x="152019" y="14732"/>
                    </a:lnTo>
                    <a:lnTo>
                      <a:pt x="147828" y="18161"/>
                    </a:lnTo>
                    <a:lnTo>
                      <a:pt x="138557" y="21590"/>
                    </a:lnTo>
                    <a:lnTo>
                      <a:pt x="100203" y="22987"/>
                    </a:lnTo>
                    <a:lnTo>
                      <a:pt x="99441" y="29337"/>
                    </a:lnTo>
                    <a:lnTo>
                      <a:pt x="94234" y="35433"/>
                    </a:lnTo>
                    <a:lnTo>
                      <a:pt x="57404" y="45339"/>
                    </a:lnTo>
                    <a:lnTo>
                      <a:pt x="43688" y="45339"/>
                    </a:lnTo>
                    <a:lnTo>
                      <a:pt x="56769" y="38354"/>
                    </a:lnTo>
                    <a:lnTo>
                      <a:pt x="88011" y="29845"/>
                    </a:lnTo>
                    <a:lnTo>
                      <a:pt x="94234" y="27051"/>
                    </a:lnTo>
                    <a:lnTo>
                      <a:pt x="92710" y="23622"/>
                    </a:lnTo>
                    <a:lnTo>
                      <a:pt x="57912" y="30607"/>
                    </a:lnTo>
                    <a:lnTo>
                      <a:pt x="48641" y="36449"/>
                    </a:lnTo>
                    <a:lnTo>
                      <a:pt x="38989" y="45339"/>
                    </a:lnTo>
                    <a:lnTo>
                      <a:pt x="28321" y="45339"/>
                    </a:lnTo>
                    <a:lnTo>
                      <a:pt x="56642" y="24257"/>
                    </a:lnTo>
                    <a:lnTo>
                      <a:pt x="87757" y="17272"/>
                    </a:lnTo>
                    <a:lnTo>
                      <a:pt x="112141" y="15367"/>
                    </a:lnTo>
                    <a:lnTo>
                      <a:pt x="143256" y="13462"/>
                    </a:lnTo>
                    <a:lnTo>
                      <a:pt x="145542" y="10287"/>
                    </a:lnTo>
                    <a:lnTo>
                      <a:pt x="140462" y="7112"/>
                    </a:lnTo>
                    <a:lnTo>
                      <a:pt x="128651" y="6096"/>
                    </a:lnTo>
                    <a:lnTo>
                      <a:pt x="91821" y="9652"/>
                    </a:lnTo>
                    <a:lnTo>
                      <a:pt x="76327" y="14605"/>
                    </a:lnTo>
                    <a:lnTo>
                      <a:pt x="52832" y="16256"/>
                    </a:lnTo>
                    <a:lnTo>
                      <a:pt x="38735" y="22098"/>
                    </a:lnTo>
                    <a:lnTo>
                      <a:pt x="14986" y="40513"/>
                    </a:lnTo>
                    <a:lnTo>
                      <a:pt x="10414" y="45339"/>
                    </a:lnTo>
                    <a:lnTo>
                      <a:pt x="0" y="45339"/>
                    </a:lnTo>
                    <a:lnTo>
                      <a:pt x="37084" y="15621"/>
                    </a:lnTo>
                    <a:lnTo>
                      <a:pt x="52832" y="9398"/>
                    </a:lnTo>
                    <a:lnTo>
                      <a:pt x="75184" y="8382"/>
                    </a:lnTo>
                    <a:lnTo>
                      <a:pt x="94869" y="2286"/>
                    </a:lnTo>
                    <a:lnTo>
                      <a:pt x="115951" y="635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7636002" y="889889"/>
                <a:ext cx="69343" cy="55373"/>
              </a:xfrm>
              <a:custGeom>
                <a:avLst/>
                <a:gdLst/>
                <a:ahLst/>
                <a:cxnLst/>
                <a:rect l="0" t="0" r="0" b="0"/>
                <a:pathLst>
                  <a:path w="69343" h="55373">
                    <a:moveTo>
                      <a:pt x="69342" y="0"/>
                    </a:moveTo>
                    <a:lnTo>
                      <a:pt x="32512" y="25908"/>
                    </a:lnTo>
                    <a:lnTo>
                      <a:pt x="13462" y="44450"/>
                    </a:lnTo>
                    <a:lnTo>
                      <a:pt x="6858" y="55245"/>
                    </a:lnTo>
                    <a:lnTo>
                      <a:pt x="6858" y="55372"/>
                    </a:lnTo>
                    <a:lnTo>
                      <a:pt x="0" y="55372"/>
                    </a:lnTo>
                    <a:lnTo>
                      <a:pt x="13716" y="35306"/>
                    </a:lnTo>
                    <a:lnTo>
                      <a:pt x="25400" y="23622"/>
                    </a:lnTo>
                    <a:lnTo>
                      <a:pt x="58674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7616190" y="942721"/>
                <a:ext cx="26671" cy="18797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18797">
                    <a:moveTo>
                      <a:pt x="17526" y="14097"/>
                    </a:moveTo>
                    <a:lnTo>
                      <a:pt x="11938" y="18796"/>
                    </a:lnTo>
                    <a:lnTo>
                      <a:pt x="4699" y="17907"/>
                    </a:lnTo>
                    <a:lnTo>
                      <a:pt x="0" y="12192"/>
                    </a:lnTo>
                    <a:lnTo>
                      <a:pt x="254" y="0"/>
                    </a:lnTo>
                    <a:lnTo>
                      <a:pt x="6604" y="0"/>
                    </a:lnTo>
                    <a:lnTo>
                      <a:pt x="5715" y="9779"/>
                    </a:lnTo>
                    <a:lnTo>
                      <a:pt x="6604" y="12065"/>
                    </a:lnTo>
                    <a:lnTo>
                      <a:pt x="12319" y="10922"/>
                    </a:lnTo>
                    <a:lnTo>
                      <a:pt x="19812" y="2540"/>
                    </a:lnTo>
                    <a:lnTo>
                      <a:pt x="26670" y="2540"/>
                    </a:lnTo>
                    <a:lnTo>
                      <a:pt x="20955" y="11176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7771130" y="847598"/>
                <a:ext cx="139701" cy="84583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84583">
                    <a:moveTo>
                      <a:pt x="56515" y="3683"/>
                    </a:moveTo>
                    <a:lnTo>
                      <a:pt x="62738" y="0"/>
                    </a:lnTo>
                    <a:lnTo>
                      <a:pt x="71501" y="2540"/>
                    </a:lnTo>
                    <a:lnTo>
                      <a:pt x="79502" y="10160"/>
                    </a:lnTo>
                    <a:lnTo>
                      <a:pt x="97790" y="22098"/>
                    </a:lnTo>
                    <a:lnTo>
                      <a:pt x="101219" y="31496"/>
                    </a:lnTo>
                    <a:lnTo>
                      <a:pt x="126746" y="62357"/>
                    </a:lnTo>
                    <a:lnTo>
                      <a:pt x="139700" y="84582"/>
                    </a:lnTo>
                    <a:lnTo>
                      <a:pt x="107569" y="62357"/>
                    </a:lnTo>
                    <a:lnTo>
                      <a:pt x="93091" y="48260"/>
                    </a:lnTo>
                    <a:lnTo>
                      <a:pt x="59944" y="34417"/>
                    </a:lnTo>
                    <a:lnTo>
                      <a:pt x="46101" y="30988"/>
                    </a:lnTo>
                    <a:lnTo>
                      <a:pt x="16510" y="32512"/>
                    </a:lnTo>
                    <a:lnTo>
                      <a:pt x="254" y="31750"/>
                    </a:lnTo>
                    <a:lnTo>
                      <a:pt x="0" y="29464"/>
                    </a:lnTo>
                    <a:lnTo>
                      <a:pt x="4191" y="26416"/>
                    </a:lnTo>
                    <a:lnTo>
                      <a:pt x="28702" y="22479"/>
                    </a:lnTo>
                    <a:lnTo>
                      <a:pt x="59309" y="27178"/>
                    </a:lnTo>
                    <a:lnTo>
                      <a:pt x="92964" y="40767"/>
                    </a:lnTo>
                    <a:lnTo>
                      <a:pt x="106299" y="51181"/>
                    </a:lnTo>
                    <a:lnTo>
                      <a:pt x="123571" y="71120"/>
                    </a:lnTo>
                    <a:lnTo>
                      <a:pt x="126238" y="72009"/>
                    </a:lnTo>
                    <a:lnTo>
                      <a:pt x="109474" y="50165"/>
                    </a:lnTo>
                    <a:lnTo>
                      <a:pt x="89154" y="31877"/>
                    </a:lnTo>
                    <a:lnTo>
                      <a:pt x="63246" y="20828"/>
                    </a:lnTo>
                    <a:lnTo>
                      <a:pt x="55626" y="13208"/>
                    </a:lnTo>
                    <a:lnTo>
                      <a:pt x="55499" y="7239"/>
                    </a:lnTo>
                    <a:lnTo>
                      <a:pt x="61595" y="10414"/>
                    </a:lnTo>
                    <a:lnTo>
                      <a:pt x="63500" y="6604"/>
                    </a:lnTo>
                    <a:lnTo>
                      <a:pt x="85090" y="22098"/>
                    </a:lnTo>
                    <a:lnTo>
                      <a:pt x="81661" y="20193"/>
                    </a:lnTo>
                    <a:lnTo>
                      <a:pt x="72644" y="18415"/>
                    </a:lnTo>
                    <a:lnTo>
                      <a:pt x="64262" y="13462"/>
                    </a:lnTo>
                    <a:lnTo>
                      <a:pt x="94107" y="27178"/>
                    </a:lnTo>
                    <a:lnTo>
                      <a:pt x="96901" y="29972"/>
                    </a:lnTo>
                    <a:lnTo>
                      <a:pt x="93980" y="28448"/>
                    </a:lnTo>
                    <a:lnTo>
                      <a:pt x="93091" y="27178"/>
                    </a:lnTo>
                    <a:lnTo>
                      <a:pt x="93472" y="2679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7763256" y="831342"/>
                <a:ext cx="130684" cy="58548"/>
              </a:xfrm>
              <a:custGeom>
                <a:avLst/>
                <a:gdLst/>
                <a:ahLst/>
                <a:cxnLst/>
                <a:rect l="0" t="0" r="0" b="0"/>
                <a:pathLst>
                  <a:path w="130684" h="58548">
                    <a:moveTo>
                      <a:pt x="72263" y="4572"/>
                    </a:moveTo>
                    <a:lnTo>
                      <a:pt x="94869" y="16002"/>
                    </a:lnTo>
                    <a:lnTo>
                      <a:pt x="113919" y="30734"/>
                    </a:lnTo>
                    <a:lnTo>
                      <a:pt x="121412" y="40386"/>
                    </a:lnTo>
                    <a:lnTo>
                      <a:pt x="130683" y="58547"/>
                    </a:lnTo>
                    <a:lnTo>
                      <a:pt x="123190" y="58547"/>
                    </a:lnTo>
                    <a:lnTo>
                      <a:pt x="109728" y="35560"/>
                    </a:lnTo>
                    <a:lnTo>
                      <a:pt x="89408" y="19558"/>
                    </a:lnTo>
                    <a:lnTo>
                      <a:pt x="73025" y="10668"/>
                    </a:lnTo>
                    <a:lnTo>
                      <a:pt x="53721" y="4826"/>
                    </a:lnTo>
                    <a:lnTo>
                      <a:pt x="3302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7886446" y="889889"/>
                <a:ext cx="44070" cy="55373"/>
              </a:xfrm>
              <a:custGeom>
                <a:avLst/>
                <a:gdLst/>
                <a:ahLst/>
                <a:cxnLst/>
                <a:rect l="0" t="0" r="0" b="0"/>
                <a:pathLst>
                  <a:path w="44070" h="55373">
                    <a:moveTo>
                      <a:pt x="7747" y="1651"/>
                    </a:moveTo>
                    <a:lnTo>
                      <a:pt x="36830" y="40640"/>
                    </a:lnTo>
                    <a:lnTo>
                      <a:pt x="40640" y="52197"/>
                    </a:lnTo>
                    <a:lnTo>
                      <a:pt x="44069" y="55372"/>
                    </a:lnTo>
                    <a:lnTo>
                      <a:pt x="35052" y="55372"/>
                    </a:lnTo>
                    <a:lnTo>
                      <a:pt x="34163" y="54483"/>
                    </a:lnTo>
                    <a:lnTo>
                      <a:pt x="32258" y="45085"/>
                    </a:lnTo>
                    <a:lnTo>
                      <a:pt x="5588" y="9525"/>
                    </a:lnTo>
                    <a:lnTo>
                      <a:pt x="0" y="0"/>
                    </a:lnTo>
                    <a:lnTo>
                      <a:pt x="7493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7900416" y="889889"/>
                <a:ext cx="39752" cy="55373"/>
              </a:xfrm>
              <a:custGeom>
                <a:avLst/>
                <a:gdLst/>
                <a:ahLst/>
                <a:cxnLst/>
                <a:rect l="0" t="0" r="0" b="0"/>
                <a:pathLst>
                  <a:path w="39752" h="55373">
                    <a:moveTo>
                      <a:pt x="0" y="0"/>
                    </a:moveTo>
                    <a:lnTo>
                      <a:pt x="8382" y="0"/>
                    </a:lnTo>
                    <a:lnTo>
                      <a:pt x="19431" y="13462"/>
                    </a:lnTo>
                    <a:lnTo>
                      <a:pt x="28321" y="21336"/>
                    </a:lnTo>
                    <a:lnTo>
                      <a:pt x="36703" y="32639"/>
                    </a:lnTo>
                    <a:lnTo>
                      <a:pt x="39751" y="42164"/>
                    </a:lnTo>
                    <a:lnTo>
                      <a:pt x="39497" y="55372"/>
                    </a:lnTo>
                    <a:lnTo>
                      <a:pt x="32004" y="55372"/>
                    </a:lnTo>
                    <a:lnTo>
                      <a:pt x="32512" y="54991"/>
                    </a:lnTo>
                    <a:lnTo>
                      <a:pt x="34417" y="51689"/>
                    </a:lnTo>
                    <a:lnTo>
                      <a:pt x="33020" y="38862"/>
                    </a:lnTo>
                    <a:lnTo>
                      <a:pt x="28702" y="3048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7844663" y="834390"/>
                <a:ext cx="64136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64136" h="55500">
                    <a:moveTo>
                      <a:pt x="24765" y="6223"/>
                    </a:moveTo>
                    <a:lnTo>
                      <a:pt x="43434" y="24257"/>
                    </a:lnTo>
                    <a:lnTo>
                      <a:pt x="64135" y="55499"/>
                    </a:lnTo>
                    <a:lnTo>
                      <a:pt x="55753" y="55499"/>
                    </a:lnTo>
                    <a:lnTo>
                      <a:pt x="35560" y="24130"/>
                    </a:lnTo>
                    <a:lnTo>
                      <a:pt x="12827" y="6096"/>
                    </a:lnTo>
                    <a:lnTo>
                      <a:pt x="0" y="0"/>
                    </a:lnTo>
                    <a:lnTo>
                      <a:pt x="14859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7816723" y="809879"/>
                <a:ext cx="69089" cy="24512"/>
              </a:xfrm>
              <a:custGeom>
                <a:avLst/>
                <a:gdLst/>
                <a:ahLst/>
                <a:cxnLst/>
                <a:rect l="0" t="0" r="0" b="0"/>
                <a:pathLst>
                  <a:path w="69089" h="24512">
                    <a:moveTo>
                      <a:pt x="48006" y="12573"/>
                    </a:moveTo>
                    <a:lnTo>
                      <a:pt x="69088" y="24511"/>
                    </a:lnTo>
                    <a:lnTo>
                      <a:pt x="55753" y="24384"/>
                    </a:lnTo>
                    <a:lnTo>
                      <a:pt x="43434" y="16891"/>
                    </a:lnTo>
                    <a:lnTo>
                      <a:pt x="23749" y="10795"/>
                    </a:lnTo>
                    <a:lnTo>
                      <a:pt x="14986" y="6985"/>
                    </a:lnTo>
                    <a:lnTo>
                      <a:pt x="8763" y="6858"/>
                    </a:lnTo>
                    <a:lnTo>
                      <a:pt x="7366" y="9144"/>
                    </a:lnTo>
                    <a:lnTo>
                      <a:pt x="42799" y="24511"/>
                    </a:lnTo>
                    <a:lnTo>
                      <a:pt x="27940" y="24511"/>
                    </a:lnTo>
                    <a:lnTo>
                      <a:pt x="4953" y="15240"/>
                    </a:lnTo>
                    <a:lnTo>
                      <a:pt x="0" y="9779"/>
                    </a:lnTo>
                    <a:lnTo>
                      <a:pt x="1143" y="2413"/>
                    </a:lnTo>
                    <a:lnTo>
                      <a:pt x="11176" y="0"/>
                    </a:lnTo>
                    <a:lnTo>
                      <a:pt x="21717" y="254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7872730" y="834390"/>
                <a:ext cx="83821" cy="55500"/>
              </a:xfrm>
              <a:custGeom>
                <a:avLst/>
                <a:gdLst/>
                <a:ahLst/>
                <a:cxnLst/>
                <a:rect l="0" t="0" r="0" b="0"/>
                <a:pathLst>
                  <a:path w="83821" h="55500">
                    <a:moveTo>
                      <a:pt x="13081" y="0"/>
                    </a:moveTo>
                    <a:lnTo>
                      <a:pt x="30099" y="13081"/>
                    </a:lnTo>
                    <a:lnTo>
                      <a:pt x="58420" y="49403"/>
                    </a:lnTo>
                    <a:lnTo>
                      <a:pt x="62103" y="46355"/>
                    </a:lnTo>
                    <a:lnTo>
                      <a:pt x="54864" y="34798"/>
                    </a:lnTo>
                    <a:lnTo>
                      <a:pt x="32131" y="9906"/>
                    </a:lnTo>
                    <a:lnTo>
                      <a:pt x="17526" y="0"/>
                    </a:lnTo>
                    <a:lnTo>
                      <a:pt x="29210" y="0"/>
                    </a:lnTo>
                    <a:lnTo>
                      <a:pt x="37592" y="6223"/>
                    </a:lnTo>
                    <a:lnTo>
                      <a:pt x="65278" y="38989"/>
                    </a:lnTo>
                    <a:lnTo>
                      <a:pt x="67564" y="48006"/>
                    </a:lnTo>
                    <a:lnTo>
                      <a:pt x="66294" y="54102"/>
                    </a:lnTo>
                    <a:lnTo>
                      <a:pt x="72390" y="54229"/>
                    </a:lnTo>
                    <a:lnTo>
                      <a:pt x="76327" y="51435"/>
                    </a:lnTo>
                    <a:lnTo>
                      <a:pt x="77724" y="45466"/>
                    </a:lnTo>
                    <a:lnTo>
                      <a:pt x="73025" y="34798"/>
                    </a:lnTo>
                    <a:lnTo>
                      <a:pt x="62738" y="25146"/>
                    </a:lnTo>
                    <a:lnTo>
                      <a:pt x="51435" y="18542"/>
                    </a:lnTo>
                    <a:lnTo>
                      <a:pt x="42545" y="10795"/>
                    </a:lnTo>
                    <a:lnTo>
                      <a:pt x="34290" y="0"/>
                    </a:lnTo>
                    <a:lnTo>
                      <a:pt x="42418" y="0"/>
                    </a:lnTo>
                    <a:lnTo>
                      <a:pt x="53594" y="12700"/>
                    </a:lnTo>
                    <a:lnTo>
                      <a:pt x="70231" y="23749"/>
                    </a:lnTo>
                    <a:lnTo>
                      <a:pt x="80010" y="34163"/>
                    </a:lnTo>
                    <a:lnTo>
                      <a:pt x="83820" y="44323"/>
                    </a:lnTo>
                    <a:lnTo>
                      <a:pt x="81407" y="55499"/>
                    </a:lnTo>
                    <a:lnTo>
                      <a:pt x="54610" y="55499"/>
                    </a:lnTo>
                    <a:lnTo>
                      <a:pt x="48260" y="49530"/>
                    </a:lnTo>
                    <a:lnTo>
                      <a:pt x="45720" y="43434"/>
                    </a:lnTo>
                    <a:lnTo>
                      <a:pt x="21463" y="125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7830439" y="785368"/>
                <a:ext cx="84710" cy="49023"/>
              </a:xfrm>
              <a:custGeom>
                <a:avLst/>
                <a:gdLst/>
                <a:ahLst/>
                <a:cxnLst/>
                <a:rect l="0" t="0" r="0" b="0"/>
                <a:pathLst>
                  <a:path w="84710" h="49023">
                    <a:moveTo>
                      <a:pt x="54610" y="16891"/>
                    </a:moveTo>
                    <a:lnTo>
                      <a:pt x="84709" y="49022"/>
                    </a:lnTo>
                    <a:lnTo>
                      <a:pt x="76581" y="49022"/>
                    </a:lnTo>
                    <a:lnTo>
                      <a:pt x="54356" y="24892"/>
                    </a:lnTo>
                    <a:lnTo>
                      <a:pt x="43434" y="16129"/>
                    </a:lnTo>
                    <a:lnTo>
                      <a:pt x="36068" y="12446"/>
                    </a:lnTo>
                    <a:lnTo>
                      <a:pt x="18669" y="7620"/>
                    </a:lnTo>
                    <a:lnTo>
                      <a:pt x="6096" y="6858"/>
                    </a:lnTo>
                    <a:lnTo>
                      <a:pt x="11176" y="13462"/>
                    </a:lnTo>
                    <a:lnTo>
                      <a:pt x="34925" y="27432"/>
                    </a:lnTo>
                    <a:lnTo>
                      <a:pt x="71501" y="49022"/>
                    </a:lnTo>
                    <a:lnTo>
                      <a:pt x="59817" y="49022"/>
                    </a:lnTo>
                    <a:lnTo>
                      <a:pt x="24765" y="29718"/>
                    </a:lnTo>
                    <a:lnTo>
                      <a:pt x="9525" y="19558"/>
                    </a:lnTo>
                    <a:lnTo>
                      <a:pt x="508" y="10922"/>
                    </a:lnTo>
                    <a:lnTo>
                      <a:pt x="0" y="7620"/>
                    </a:lnTo>
                    <a:lnTo>
                      <a:pt x="2286" y="1778"/>
                    </a:lnTo>
                    <a:lnTo>
                      <a:pt x="11049" y="0"/>
                    </a:lnTo>
                    <a:lnTo>
                      <a:pt x="31369" y="4064"/>
                    </a:lnTo>
                    <a:lnTo>
                      <a:pt x="47244" y="10795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7526782" y="1056513"/>
                <a:ext cx="28322" cy="5970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5970">
                    <a:moveTo>
                      <a:pt x="6477" y="4953"/>
                    </a:moveTo>
                    <a:lnTo>
                      <a:pt x="3175" y="3429"/>
                    </a:lnTo>
                    <a:lnTo>
                      <a:pt x="0" y="0"/>
                    </a:lnTo>
                    <a:lnTo>
                      <a:pt x="28321" y="0"/>
                    </a:lnTo>
                    <a:lnTo>
                      <a:pt x="25273" y="3937"/>
                    </a:lnTo>
                    <a:lnTo>
                      <a:pt x="21844" y="5969"/>
                    </a:lnTo>
                    <a:lnTo>
                      <a:pt x="14859" y="5842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7637653" y="1151636"/>
                <a:ext cx="340869" cy="31497"/>
              </a:xfrm>
              <a:custGeom>
                <a:avLst/>
                <a:gdLst/>
                <a:ahLst/>
                <a:cxnLst/>
                <a:rect l="0" t="0" r="0" b="0"/>
                <a:pathLst>
                  <a:path w="340869" h="31497">
                    <a:moveTo>
                      <a:pt x="100584" y="21717"/>
                    </a:moveTo>
                    <a:lnTo>
                      <a:pt x="71247" y="21844"/>
                    </a:lnTo>
                    <a:lnTo>
                      <a:pt x="69723" y="19431"/>
                    </a:lnTo>
                    <a:lnTo>
                      <a:pt x="71501" y="17145"/>
                    </a:lnTo>
                    <a:lnTo>
                      <a:pt x="113284" y="14859"/>
                    </a:lnTo>
                    <a:lnTo>
                      <a:pt x="148082" y="15113"/>
                    </a:lnTo>
                    <a:lnTo>
                      <a:pt x="179578" y="14224"/>
                    </a:lnTo>
                    <a:lnTo>
                      <a:pt x="205105" y="12827"/>
                    </a:lnTo>
                    <a:lnTo>
                      <a:pt x="235204" y="8509"/>
                    </a:lnTo>
                    <a:lnTo>
                      <a:pt x="267843" y="0"/>
                    </a:lnTo>
                    <a:lnTo>
                      <a:pt x="284734" y="0"/>
                    </a:lnTo>
                    <a:lnTo>
                      <a:pt x="278003" y="4064"/>
                    </a:lnTo>
                    <a:lnTo>
                      <a:pt x="283718" y="3429"/>
                    </a:lnTo>
                    <a:lnTo>
                      <a:pt x="290830" y="0"/>
                    </a:lnTo>
                    <a:lnTo>
                      <a:pt x="302260" y="0"/>
                    </a:lnTo>
                    <a:lnTo>
                      <a:pt x="301752" y="254"/>
                    </a:lnTo>
                    <a:lnTo>
                      <a:pt x="297942" y="3175"/>
                    </a:lnTo>
                    <a:lnTo>
                      <a:pt x="304546" y="0"/>
                    </a:lnTo>
                    <a:lnTo>
                      <a:pt x="319532" y="0"/>
                    </a:lnTo>
                    <a:lnTo>
                      <a:pt x="285115" y="17526"/>
                    </a:lnTo>
                    <a:lnTo>
                      <a:pt x="270891" y="24384"/>
                    </a:lnTo>
                    <a:lnTo>
                      <a:pt x="274828" y="25273"/>
                    </a:lnTo>
                    <a:lnTo>
                      <a:pt x="282194" y="22860"/>
                    </a:lnTo>
                    <a:lnTo>
                      <a:pt x="320167" y="2921"/>
                    </a:lnTo>
                    <a:lnTo>
                      <a:pt x="329184" y="0"/>
                    </a:lnTo>
                    <a:lnTo>
                      <a:pt x="340868" y="0"/>
                    </a:lnTo>
                    <a:lnTo>
                      <a:pt x="329438" y="6604"/>
                    </a:lnTo>
                    <a:lnTo>
                      <a:pt x="320802" y="9271"/>
                    </a:lnTo>
                    <a:lnTo>
                      <a:pt x="296291" y="21844"/>
                    </a:lnTo>
                    <a:lnTo>
                      <a:pt x="278003" y="29972"/>
                    </a:lnTo>
                    <a:lnTo>
                      <a:pt x="268351" y="30607"/>
                    </a:lnTo>
                    <a:lnTo>
                      <a:pt x="264160" y="25654"/>
                    </a:lnTo>
                    <a:lnTo>
                      <a:pt x="268097" y="18034"/>
                    </a:lnTo>
                    <a:lnTo>
                      <a:pt x="287782" y="9144"/>
                    </a:lnTo>
                    <a:lnTo>
                      <a:pt x="285496" y="9652"/>
                    </a:lnTo>
                    <a:lnTo>
                      <a:pt x="284734" y="9652"/>
                    </a:lnTo>
                    <a:lnTo>
                      <a:pt x="283210" y="10033"/>
                    </a:lnTo>
                    <a:lnTo>
                      <a:pt x="271907" y="11303"/>
                    </a:lnTo>
                    <a:lnTo>
                      <a:pt x="231267" y="28448"/>
                    </a:lnTo>
                    <a:lnTo>
                      <a:pt x="225552" y="29337"/>
                    </a:lnTo>
                    <a:lnTo>
                      <a:pt x="184912" y="30734"/>
                    </a:lnTo>
                    <a:lnTo>
                      <a:pt x="160274" y="31369"/>
                    </a:lnTo>
                    <a:lnTo>
                      <a:pt x="140462" y="31496"/>
                    </a:lnTo>
                    <a:lnTo>
                      <a:pt x="102870" y="31242"/>
                    </a:lnTo>
                    <a:lnTo>
                      <a:pt x="68580" y="30607"/>
                    </a:lnTo>
                    <a:lnTo>
                      <a:pt x="28321" y="16383"/>
                    </a:lnTo>
                    <a:lnTo>
                      <a:pt x="11557" y="8128"/>
                    </a:lnTo>
                    <a:lnTo>
                      <a:pt x="0" y="0"/>
                    </a:lnTo>
                    <a:lnTo>
                      <a:pt x="10414" y="0"/>
                    </a:lnTo>
                    <a:lnTo>
                      <a:pt x="28321" y="9906"/>
                    </a:lnTo>
                    <a:lnTo>
                      <a:pt x="54229" y="19177"/>
                    </a:lnTo>
                    <a:lnTo>
                      <a:pt x="73914" y="23622"/>
                    </a:lnTo>
                    <a:lnTo>
                      <a:pt x="109220" y="25019"/>
                    </a:lnTo>
                    <a:lnTo>
                      <a:pt x="162433" y="25273"/>
                    </a:lnTo>
                    <a:lnTo>
                      <a:pt x="203454" y="24257"/>
                    </a:lnTo>
                    <a:lnTo>
                      <a:pt x="232410" y="21717"/>
                    </a:lnTo>
                    <a:lnTo>
                      <a:pt x="266954" y="6985"/>
                    </a:lnTo>
                    <a:lnTo>
                      <a:pt x="232410" y="15494"/>
                    </a:lnTo>
                    <a:lnTo>
                      <a:pt x="210058" y="18796"/>
                    </a:lnTo>
                    <a:lnTo>
                      <a:pt x="167894" y="20955"/>
                    </a:lnTo>
                    <a:lnTo>
                      <a:pt x="115443" y="2171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7626985" y="1144143"/>
                <a:ext cx="21083" cy="7494"/>
              </a:xfrm>
              <a:custGeom>
                <a:avLst/>
                <a:gdLst/>
                <a:ahLst/>
                <a:cxnLst/>
                <a:rect l="0" t="0" r="0" b="0"/>
                <a:pathLst>
                  <a:path w="21083" h="7494">
                    <a:moveTo>
                      <a:pt x="10668" y="7493"/>
                    </a:moveTo>
                    <a:lnTo>
                      <a:pt x="8890" y="6604"/>
                    </a:lnTo>
                    <a:lnTo>
                      <a:pt x="5842" y="7493"/>
                    </a:lnTo>
                    <a:lnTo>
                      <a:pt x="0" y="7493"/>
                    </a:lnTo>
                    <a:lnTo>
                      <a:pt x="0" y="6731"/>
                    </a:lnTo>
                    <a:lnTo>
                      <a:pt x="1905" y="1524"/>
                    </a:lnTo>
                    <a:lnTo>
                      <a:pt x="6985" y="0"/>
                    </a:lnTo>
                    <a:lnTo>
                      <a:pt x="12319" y="1397"/>
                    </a:lnTo>
                    <a:lnTo>
                      <a:pt x="21082" y="7493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7626985" y="1151636"/>
                <a:ext cx="258319" cy="51436"/>
              </a:xfrm>
              <a:custGeom>
                <a:avLst/>
                <a:gdLst/>
                <a:ahLst/>
                <a:cxnLst/>
                <a:rect l="0" t="0" r="0" b="0"/>
                <a:pathLst>
                  <a:path w="258319" h="51436">
                    <a:moveTo>
                      <a:pt x="189103" y="35560"/>
                    </a:moveTo>
                    <a:lnTo>
                      <a:pt x="240538" y="33401"/>
                    </a:lnTo>
                    <a:lnTo>
                      <a:pt x="250444" y="32258"/>
                    </a:lnTo>
                    <a:lnTo>
                      <a:pt x="256540" y="35560"/>
                    </a:lnTo>
                    <a:lnTo>
                      <a:pt x="258318" y="43053"/>
                    </a:lnTo>
                    <a:lnTo>
                      <a:pt x="253492" y="47117"/>
                    </a:lnTo>
                    <a:lnTo>
                      <a:pt x="241554" y="51435"/>
                    </a:lnTo>
                    <a:lnTo>
                      <a:pt x="208407" y="51435"/>
                    </a:lnTo>
                    <a:lnTo>
                      <a:pt x="230886" y="48006"/>
                    </a:lnTo>
                    <a:lnTo>
                      <a:pt x="249047" y="42164"/>
                    </a:lnTo>
                    <a:lnTo>
                      <a:pt x="249682" y="38354"/>
                    </a:lnTo>
                    <a:lnTo>
                      <a:pt x="244729" y="38227"/>
                    </a:lnTo>
                    <a:lnTo>
                      <a:pt x="236474" y="40259"/>
                    </a:lnTo>
                    <a:lnTo>
                      <a:pt x="218567" y="40767"/>
                    </a:lnTo>
                    <a:lnTo>
                      <a:pt x="189230" y="41529"/>
                    </a:lnTo>
                    <a:lnTo>
                      <a:pt x="66167" y="41402"/>
                    </a:lnTo>
                    <a:lnTo>
                      <a:pt x="29845" y="33020"/>
                    </a:lnTo>
                    <a:lnTo>
                      <a:pt x="11811" y="19431"/>
                    </a:lnTo>
                    <a:lnTo>
                      <a:pt x="2286" y="6985"/>
                    </a:lnTo>
                    <a:lnTo>
                      <a:pt x="0" y="0"/>
                    </a:lnTo>
                    <a:lnTo>
                      <a:pt x="5842" y="0"/>
                    </a:lnTo>
                    <a:lnTo>
                      <a:pt x="5842" y="1270"/>
                    </a:lnTo>
                    <a:lnTo>
                      <a:pt x="12700" y="12573"/>
                    </a:lnTo>
                    <a:lnTo>
                      <a:pt x="32893" y="27559"/>
                    </a:lnTo>
                    <a:lnTo>
                      <a:pt x="42291" y="30861"/>
                    </a:lnTo>
                    <a:lnTo>
                      <a:pt x="68580" y="34671"/>
                    </a:lnTo>
                    <a:lnTo>
                      <a:pt x="128270" y="35306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7662037" y="1203071"/>
                <a:ext cx="206503" cy="7367"/>
              </a:xfrm>
              <a:custGeom>
                <a:avLst/>
                <a:gdLst/>
                <a:ahLst/>
                <a:cxnLst/>
                <a:rect l="0" t="0" r="0" b="0"/>
                <a:pathLst>
                  <a:path w="206503" h="7367">
                    <a:moveTo>
                      <a:pt x="0" y="0"/>
                    </a:moveTo>
                    <a:lnTo>
                      <a:pt x="90424" y="0"/>
                    </a:lnTo>
                    <a:lnTo>
                      <a:pt x="118491" y="1143"/>
                    </a:lnTo>
                    <a:lnTo>
                      <a:pt x="148082" y="889"/>
                    </a:lnTo>
                    <a:lnTo>
                      <a:pt x="173355" y="0"/>
                    </a:lnTo>
                    <a:lnTo>
                      <a:pt x="206502" y="0"/>
                    </a:lnTo>
                    <a:lnTo>
                      <a:pt x="193040" y="4445"/>
                    </a:lnTo>
                    <a:lnTo>
                      <a:pt x="173228" y="5969"/>
                    </a:lnTo>
                    <a:lnTo>
                      <a:pt x="140589" y="7366"/>
                    </a:lnTo>
                    <a:lnTo>
                      <a:pt x="97917" y="6858"/>
                    </a:lnTo>
                    <a:lnTo>
                      <a:pt x="57658" y="3810"/>
                    </a:lnTo>
                    <a:lnTo>
                      <a:pt x="2921" y="139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7590409" y="1161288"/>
                <a:ext cx="162053" cy="41784"/>
              </a:xfrm>
              <a:custGeom>
                <a:avLst/>
                <a:gdLst/>
                <a:ahLst/>
                <a:cxnLst/>
                <a:rect l="0" t="0" r="0" b="0"/>
                <a:pathLst>
                  <a:path w="162053" h="41784">
                    <a:moveTo>
                      <a:pt x="6985" y="381"/>
                    </a:moveTo>
                    <a:lnTo>
                      <a:pt x="12700" y="0"/>
                    </a:lnTo>
                    <a:lnTo>
                      <a:pt x="18034" y="1778"/>
                    </a:lnTo>
                    <a:lnTo>
                      <a:pt x="33909" y="14478"/>
                    </a:lnTo>
                    <a:lnTo>
                      <a:pt x="71120" y="34290"/>
                    </a:lnTo>
                    <a:lnTo>
                      <a:pt x="90043" y="37592"/>
                    </a:lnTo>
                    <a:lnTo>
                      <a:pt x="132080" y="39624"/>
                    </a:lnTo>
                    <a:lnTo>
                      <a:pt x="162052" y="41783"/>
                    </a:lnTo>
                    <a:lnTo>
                      <a:pt x="71628" y="41783"/>
                    </a:lnTo>
                    <a:lnTo>
                      <a:pt x="31242" y="20066"/>
                    </a:lnTo>
                    <a:lnTo>
                      <a:pt x="20955" y="12192"/>
                    </a:lnTo>
                    <a:lnTo>
                      <a:pt x="7112" y="6604"/>
                    </a:lnTo>
                    <a:lnTo>
                      <a:pt x="6223" y="10795"/>
                    </a:lnTo>
                    <a:lnTo>
                      <a:pt x="10033" y="16510"/>
                    </a:lnTo>
                    <a:lnTo>
                      <a:pt x="39751" y="35560"/>
                    </a:lnTo>
                    <a:lnTo>
                      <a:pt x="65278" y="41783"/>
                    </a:lnTo>
                    <a:lnTo>
                      <a:pt x="38862" y="41783"/>
                    </a:lnTo>
                    <a:lnTo>
                      <a:pt x="29591" y="37465"/>
                    </a:lnTo>
                    <a:lnTo>
                      <a:pt x="6223" y="20955"/>
                    </a:lnTo>
                    <a:lnTo>
                      <a:pt x="0" y="9398"/>
                    </a:lnTo>
                    <a:lnTo>
                      <a:pt x="4826" y="889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7606284" y="1203071"/>
                <a:ext cx="292355" cy="51182"/>
              </a:xfrm>
              <a:custGeom>
                <a:avLst/>
                <a:gdLst/>
                <a:ahLst/>
                <a:cxnLst/>
                <a:rect l="0" t="0" r="0" b="0"/>
                <a:pathLst>
                  <a:path w="292355" h="51182">
                    <a:moveTo>
                      <a:pt x="85598" y="16637"/>
                    </a:moveTo>
                    <a:lnTo>
                      <a:pt x="44196" y="4699"/>
                    </a:lnTo>
                    <a:lnTo>
                      <a:pt x="22987" y="0"/>
                    </a:lnTo>
                    <a:lnTo>
                      <a:pt x="49403" y="0"/>
                    </a:lnTo>
                    <a:lnTo>
                      <a:pt x="85598" y="9779"/>
                    </a:lnTo>
                    <a:lnTo>
                      <a:pt x="105664" y="16891"/>
                    </a:lnTo>
                    <a:lnTo>
                      <a:pt x="108712" y="21844"/>
                    </a:lnTo>
                    <a:lnTo>
                      <a:pt x="105791" y="26670"/>
                    </a:lnTo>
                    <a:lnTo>
                      <a:pt x="93853" y="32131"/>
                    </a:lnTo>
                    <a:lnTo>
                      <a:pt x="80518" y="30607"/>
                    </a:lnTo>
                    <a:lnTo>
                      <a:pt x="53721" y="22606"/>
                    </a:lnTo>
                    <a:lnTo>
                      <a:pt x="21844" y="8763"/>
                    </a:lnTo>
                    <a:lnTo>
                      <a:pt x="13716" y="7747"/>
                    </a:lnTo>
                    <a:lnTo>
                      <a:pt x="6096" y="10668"/>
                    </a:lnTo>
                    <a:lnTo>
                      <a:pt x="7493" y="14732"/>
                    </a:lnTo>
                    <a:lnTo>
                      <a:pt x="34417" y="23876"/>
                    </a:lnTo>
                    <a:lnTo>
                      <a:pt x="64897" y="32766"/>
                    </a:lnTo>
                    <a:lnTo>
                      <a:pt x="85725" y="36576"/>
                    </a:lnTo>
                    <a:lnTo>
                      <a:pt x="122809" y="39497"/>
                    </a:lnTo>
                    <a:lnTo>
                      <a:pt x="148336" y="40259"/>
                    </a:lnTo>
                    <a:lnTo>
                      <a:pt x="175768" y="43561"/>
                    </a:lnTo>
                    <a:lnTo>
                      <a:pt x="204597" y="44831"/>
                    </a:lnTo>
                    <a:lnTo>
                      <a:pt x="209042" y="41910"/>
                    </a:lnTo>
                    <a:lnTo>
                      <a:pt x="209804" y="40640"/>
                    </a:lnTo>
                    <a:lnTo>
                      <a:pt x="207264" y="33782"/>
                    </a:lnTo>
                    <a:lnTo>
                      <a:pt x="176022" y="32766"/>
                    </a:lnTo>
                    <a:lnTo>
                      <a:pt x="135890" y="31623"/>
                    </a:lnTo>
                    <a:lnTo>
                      <a:pt x="129159" y="25654"/>
                    </a:lnTo>
                    <a:lnTo>
                      <a:pt x="126746" y="19812"/>
                    </a:lnTo>
                    <a:lnTo>
                      <a:pt x="130429" y="15367"/>
                    </a:lnTo>
                    <a:lnTo>
                      <a:pt x="135763" y="14986"/>
                    </a:lnTo>
                    <a:lnTo>
                      <a:pt x="185547" y="14478"/>
                    </a:lnTo>
                    <a:lnTo>
                      <a:pt x="188849" y="13208"/>
                    </a:lnTo>
                    <a:lnTo>
                      <a:pt x="224536" y="9525"/>
                    </a:lnTo>
                    <a:lnTo>
                      <a:pt x="264668" y="3937"/>
                    </a:lnTo>
                    <a:lnTo>
                      <a:pt x="277114" y="0"/>
                    </a:lnTo>
                    <a:lnTo>
                      <a:pt x="292354" y="0"/>
                    </a:lnTo>
                    <a:lnTo>
                      <a:pt x="266319" y="10033"/>
                    </a:lnTo>
                    <a:lnTo>
                      <a:pt x="252730" y="11176"/>
                    </a:lnTo>
                    <a:lnTo>
                      <a:pt x="219964" y="16002"/>
                    </a:lnTo>
                    <a:lnTo>
                      <a:pt x="185928" y="19304"/>
                    </a:lnTo>
                    <a:lnTo>
                      <a:pt x="164211" y="20447"/>
                    </a:lnTo>
                    <a:lnTo>
                      <a:pt x="136779" y="21590"/>
                    </a:lnTo>
                    <a:lnTo>
                      <a:pt x="135128" y="23495"/>
                    </a:lnTo>
                    <a:lnTo>
                      <a:pt x="140589" y="27178"/>
                    </a:lnTo>
                    <a:lnTo>
                      <a:pt x="158242" y="25781"/>
                    </a:lnTo>
                    <a:lnTo>
                      <a:pt x="193040" y="26416"/>
                    </a:lnTo>
                    <a:lnTo>
                      <a:pt x="210947" y="28575"/>
                    </a:lnTo>
                    <a:lnTo>
                      <a:pt x="215138" y="34163"/>
                    </a:lnTo>
                    <a:lnTo>
                      <a:pt x="214249" y="44577"/>
                    </a:lnTo>
                    <a:lnTo>
                      <a:pt x="205232" y="51181"/>
                    </a:lnTo>
                    <a:lnTo>
                      <a:pt x="174879" y="49911"/>
                    </a:lnTo>
                    <a:lnTo>
                      <a:pt x="133858" y="44958"/>
                    </a:lnTo>
                    <a:lnTo>
                      <a:pt x="83566" y="42799"/>
                    </a:lnTo>
                    <a:lnTo>
                      <a:pt x="45085" y="33528"/>
                    </a:lnTo>
                    <a:lnTo>
                      <a:pt x="21971" y="25908"/>
                    </a:lnTo>
                    <a:lnTo>
                      <a:pt x="1778" y="17145"/>
                    </a:lnTo>
                    <a:lnTo>
                      <a:pt x="0" y="10160"/>
                    </a:lnTo>
                    <a:lnTo>
                      <a:pt x="2794" y="2540"/>
                    </a:lnTo>
                    <a:lnTo>
                      <a:pt x="16129" y="1397"/>
                    </a:lnTo>
                    <a:lnTo>
                      <a:pt x="28702" y="4699"/>
                    </a:lnTo>
                    <a:lnTo>
                      <a:pt x="69596" y="21209"/>
                    </a:lnTo>
                    <a:lnTo>
                      <a:pt x="90170" y="26162"/>
                    </a:lnTo>
                    <a:lnTo>
                      <a:pt x="97917" y="24638"/>
                    </a:lnTo>
                    <a:lnTo>
                      <a:pt x="96139" y="1917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7883398" y="1160780"/>
                <a:ext cx="101347" cy="42292"/>
              </a:xfrm>
              <a:custGeom>
                <a:avLst/>
                <a:gdLst/>
                <a:ahLst/>
                <a:cxnLst/>
                <a:rect l="0" t="0" r="0" b="0"/>
                <a:pathLst>
                  <a:path w="101347" h="42292">
                    <a:moveTo>
                      <a:pt x="96266" y="381"/>
                    </a:moveTo>
                    <a:lnTo>
                      <a:pt x="101346" y="4318"/>
                    </a:lnTo>
                    <a:lnTo>
                      <a:pt x="100838" y="10287"/>
                    </a:lnTo>
                    <a:lnTo>
                      <a:pt x="94996" y="19431"/>
                    </a:lnTo>
                    <a:lnTo>
                      <a:pt x="88519" y="25908"/>
                    </a:lnTo>
                    <a:lnTo>
                      <a:pt x="60579" y="42291"/>
                    </a:lnTo>
                    <a:lnTo>
                      <a:pt x="39751" y="42291"/>
                    </a:lnTo>
                    <a:lnTo>
                      <a:pt x="50419" y="40132"/>
                    </a:lnTo>
                    <a:lnTo>
                      <a:pt x="84963" y="20701"/>
                    </a:lnTo>
                    <a:lnTo>
                      <a:pt x="91694" y="13589"/>
                    </a:lnTo>
                    <a:lnTo>
                      <a:pt x="93599" y="6477"/>
                    </a:lnTo>
                    <a:lnTo>
                      <a:pt x="89789" y="6858"/>
                    </a:lnTo>
                    <a:lnTo>
                      <a:pt x="55880" y="22352"/>
                    </a:lnTo>
                    <a:lnTo>
                      <a:pt x="15240" y="42291"/>
                    </a:lnTo>
                    <a:lnTo>
                      <a:pt x="0" y="42291"/>
                    </a:lnTo>
                    <a:lnTo>
                      <a:pt x="12827" y="36957"/>
                    </a:lnTo>
                    <a:lnTo>
                      <a:pt x="26924" y="27432"/>
                    </a:lnTo>
                    <a:lnTo>
                      <a:pt x="67437" y="10287"/>
                    </a:lnTo>
                    <a:lnTo>
                      <a:pt x="86741" y="1143"/>
                    </a:lnTo>
                    <a:lnTo>
                      <a:pt x="94869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7887462" y="1203071"/>
                <a:ext cx="75693" cy="19178"/>
              </a:xfrm>
              <a:custGeom>
                <a:avLst/>
                <a:gdLst/>
                <a:ahLst/>
                <a:cxnLst/>
                <a:rect l="0" t="0" r="0" b="0"/>
                <a:pathLst>
                  <a:path w="75693" h="19178">
                    <a:moveTo>
                      <a:pt x="63627" y="0"/>
                    </a:moveTo>
                    <a:lnTo>
                      <a:pt x="75692" y="0"/>
                    </a:lnTo>
                    <a:lnTo>
                      <a:pt x="64262" y="6096"/>
                    </a:lnTo>
                    <a:lnTo>
                      <a:pt x="33401" y="14224"/>
                    </a:lnTo>
                    <a:lnTo>
                      <a:pt x="20574" y="18034"/>
                    </a:lnTo>
                    <a:lnTo>
                      <a:pt x="10668" y="19177"/>
                    </a:lnTo>
                    <a:lnTo>
                      <a:pt x="1397" y="16637"/>
                    </a:lnTo>
                    <a:lnTo>
                      <a:pt x="0" y="11430"/>
                    </a:lnTo>
                    <a:lnTo>
                      <a:pt x="5842" y="5207"/>
                    </a:lnTo>
                    <a:lnTo>
                      <a:pt x="15367" y="1270"/>
                    </a:lnTo>
                    <a:lnTo>
                      <a:pt x="56515" y="0"/>
                    </a:lnTo>
                    <a:lnTo>
                      <a:pt x="45339" y="4318"/>
                    </a:lnTo>
                    <a:lnTo>
                      <a:pt x="8763" y="10414"/>
                    </a:lnTo>
                    <a:lnTo>
                      <a:pt x="11430" y="12700"/>
                    </a:lnTo>
                    <a:lnTo>
                      <a:pt x="49530" y="520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7951089" y="1151636"/>
                <a:ext cx="81154" cy="51436"/>
              </a:xfrm>
              <a:custGeom>
                <a:avLst/>
                <a:gdLst/>
                <a:ahLst/>
                <a:cxnLst/>
                <a:rect l="0" t="0" r="0" b="0"/>
                <a:pathLst>
                  <a:path w="81154" h="51436">
                    <a:moveTo>
                      <a:pt x="40894" y="26670"/>
                    </a:moveTo>
                    <a:lnTo>
                      <a:pt x="69723" y="4064"/>
                    </a:lnTo>
                    <a:lnTo>
                      <a:pt x="73660" y="0"/>
                    </a:lnTo>
                    <a:lnTo>
                      <a:pt x="81153" y="0"/>
                    </a:lnTo>
                    <a:lnTo>
                      <a:pt x="66167" y="15875"/>
                    </a:lnTo>
                    <a:lnTo>
                      <a:pt x="25400" y="43815"/>
                    </a:lnTo>
                    <a:lnTo>
                      <a:pt x="12065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8024749" y="1100328"/>
                <a:ext cx="44197" cy="51309"/>
              </a:xfrm>
              <a:custGeom>
                <a:avLst/>
                <a:gdLst/>
                <a:ahLst/>
                <a:cxnLst/>
                <a:rect l="0" t="0" r="0" b="0"/>
                <a:pathLst>
                  <a:path w="44197" h="51309">
                    <a:moveTo>
                      <a:pt x="44196" y="0"/>
                    </a:moveTo>
                    <a:lnTo>
                      <a:pt x="36830" y="8763"/>
                    </a:lnTo>
                    <a:lnTo>
                      <a:pt x="7493" y="51308"/>
                    </a:lnTo>
                    <a:lnTo>
                      <a:pt x="0" y="51308"/>
                    </a:lnTo>
                    <a:lnTo>
                      <a:pt x="24003" y="18034"/>
                    </a:lnTo>
                    <a:lnTo>
                      <a:pt x="36703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8039481" y="1078357"/>
                <a:ext cx="31243" cy="21972"/>
              </a:xfrm>
              <a:custGeom>
                <a:avLst/>
                <a:gdLst/>
                <a:ahLst/>
                <a:cxnLst/>
                <a:rect l="0" t="0" r="0" b="0"/>
                <a:pathLst>
                  <a:path w="31243" h="21972">
                    <a:moveTo>
                      <a:pt x="19939" y="5207"/>
                    </a:moveTo>
                    <a:lnTo>
                      <a:pt x="15621" y="7366"/>
                    </a:lnTo>
                    <a:lnTo>
                      <a:pt x="10414" y="13843"/>
                    </a:lnTo>
                    <a:lnTo>
                      <a:pt x="6858" y="21971"/>
                    </a:lnTo>
                    <a:lnTo>
                      <a:pt x="0" y="21971"/>
                    </a:lnTo>
                    <a:lnTo>
                      <a:pt x="6477" y="8636"/>
                    </a:lnTo>
                    <a:lnTo>
                      <a:pt x="15748" y="127"/>
                    </a:lnTo>
                    <a:lnTo>
                      <a:pt x="24892" y="0"/>
                    </a:lnTo>
                    <a:lnTo>
                      <a:pt x="28956" y="5207"/>
                    </a:lnTo>
                    <a:lnTo>
                      <a:pt x="31242" y="13589"/>
                    </a:lnTo>
                    <a:lnTo>
                      <a:pt x="29464" y="21971"/>
                    </a:lnTo>
                    <a:lnTo>
                      <a:pt x="21971" y="21971"/>
                    </a:lnTo>
                    <a:lnTo>
                      <a:pt x="24638" y="13843"/>
                    </a:lnTo>
                    <a:lnTo>
                      <a:pt x="23749" y="889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8004429" y="1100328"/>
                <a:ext cx="41911" cy="51309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51309">
                    <a:moveTo>
                      <a:pt x="41910" y="0"/>
                    </a:moveTo>
                    <a:lnTo>
                      <a:pt x="25527" y="35560"/>
                    </a:lnTo>
                    <a:lnTo>
                      <a:pt x="17018" y="51308"/>
                    </a:lnTo>
                    <a:lnTo>
                      <a:pt x="0" y="51308"/>
                    </a:lnTo>
                    <a:lnTo>
                      <a:pt x="12192" y="47244"/>
                    </a:lnTo>
                    <a:lnTo>
                      <a:pt x="35052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7991348" y="1151636"/>
                <a:ext cx="30100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30100" h="6351">
                    <a:moveTo>
                      <a:pt x="381" y="0"/>
                    </a:moveTo>
                    <a:lnTo>
                      <a:pt x="30099" y="0"/>
                    </a:lnTo>
                    <a:lnTo>
                      <a:pt x="25146" y="2921"/>
                    </a:lnTo>
                    <a:lnTo>
                      <a:pt x="12192" y="6350"/>
                    </a:lnTo>
                    <a:lnTo>
                      <a:pt x="889" y="5080"/>
                    </a:lnTo>
                    <a:lnTo>
                      <a:pt x="0" y="1143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8013446" y="1048893"/>
                <a:ext cx="24512" cy="51436"/>
              </a:xfrm>
              <a:custGeom>
                <a:avLst/>
                <a:gdLst/>
                <a:ahLst/>
                <a:cxnLst/>
                <a:rect l="0" t="0" r="0" b="0"/>
                <a:pathLst>
                  <a:path w="24512" h="51436">
                    <a:moveTo>
                      <a:pt x="7112" y="0"/>
                    </a:moveTo>
                    <a:lnTo>
                      <a:pt x="9271" y="10033"/>
                    </a:lnTo>
                    <a:lnTo>
                      <a:pt x="8763" y="40640"/>
                    </a:lnTo>
                    <a:lnTo>
                      <a:pt x="14224" y="29718"/>
                    </a:lnTo>
                    <a:lnTo>
                      <a:pt x="18288" y="11430"/>
                    </a:lnTo>
                    <a:lnTo>
                      <a:pt x="19050" y="0"/>
                    </a:lnTo>
                    <a:lnTo>
                      <a:pt x="24511" y="0"/>
                    </a:lnTo>
                    <a:lnTo>
                      <a:pt x="21717" y="24511"/>
                    </a:lnTo>
                    <a:lnTo>
                      <a:pt x="14351" y="42545"/>
                    </a:lnTo>
                    <a:lnTo>
                      <a:pt x="12573" y="51435"/>
                    </a:lnTo>
                    <a:lnTo>
                      <a:pt x="0" y="51435"/>
                    </a:lnTo>
                    <a:lnTo>
                      <a:pt x="3429" y="34671"/>
                    </a:lnTo>
                    <a:lnTo>
                      <a:pt x="3556" y="14986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8012557" y="1011809"/>
                <a:ext cx="25401" cy="37085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7085">
                    <a:moveTo>
                      <a:pt x="13462" y="0"/>
                    </a:moveTo>
                    <a:lnTo>
                      <a:pt x="18034" y="1651"/>
                    </a:lnTo>
                    <a:lnTo>
                      <a:pt x="21844" y="7493"/>
                    </a:lnTo>
                    <a:lnTo>
                      <a:pt x="24765" y="22098"/>
                    </a:lnTo>
                    <a:lnTo>
                      <a:pt x="25400" y="37084"/>
                    </a:lnTo>
                    <a:lnTo>
                      <a:pt x="19939" y="37084"/>
                    </a:lnTo>
                    <a:lnTo>
                      <a:pt x="17907" y="14986"/>
                    </a:lnTo>
                    <a:lnTo>
                      <a:pt x="14351" y="6604"/>
                    </a:lnTo>
                    <a:lnTo>
                      <a:pt x="5588" y="10033"/>
                    </a:lnTo>
                    <a:lnTo>
                      <a:pt x="5715" y="23876"/>
                    </a:lnTo>
                    <a:lnTo>
                      <a:pt x="8001" y="37084"/>
                    </a:lnTo>
                    <a:lnTo>
                      <a:pt x="2159" y="37084"/>
                    </a:lnTo>
                    <a:lnTo>
                      <a:pt x="0" y="26670"/>
                    </a:lnTo>
                    <a:lnTo>
                      <a:pt x="1524" y="5588"/>
                    </a:lnTo>
                    <a:lnTo>
                      <a:pt x="8128" y="635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7966837" y="1100328"/>
                <a:ext cx="53087" cy="51309"/>
              </a:xfrm>
              <a:custGeom>
                <a:avLst/>
                <a:gdLst/>
                <a:ahLst/>
                <a:cxnLst/>
                <a:rect l="0" t="0" r="0" b="0"/>
                <a:pathLst>
                  <a:path w="53087" h="51309">
                    <a:moveTo>
                      <a:pt x="50419" y="5588"/>
                    </a:moveTo>
                    <a:lnTo>
                      <a:pt x="46736" y="17780"/>
                    </a:lnTo>
                    <a:lnTo>
                      <a:pt x="19685" y="45339"/>
                    </a:lnTo>
                    <a:lnTo>
                      <a:pt x="11684" y="51308"/>
                    </a:lnTo>
                    <a:lnTo>
                      <a:pt x="0" y="51308"/>
                    </a:lnTo>
                    <a:lnTo>
                      <a:pt x="14859" y="41021"/>
                    </a:lnTo>
                    <a:lnTo>
                      <a:pt x="40894" y="15621"/>
                    </a:lnTo>
                    <a:lnTo>
                      <a:pt x="46609" y="0"/>
                    </a:lnTo>
                    <a:lnTo>
                      <a:pt x="53086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7963408" y="1046480"/>
                <a:ext cx="38990" cy="53849"/>
              </a:xfrm>
              <a:custGeom>
                <a:avLst/>
                <a:gdLst/>
                <a:ahLst/>
                <a:cxnLst/>
                <a:rect l="0" t="0" r="0" b="0"/>
                <a:pathLst>
                  <a:path w="38990" h="53849">
                    <a:moveTo>
                      <a:pt x="37592" y="254"/>
                    </a:moveTo>
                    <a:lnTo>
                      <a:pt x="38989" y="42037"/>
                    </a:lnTo>
                    <a:lnTo>
                      <a:pt x="38481" y="53848"/>
                    </a:lnTo>
                    <a:lnTo>
                      <a:pt x="32766" y="53848"/>
                    </a:lnTo>
                    <a:lnTo>
                      <a:pt x="33274" y="46101"/>
                    </a:lnTo>
                    <a:lnTo>
                      <a:pt x="30353" y="53848"/>
                    </a:lnTo>
                    <a:lnTo>
                      <a:pt x="23495" y="53848"/>
                    </a:lnTo>
                    <a:lnTo>
                      <a:pt x="27559" y="45974"/>
                    </a:lnTo>
                    <a:lnTo>
                      <a:pt x="26543" y="36957"/>
                    </a:lnTo>
                    <a:lnTo>
                      <a:pt x="24130" y="33655"/>
                    </a:lnTo>
                    <a:lnTo>
                      <a:pt x="15240" y="38227"/>
                    </a:lnTo>
                    <a:lnTo>
                      <a:pt x="13335" y="40132"/>
                    </a:lnTo>
                    <a:lnTo>
                      <a:pt x="9525" y="45847"/>
                    </a:lnTo>
                    <a:lnTo>
                      <a:pt x="6604" y="53848"/>
                    </a:lnTo>
                    <a:lnTo>
                      <a:pt x="0" y="53848"/>
                    </a:lnTo>
                    <a:lnTo>
                      <a:pt x="3683" y="44069"/>
                    </a:lnTo>
                    <a:lnTo>
                      <a:pt x="9017" y="36195"/>
                    </a:lnTo>
                    <a:lnTo>
                      <a:pt x="16256" y="30226"/>
                    </a:lnTo>
                    <a:lnTo>
                      <a:pt x="25781" y="27559"/>
                    </a:lnTo>
                    <a:lnTo>
                      <a:pt x="29972" y="30988"/>
                    </a:lnTo>
                    <a:lnTo>
                      <a:pt x="32766" y="36957"/>
                    </a:lnTo>
                    <a:lnTo>
                      <a:pt x="32512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7905496" y="1100328"/>
                <a:ext cx="64517" cy="51309"/>
              </a:xfrm>
              <a:custGeom>
                <a:avLst/>
                <a:gdLst/>
                <a:ahLst/>
                <a:cxnLst/>
                <a:rect l="0" t="0" r="0" b="0"/>
                <a:pathLst>
                  <a:path w="64517" h="51309">
                    <a:moveTo>
                      <a:pt x="51689" y="10922"/>
                    </a:moveTo>
                    <a:lnTo>
                      <a:pt x="57912" y="0"/>
                    </a:lnTo>
                    <a:lnTo>
                      <a:pt x="64516" y="0"/>
                    </a:lnTo>
                    <a:lnTo>
                      <a:pt x="51054" y="21336"/>
                    </a:lnTo>
                    <a:lnTo>
                      <a:pt x="43561" y="30099"/>
                    </a:lnTo>
                    <a:lnTo>
                      <a:pt x="16891" y="51308"/>
                    </a:lnTo>
                    <a:lnTo>
                      <a:pt x="0" y="51308"/>
                    </a:lnTo>
                    <a:lnTo>
                      <a:pt x="4445" y="50419"/>
                    </a:lnTo>
                    <a:lnTo>
                      <a:pt x="15494" y="44704"/>
                    </a:lnTo>
                    <a:lnTo>
                      <a:pt x="34544" y="30099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7928483" y="1100328"/>
                <a:ext cx="65279" cy="51309"/>
              </a:xfrm>
              <a:custGeom>
                <a:avLst/>
                <a:gdLst/>
                <a:ahLst/>
                <a:cxnLst/>
                <a:rect l="0" t="0" r="0" b="0"/>
                <a:pathLst>
                  <a:path w="65279" h="51309">
                    <a:moveTo>
                      <a:pt x="65278" y="0"/>
                    </a:moveTo>
                    <a:lnTo>
                      <a:pt x="61976" y="5842"/>
                    </a:lnTo>
                    <a:lnTo>
                      <a:pt x="61595" y="6223"/>
                    </a:lnTo>
                    <a:lnTo>
                      <a:pt x="61341" y="6604"/>
                    </a:lnTo>
                    <a:lnTo>
                      <a:pt x="60833" y="7112"/>
                    </a:lnTo>
                    <a:lnTo>
                      <a:pt x="60071" y="7493"/>
                    </a:lnTo>
                    <a:lnTo>
                      <a:pt x="59309" y="7747"/>
                    </a:lnTo>
                    <a:lnTo>
                      <a:pt x="45847" y="26416"/>
                    </a:lnTo>
                    <a:lnTo>
                      <a:pt x="44958" y="27051"/>
                    </a:lnTo>
                    <a:lnTo>
                      <a:pt x="42418" y="29972"/>
                    </a:lnTo>
                    <a:lnTo>
                      <a:pt x="42291" y="29972"/>
                    </a:lnTo>
                    <a:lnTo>
                      <a:pt x="42291" y="30353"/>
                    </a:lnTo>
                    <a:lnTo>
                      <a:pt x="37846" y="34036"/>
                    </a:lnTo>
                    <a:lnTo>
                      <a:pt x="28829" y="39497"/>
                    </a:lnTo>
                    <a:lnTo>
                      <a:pt x="27178" y="41402"/>
                    </a:lnTo>
                    <a:lnTo>
                      <a:pt x="11430" y="51308"/>
                    </a:lnTo>
                    <a:lnTo>
                      <a:pt x="0" y="51308"/>
                    </a:lnTo>
                    <a:lnTo>
                      <a:pt x="21209" y="38608"/>
                    </a:lnTo>
                    <a:lnTo>
                      <a:pt x="24892" y="34290"/>
                    </a:lnTo>
                    <a:lnTo>
                      <a:pt x="31369" y="30099"/>
                    </a:lnTo>
                    <a:lnTo>
                      <a:pt x="35941" y="28067"/>
                    </a:lnTo>
                    <a:lnTo>
                      <a:pt x="36703" y="27178"/>
                    </a:lnTo>
                    <a:lnTo>
                      <a:pt x="36703" y="27051"/>
                    </a:lnTo>
                    <a:lnTo>
                      <a:pt x="37084" y="27051"/>
                    </a:lnTo>
                    <a:lnTo>
                      <a:pt x="38354" y="26162"/>
                    </a:lnTo>
                    <a:lnTo>
                      <a:pt x="49022" y="12827"/>
                    </a:lnTo>
                    <a:lnTo>
                      <a:pt x="55372" y="3048"/>
                    </a:lnTo>
                    <a:lnTo>
                      <a:pt x="58166" y="254"/>
                    </a:lnTo>
                    <a:lnTo>
                      <a:pt x="58166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7906131" y="1100328"/>
                <a:ext cx="48642" cy="43054"/>
              </a:xfrm>
              <a:custGeom>
                <a:avLst/>
                <a:gdLst/>
                <a:ahLst/>
                <a:cxnLst/>
                <a:rect l="0" t="0" r="0" b="0"/>
                <a:pathLst>
                  <a:path w="48642" h="43054">
                    <a:moveTo>
                      <a:pt x="48641" y="0"/>
                    </a:moveTo>
                    <a:lnTo>
                      <a:pt x="27178" y="25400"/>
                    </a:lnTo>
                    <a:lnTo>
                      <a:pt x="5588" y="42291"/>
                    </a:lnTo>
                    <a:lnTo>
                      <a:pt x="254" y="43053"/>
                    </a:lnTo>
                    <a:lnTo>
                      <a:pt x="0" y="38354"/>
                    </a:lnTo>
                    <a:lnTo>
                      <a:pt x="3175" y="36830"/>
                    </a:lnTo>
                    <a:lnTo>
                      <a:pt x="37084" y="5334"/>
                    </a:lnTo>
                    <a:lnTo>
                      <a:pt x="40894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7959090" y="1023493"/>
                <a:ext cx="19178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9178" h="25401">
                    <a:moveTo>
                      <a:pt x="13462" y="1143"/>
                    </a:moveTo>
                    <a:lnTo>
                      <a:pt x="19177" y="10414"/>
                    </a:lnTo>
                    <a:lnTo>
                      <a:pt x="18415" y="25400"/>
                    </a:lnTo>
                    <a:lnTo>
                      <a:pt x="12954" y="25400"/>
                    </a:lnTo>
                    <a:lnTo>
                      <a:pt x="12700" y="10414"/>
                    </a:lnTo>
                    <a:lnTo>
                      <a:pt x="9779" y="6350"/>
                    </a:lnTo>
                    <a:lnTo>
                      <a:pt x="7747" y="7366"/>
                    </a:lnTo>
                    <a:lnTo>
                      <a:pt x="6223" y="16510"/>
                    </a:lnTo>
                    <a:lnTo>
                      <a:pt x="6096" y="25400"/>
                    </a:lnTo>
                    <a:lnTo>
                      <a:pt x="0" y="25400"/>
                    </a:lnTo>
                    <a:lnTo>
                      <a:pt x="1778" y="2286"/>
                    </a:lnTo>
                    <a:lnTo>
                      <a:pt x="7493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7971790" y="1048893"/>
                <a:ext cx="21083" cy="14606"/>
              </a:xfrm>
              <a:custGeom>
                <a:avLst/>
                <a:gdLst/>
                <a:ahLst/>
                <a:cxnLst/>
                <a:rect l="0" t="0" r="0" b="0"/>
                <a:pathLst>
                  <a:path w="21083" h="14606">
                    <a:moveTo>
                      <a:pt x="5715" y="0"/>
                    </a:moveTo>
                    <a:lnTo>
                      <a:pt x="5715" y="1905"/>
                    </a:lnTo>
                    <a:lnTo>
                      <a:pt x="8509" y="7239"/>
                    </a:lnTo>
                    <a:lnTo>
                      <a:pt x="14986" y="8509"/>
                    </a:lnTo>
                    <a:lnTo>
                      <a:pt x="15113" y="0"/>
                    </a:lnTo>
                    <a:lnTo>
                      <a:pt x="21082" y="0"/>
                    </a:lnTo>
                    <a:lnTo>
                      <a:pt x="21082" y="8128"/>
                    </a:lnTo>
                    <a:lnTo>
                      <a:pt x="17526" y="13462"/>
                    </a:lnTo>
                    <a:lnTo>
                      <a:pt x="14224" y="14605"/>
                    </a:lnTo>
                    <a:lnTo>
                      <a:pt x="7239" y="13208"/>
                    </a:lnTo>
                    <a:lnTo>
                      <a:pt x="0" y="508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7969504" y="997204"/>
                <a:ext cx="32005" cy="51690"/>
              </a:xfrm>
              <a:custGeom>
                <a:avLst/>
                <a:gdLst/>
                <a:ahLst/>
                <a:cxnLst/>
                <a:rect l="0" t="0" r="0" b="0"/>
                <a:pathLst>
                  <a:path w="32005" h="51690">
                    <a:moveTo>
                      <a:pt x="5080" y="0"/>
                    </a:moveTo>
                    <a:lnTo>
                      <a:pt x="15113" y="2032"/>
                    </a:lnTo>
                    <a:lnTo>
                      <a:pt x="26797" y="10795"/>
                    </a:lnTo>
                    <a:lnTo>
                      <a:pt x="31877" y="34036"/>
                    </a:lnTo>
                    <a:lnTo>
                      <a:pt x="32004" y="51689"/>
                    </a:lnTo>
                    <a:lnTo>
                      <a:pt x="26416" y="51689"/>
                    </a:lnTo>
                    <a:lnTo>
                      <a:pt x="26416" y="33655"/>
                    </a:lnTo>
                    <a:lnTo>
                      <a:pt x="21209" y="13716"/>
                    </a:lnTo>
                    <a:lnTo>
                      <a:pt x="11811" y="8509"/>
                    </a:lnTo>
                    <a:lnTo>
                      <a:pt x="5969" y="7112"/>
                    </a:lnTo>
                    <a:lnTo>
                      <a:pt x="5715" y="12192"/>
                    </a:lnTo>
                    <a:lnTo>
                      <a:pt x="12700" y="24892"/>
                    </a:lnTo>
                    <a:lnTo>
                      <a:pt x="18923" y="31242"/>
                    </a:lnTo>
                    <a:lnTo>
                      <a:pt x="21971" y="40386"/>
                    </a:lnTo>
                    <a:lnTo>
                      <a:pt x="23368" y="51689"/>
                    </a:lnTo>
                    <a:lnTo>
                      <a:pt x="17399" y="51689"/>
                    </a:lnTo>
                    <a:lnTo>
                      <a:pt x="16256" y="43561"/>
                    </a:lnTo>
                    <a:lnTo>
                      <a:pt x="13081" y="34417"/>
                    </a:lnTo>
                    <a:lnTo>
                      <a:pt x="6985" y="28067"/>
                    </a:lnTo>
                    <a:lnTo>
                      <a:pt x="0" y="13081"/>
                    </a:lnTo>
                    <a:lnTo>
                      <a:pt x="254" y="393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7654290" y="975614"/>
                <a:ext cx="17018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640701" y="1011301"/>
                <a:ext cx="17018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7698232" y="957707"/>
                <a:ext cx="17018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7696835" y="922528"/>
                <a:ext cx="17017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739380" y="900049"/>
                <a:ext cx="17018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738237" y="929640"/>
                <a:ext cx="17018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7785735" y="918972"/>
                <a:ext cx="17017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812151" y="895477"/>
                <a:ext cx="17018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7849235" y="910209"/>
                <a:ext cx="17017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7624445" y="1049020"/>
                <a:ext cx="17018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846823" y="1139444"/>
                <a:ext cx="17017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7881493" y="1125093"/>
                <a:ext cx="17018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7927848" y="1085850"/>
                <a:ext cx="17017" cy="18288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0" name="Straight Connector 239"/>
            <p:cNvCxnSpPr/>
            <p:nvPr/>
          </p:nvCxnSpPr>
          <p:spPr>
            <a:xfrm flipH="1" flipV="1">
              <a:off x="8022971" y="1781175"/>
              <a:ext cx="120269" cy="886968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020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442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47700"/>
            <a:ext cx="3835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Golgi Apparatus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800" y="2705100"/>
            <a:ext cx="48514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"Post Office of the Cell", it gets the proteins and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lipids from the ER's and sends them to where they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need to go.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270500"/>
            <a:ext cx="13208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Eukaryotes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6400" y="1460500"/>
            <a:ext cx="5003801" cy="1092201"/>
            <a:chOff x="1676400" y="14605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1676400" y="14605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6600" y="17780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49298" y="3468116"/>
            <a:ext cx="4435856" cy="1794764"/>
            <a:chOff x="1749298" y="3468116"/>
            <a:chExt cx="4435856" cy="1794764"/>
          </a:xfrm>
        </p:grpSpPr>
        <p:sp>
          <p:nvSpPr>
            <p:cNvPr id="8" name="Oval 7"/>
            <p:cNvSpPr/>
            <p:nvPr/>
          </p:nvSpPr>
          <p:spPr>
            <a:xfrm>
              <a:off x="1749298" y="3468116"/>
              <a:ext cx="4435856" cy="179476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25700" y="41783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21" y="341503"/>
            <a:ext cx="1707515" cy="2288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98959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442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47700"/>
            <a:ext cx="23876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Centriole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800" y="2705100"/>
            <a:ext cx="47244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Produce spindles to attach to chromosomes and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pull them apart during cell division.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270500"/>
            <a:ext cx="28448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Prokaryotes and Eukaryotes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49400" y="1511300"/>
            <a:ext cx="5003801" cy="1092201"/>
            <a:chOff x="1549400" y="15113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1549400" y="15113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49600" y="18288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98498" y="3341116"/>
            <a:ext cx="4435856" cy="1794764"/>
            <a:chOff x="1698498" y="3341116"/>
            <a:chExt cx="4435856" cy="1794764"/>
          </a:xfrm>
        </p:grpSpPr>
        <p:sp>
          <p:nvSpPr>
            <p:cNvPr id="8" name="Oval 7"/>
            <p:cNvSpPr/>
            <p:nvPr/>
          </p:nvSpPr>
          <p:spPr>
            <a:xfrm>
              <a:off x="1698498" y="3341116"/>
              <a:ext cx="4435856" cy="179476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4900" y="40513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  <p:pic>
        <p:nvPicPr>
          <p:cNvPr id="11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18" y="405257"/>
            <a:ext cx="1074547" cy="14644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5199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442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47700"/>
            <a:ext cx="2209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Vacuole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800" y="2705100"/>
            <a:ext cx="28448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Storage location for the cell.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100" y="5283200"/>
            <a:ext cx="36068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Eukaryotes (Very enlarged in plants)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73200" y="1511300"/>
            <a:ext cx="5003801" cy="1092201"/>
            <a:chOff x="1473200" y="15113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1473200" y="15113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73400" y="18288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31798" y="3328416"/>
            <a:ext cx="4435856" cy="1794764"/>
            <a:chOff x="1431798" y="3328416"/>
            <a:chExt cx="4435856" cy="1794764"/>
          </a:xfrm>
        </p:grpSpPr>
        <p:sp>
          <p:nvSpPr>
            <p:cNvPr id="8" name="Oval 7"/>
            <p:cNvSpPr/>
            <p:nvPr/>
          </p:nvSpPr>
          <p:spPr>
            <a:xfrm>
              <a:off x="1431798" y="3328416"/>
              <a:ext cx="4435856" cy="179476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08200" y="40386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7105777" y="474599"/>
            <a:ext cx="1101980" cy="1612900"/>
            <a:chOff x="7105777" y="474599"/>
            <a:chExt cx="1101980" cy="1612900"/>
          </a:xfrm>
        </p:grpSpPr>
        <p:grpSp>
          <p:nvGrpSpPr>
            <p:cNvPr id="239" name="Group 238"/>
            <p:cNvGrpSpPr/>
            <p:nvPr/>
          </p:nvGrpSpPr>
          <p:grpSpPr>
            <a:xfrm>
              <a:off x="7105777" y="474599"/>
              <a:ext cx="1101980" cy="1127507"/>
              <a:chOff x="7105777" y="474599"/>
              <a:chExt cx="1101980" cy="1127507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7105777" y="477901"/>
                <a:ext cx="1098170" cy="1124205"/>
              </a:xfrm>
              <a:custGeom>
                <a:avLst/>
                <a:gdLst/>
                <a:ahLst/>
                <a:cxnLst/>
                <a:rect l="0" t="0" r="0" b="0"/>
                <a:pathLst>
                  <a:path w="1098170" h="1124205">
                    <a:moveTo>
                      <a:pt x="1039749" y="868426"/>
                    </a:moveTo>
                    <a:lnTo>
                      <a:pt x="1027303" y="884809"/>
                    </a:lnTo>
                    <a:lnTo>
                      <a:pt x="1009269" y="906145"/>
                    </a:lnTo>
                    <a:lnTo>
                      <a:pt x="983107" y="933577"/>
                    </a:lnTo>
                    <a:lnTo>
                      <a:pt x="964311" y="950722"/>
                    </a:lnTo>
                    <a:lnTo>
                      <a:pt x="936625" y="972820"/>
                    </a:lnTo>
                    <a:lnTo>
                      <a:pt x="924306" y="981964"/>
                    </a:lnTo>
                    <a:lnTo>
                      <a:pt x="492506" y="1124204"/>
                    </a:lnTo>
                    <a:lnTo>
                      <a:pt x="479806" y="971804"/>
                    </a:lnTo>
                    <a:lnTo>
                      <a:pt x="387096" y="1103503"/>
                    </a:lnTo>
                    <a:lnTo>
                      <a:pt x="22860" y="648843"/>
                    </a:lnTo>
                    <a:lnTo>
                      <a:pt x="14351" y="628904"/>
                    </a:lnTo>
                    <a:lnTo>
                      <a:pt x="6223" y="602361"/>
                    </a:lnTo>
                    <a:lnTo>
                      <a:pt x="1397" y="575818"/>
                    </a:lnTo>
                    <a:lnTo>
                      <a:pt x="0" y="549402"/>
                    </a:lnTo>
                    <a:lnTo>
                      <a:pt x="53086" y="281813"/>
                    </a:lnTo>
                    <a:lnTo>
                      <a:pt x="57658" y="269367"/>
                    </a:lnTo>
                    <a:lnTo>
                      <a:pt x="72009" y="239522"/>
                    </a:lnTo>
                    <a:lnTo>
                      <a:pt x="94488" y="206375"/>
                    </a:lnTo>
                    <a:lnTo>
                      <a:pt x="108077" y="191008"/>
                    </a:lnTo>
                    <a:lnTo>
                      <a:pt x="145542" y="159385"/>
                    </a:lnTo>
                    <a:lnTo>
                      <a:pt x="220980" y="102870"/>
                    </a:lnTo>
                    <a:lnTo>
                      <a:pt x="296418" y="55372"/>
                    </a:lnTo>
                    <a:lnTo>
                      <a:pt x="371856" y="16256"/>
                    </a:lnTo>
                    <a:lnTo>
                      <a:pt x="409575" y="0"/>
                    </a:lnTo>
                    <a:lnTo>
                      <a:pt x="630428" y="418846"/>
                    </a:lnTo>
                    <a:lnTo>
                      <a:pt x="1098169" y="769366"/>
                    </a:lnTo>
                    <a:close/>
                  </a:path>
                </a:pathLst>
              </a:custGeom>
              <a:solidFill>
                <a:srgbClr val="BFCBA1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454265" y="1329944"/>
                <a:ext cx="278512" cy="245111"/>
              </a:xfrm>
              <a:custGeom>
                <a:avLst/>
                <a:gdLst/>
                <a:ahLst/>
                <a:cxnLst/>
                <a:rect l="0" t="0" r="0" b="0"/>
                <a:pathLst>
                  <a:path w="278512" h="245111">
                    <a:moveTo>
                      <a:pt x="53594" y="44069"/>
                    </a:moveTo>
                    <a:lnTo>
                      <a:pt x="109601" y="50673"/>
                    </a:lnTo>
                    <a:lnTo>
                      <a:pt x="278511" y="26289"/>
                    </a:lnTo>
                    <a:lnTo>
                      <a:pt x="278511" y="99187"/>
                    </a:lnTo>
                    <a:lnTo>
                      <a:pt x="149860" y="245110"/>
                    </a:lnTo>
                    <a:lnTo>
                      <a:pt x="112395" y="244094"/>
                    </a:lnTo>
                    <a:lnTo>
                      <a:pt x="79121" y="238125"/>
                    </a:lnTo>
                    <a:lnTo>
                      <a:pt x="47625" y="226695"/>
                    </a:lnTo>
                    <a:lnTo>
                      <a:pt x="0" y="13335"/>
                    </a:lnTo>
                    <a:lnTo>
                      <a:pt x="13970" y="0"/>
                    </a:lnTo>
                    <a:close/>
                  </a:path>
                </a:pathLst>
              </a:custGeom>
              <a:solidFill>
                <a:srgbClr val="CF9811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166483" y="474599"/>
                <a:ext cx="579883" cy="602997"/>
              </a:xfrm>
              <a:custGeom>
                <a:avLst/>
                <a:gdLst/>
                <a:ahLst/>
                <a:cxnLst/>
                <a:rect l="0" t="0" r="0" b="0"/>
                <a:pathLst>
                  <a:path w="579883" h="602997">
                    <a:moveTo>
                      <a:pt x="389128" y="3302"/>
                    </a:moveTo>
                    <a:lnTo>
                      <a:pt x="440817" y="27178"/>
                    </a:lnTo>
                    <a:lnTo>
                      <a:pt x="489839" y="52324"/>
                    </a:lnTo>
                    <a:lnTo>
                      <a:pt x="536194" y="78867"/>
                    </a:lnTo>
                    <a:lnTo>
                      <a:pt x="579882" y="106934"/>
                    </a:lnTo>
                    <a:lnTo>
                      <a:pt x="200787" y="522986"/>
                    </a:lnTo>
                    <a:lnTo>
                      <a:pt x="0" y="602996"/>
                    </a:lnTo>
                    <a:lnTo>
                      <a:pt x="3556" y="541020"/>
                    </a:lnTo>
                    <a:lnTo>
                      <a:pt x="12573" y="459232"/>
                    </a:lnTo>
                    <a:lnTo>
                      <a:pt x="26289" y="377952"/>
                    </a:lnTo>
                    <a:lnTo>
                      <a:pt x="44704" y="297307"/>
                    </a:lnTo>
                    <a:lnTo>
                      <a:pt x="54356" y="257937"/>
                    </a:lnTo>
                    <a:lnTo>
                      <a:pt x="62738" y="234569"/>
                    </a:lnTo>
                    <a:lnTo>
                      <a:pt x="74168" y="213868"/>
                    </a:lnTo>
                    <a:lnTo>
                      <a:pt x="88646" y="195961"/>
                    </a:lnTo>
                    <a:lnTo>
                      <a:pt x="135128" y="151003"/>
                    </a:lnTo>
                    <a:lnTo>
                      <a:pt x="180213" y="112522"/>
                    </a:lnTo>
                    <a:lnTo>
                      <a:pt x="227711" y="76708"/>
                    </a:lnTo>
                    <a:lnTo>
                      <a:pt x="278003" y="43561"/>
                    </a:lnTo>
                    <a:lnTo>
                      <a:pt x="330708" y="12827"/>
                    </a:lnTo>
                    <a:lnTo>
                      <a:pt x="359283" y="508"/>
                    </a:lnTo>
                    <a:lnTo>
                      <a:pt x="376809" y="0"/>
                    </a:lnTo>
                    <a:close/>
                  </a:path>
                </a:pathLst>
              </a:custGeom>
              <a:solidFill>
                <a:srgbClr val="7B9C6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408926" y="1329944"/>
                <a:ext cx="124461" cy="254890"/>
              </a:xfrm>
              <a:custGeom>
                <a:avLst/>
                <a:gdLst/>
                <a:ahLst/>
                <a:cxnLst/>
                <a:rect l="0" t="0" r="0" b="0"/>
                <a:pathLst>
                  <a:path w="124461" h="254890">
                    <a:moveTo>
                      <a:pt x="59309" y="0"/>
                    </a:moveTo>
                    <a:lnTo>
                      <a:pt x="107569" y="226949"/>
                    </a:lnTo>
                    <a:lnTo>
                      <a:pt x="111125" y="231013"/>
                    </a:lnTo>
                    <a:lnTo>
                      <a:pt x="115316" y="234188"/>
                    </a:lnTo>
                    <a:lnTo>
                      <a:pt x="119761" y="236601"/>
                    </a:lnTo>
                    <a:lnTo>
                      <a:pt x="124460" y="238125"/>
                    </a:lnTo>
                    <a:lnTo>
                      <a:pt x="94742" y="254381"/>
                    </a:lnTo>
                    <a:lnTo>
                      <a:pt x="90551" y="254889"/>
                    </a:lnTo>
                    <a:lnTo>
                      <a:pt x="86487" y="254000"/>
                    </a:lnTo>
                    <a:lnTo>
                      <a:pt x="82677" y="251714"/>
                    </a:lnTo>
                    <a:lnTo>
                      <a:pt x="79121" y="248158"/>
                    </a:lnTo>
                    <a:lnTo>
                      <a:pt x="59563" y="213233"/>
                    </a:lnTo>
                    <a:lnTo>
                      <a:pt x="54356" y="201041"/>
                    </a:lnTo>
                    <a:lnTo>
                      <a:pt x="0" y="18161"/>
                    </a:lnTo>
                    <a:close/>
                  </a:path>
                </a:pathLst>
              </a:custGeom>
              <a:solidFill>
                <a:srgbClr val="7B9C6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566660" y="1351661"/>
                <a:ext cx="200407" cy="250191"/>
              </a:xfrm>
              <a:custGeom>
                <a:avLst/>
                <a:gdLst/>
                <a:ahLst/>
                <a:cxnLst/>
                <a:rect l="0" t="0" r="0" b="0"/>
                <a:pathLst>
                  <a:path w="200407" h="250191">
                    <a:moveTo>
                      <a:pt x="23368" y="222377"/>
                    </a:moveTo>
                    <a:lnTo>
                      <a:pt x="48387" y="200533"/>
                    </a:lnTo>
                    <a:lnTo>
                      <a:pt x="60071" y="189103"/>
                    </a:lnTo>
                    <a:lnTo>
                      <a:pt x="82042" y="164973"/>
                    </a:lnTo>
                    <a:lnTo>
                      <a:pt x="107696" y="130810"/>
                    </a:lnTo>
                    <a:lnTo>
                      <a:pt x="128016" y="97790"/>
                    </a:lnTo>
                    <a:lnTo>
                      <a:pt x="142875" y="68326"/>
                    </a:lnTo>
                    <a:lnTo>
                      <a:pt x="155448" y="37084"/>
                    </a:lnTo>
                    <a:lnTo>
                      <a:pt x="168656" y="0"/>
                    </a:lnTo>
                    <a:lnTo>
                      <a:pt x="185293" y="33528"/>
                    </a:lnTo>
                    <a:lnTo>
                      <a:pt x="200406" y="64389"/>
                    </a:lnTo>
                    <a:lnTo>
                      <a:pt x="192659" y="76073"/>
                    </a:lnTo>
                    <a:lnTo>
                      <a:pt x="168656" y="114935"/>
                    </a:lnTo>
                    <a:lnTo>
                      <a:pt x="149860" y="140970"/>
                    </a:lnTo>
                    <a:lnTo>
                      <a:pt x="130048" y="165227"/>
                    </a:lnTo>
                    <a:lnTo>
                      <a:pt x="109093" y="187706"/>
                    </a:lnTo>
                    <a:lnTo>
                      <a:pt x="78486" y="215773"/>
                    </a:lnTo>
                    <a:lnTo>
                      <a:pt x="55118" y="234061"/>
                    </a:lnTo>
                    <a:lnTo>
                      <a:pt x="31115" y="249682"/>
                    </a:lnTo>
                    <a:lnTo>
                      <a:pt x="23368" y="250190"/>
                    </a:lnTo>
                    <a:lnTo>
                      <a:pt x="19177" y="249047"/>
                    </a:lnTo>
                    <a:lnTo>
                      <a:pt x="14224" y="245999"/>
                    </a:lnTo>
                    <a:lnTo>
                      <a:pt x="6350" y="238506"/>
                    </a:lnTo>
                    <a:lnTo>
                      <a:pt x="2286" y="231775"/>
                    </a:lnTo>
                    <a:lnTo>
                      <a:pt x="0" y="222377"/>
                    </a:lnTo>
                    <a:close/>
                  </a:path>
                </a:pathLst>
              </a:custGeom>
              <a:solidFill>
                <a:srgbClr val="7B9C6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735951" y="835914"/>
                <a:ext cx="471806" cy="578867"/>
              </a:xfrm>
              <a:custGeom>
                <a:avLst/>
                <a:gdLst/>
                <a:ahLst/>
                <a:cxnLst/>
                <a:rect l="0" t="0" r="0" b="0"/>
                <a:pathLst>
                  <a:path w="471806" h="578867">
                    <a:moveTo>
                      <a:pt x="389128" y="66675"/>
                    </a:moveTo>
                    <a:lnTo>
                      <a:pt x="409829" y="122301"/>
                    </a:lnTo>
                    <a:lnTo>
                      <a:pt x="433705" y="197104"/>
                    </a:lnTo>
                    <a:lnTo>
                      <a:pt x="453263" y="272542"/>
                    </a:lnTo>
                    <a:lnTo>
                      <a:pt x="468757" y="348488"/>
                    </a:lnTo>
                    <a:lnTo>
                      <a:pt x="471805" y="372110"/>
                    </a:lnTo>
                    <a:lnTo>
                      <a:pt x="471170" y="395859"/>
                    </a:lnTo>
                    <a:lnTo>
                      <a:pt x="466725" y="415290"/>
                    </a:lnTo>
                    <a:lnTo>
                      <a:pt x="456057" y="431800"/>
                    </a:lnTo>
                    <a:lnTo>
                      <a:pt x="443738" y="445008"/>
                    </a:lnTo>
                    <a:lnTo>
                      <a:pt x="411226" y="465074"/>
                    </a:lnTo>
                    <a:lnTo>
                      <a:pt x="373761" y="483997"/>
                    </a:lnTo>
                    <a:lnTo>
                      <a:pt x="340614" y="498856"/>
                    </a:lnTo>
                    <a:lnTo>
                      <a:pt x="316738" y="508635"/>
                    </a:lnTo>
                    <a:lnTo>
                      <a:pt x="278384" y="522859"/>
                    </a:lnTo>
                    <a:lnTo>
                      <a:pt x="186055" y="546608"/>
                    </a:lnTo>
                    <a:lnTo>
                      <a:pt x="92837" y="567182"/>
                    </a:lnTo>
                    <a:lnTo>
                      <a:pt x="29972" y="578866"/>
                    </a:lnTo>
                    <a:lnTo>
                      <a:pt x="0" y="519303"/>
                    </a:lnTo>
                    <a:lnTo>
                      <a:pt x="121158" y="0"/>
                    </a:lnTo>
                    <a:lnTo>
                      <a:pt x="166751" y="1524"/>
                    </a:lnTo>
                    <a:lnTo>
                      <a:pt x="197104" y="3429"/>
                    </a:lnTo>
                    <a:lnTo>
                      <a:pt x="242443" y="8382"/>
                    </a:lnTo>
                    <a:lnTo>
                      <a:pt x="287274" y="15113"/>
                    </a:lnTo>
                    <a:lnTo>
                      <a:pt x="332105" y="24003"/>
                    </a:lnTo>
                    <a:lnTo>
                      <a:pt x="365506" y="31750"/>
                    </a:lnTo>
                    <a:lnTo>
                      <a:pt x="378968" y="41656"/>
                    </a:lnTo>
                    <a:close/>
                  </a:path>
                </a:pathLst>
              </a:custGeom>
              <a:solidFill>
                <a:srgbClr val="9CB58C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166483" y="1061974"/>
                <a:ext cx="301753" cy="286132"/>
              </a:xfrm>
              <a:custGeom>
                <a:avLst/>
                <a:gdLst/>
                <a:ahLst/>
                <a:cxnLst/>
                <a:rect l="0" t="0" r="0" b="0"/>
                <a:pathLst>
                  <a:path w="301753" h="286132">
                    <a:moveTo>
                      <a:pt x="40767" y="0"/>
                    </a:moveTo>
                    <a:lnTo>
                      <a:pt x="301752" y="267970"/>
                    </a:lnTo>
                    <a:lnTo>
                      <a:pt x="242443" y="286131"/>
                    </a:lnTo>
                    <a:lnTo>
                      <a:pt x="0" y="15621"/>
                    </a:lnTo>
                    <a:close/>
                  </a:path>
                </a:pathLst>
              </a:custGeom>
              <a:solidFill>
                <a:srgbClr val="9CB58C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206361" y="512572"/>
                <a:ext cx="955168" cy="869189"/>
              </a:xfrm>
              <a:custGeom>
                <a:avLst/>
                <a:gdLst/>
                <a:ahLst/>
                <a:cxnLst/>
                <a:rect l="0" t="0" r="0" b="0"/>
                <a:pathLst>
                  <a:path w="955168" h="869189">
                    <a:moveTo>
                      <a:pt x="932053" y="731774"/>
                    </a:moveTo>
                    <a:lnTo>
                      <a:pt x="912749" y="741045"/>
                    </a:lnTo>
                    <a:lnTo>
                      <a:pt x="868934" y="759968"/>
                    </a:lnTo>
                    <a:lnTo>
                      <a:pt x="837692" y="772414"/>
                    </a:lnTo>
                    <a:lnTo>
                      <a:pt x="786765" y="790067"/>
                    </a:lnTo>
                    <a:lnTo>
                      <a:pt x="740918" y="804037"/>
                    </a:lnTo>
                    <a:lnTo>
                      <a:pt x="709422" y="812673"/>
                    </a:lnTo>
                    <a:lnTo>
                      <a:pt x="643636" y="828040"/>
                    </a:lnTo>
                    <a:lnTo>
                      <a:pt x="618109" y="833120"/>
                    </a:lnTo>
                    <a:lnTo>
                      <a:pt x="592201" y="838073"/>
                    </a:lnTo>
                    <a:lnTo>
                      <a:pt x="520700" y="849503"/>
                    </a:lnTo>
                    <a:lnTo>
                      <a:pt x="483743" y="854456"/>
                    </a:lnTo>
                    <a:lnTo>
                      <a:pt x="445770" y="858774"/>
                    </a:lnTo>
                    <a:lnTo>
                      <a:pt x="415417" y="862711"/>
                    </a:lnTo>
                    <a:lnTo>
                      <a:pt x="394335" y="865886"/>
                    </a:lnTo>
                    <a:lnTo>
                      <a:pt x="366014" y="868680"/>
                    </a:lnTo>
                    <a:lnTo>
                      <a:pt x="349631" y="869188"/>
                    </a:lnTo>
                    <a:lnTo>
                      <a:pt x="328295" y="867918"/>
                    </a:lnTo>
                    <a:lnTo>
                      <a:pt x="311023" y="864489"/>
                    </a:lnTo>
                    <a:lnTo>
                      <a:pt x="301879" y="860933"/>
                    </a:lnTo>
                    <a:lnTo>
                      <a:pt x="263779" y="821563"/>
                    </a:lnTo>
                    <a:lnTo>
                      <a:pt x="157226" y="726567"/>
                    </a:lnTo>
                    <a:lnTo>
                      <a:pt x="139319" y="717169"/>
                    </a:lnTo>
                    <a:lnTo>
                      <a:pt x="126619" y="706247"/>
                    </a:lnTo>
                    <a:lnTo>
                      <a:pt x="117602" y="695071"/>
                    </a:lnTo>
                    <a:lnTo>
                      <a:pt x="110109" y="681990"/>
                    </a:lnTo>
                    <a:lnTo>
                      <a:pt x="102997" y="663956"/>
                    </a:lnTo>
                    <a:lnTo>
                      <a:pt x="0" y="548132"/>
                    </a:lnTo>
                    <a:lnTo>
                      <a:pt x="2286" y="509143"/>
                    </a:lnTo>
                    <a:lnTo>
                      <a:pt x="10795" y="431038"/>
                    </a:lnTo>
                    <a:lnTo>
                      <a:pt x="23749" y="352933"/>
                    </a:lnTo>
                    <a:lnTo>
                      <a:pt x="41402" y="274828"/>
                    </a:lnTo>
                    <a:lnTo>
                      <a:pt x="54864" y="219456"/>
                    </a:lnTo>
                    <a:lnTo>
                      <a:pt x="61087" y="206502"/>
                    </a:lnTo>
                    <a:lnTo>
                      <a:pt x="70485" y="193548"/>
                    </a:lnTo>
                    <a:lnTo>
                      <a:pt x="92075" y="170434"/>
                    </a:lnTo>
                    <a:lnTo>
                      <a:pt x="139192" y="125222"/>
                    </a:lnTo>
                    <a:lnTo>
                      <a:pt x="175895" y="94996"/>
                    </a:lnTo>
                    <a:lnTo>
                      <a:pt x="223520" y="60960"/>
                    </a:lnTo>
                    <a:lnTo>
                      <a:pt x="292608" y="19177"/>
                    </a:lnTo>
                    <a:lnTo>
                      <a:pt x="355600" y="0"/>
                    </a:lnTo>
                    <a:lnTo>
                      <a:pt x="424053" y="21844"/>
                    </a:lnTo>
                    <a:lnTo>
                      <a:pt x="489966" y="47244"/>
                    </a:lnTo>
                    <a:lnTo>
                      <a:pt x="553339" y="76200"/>
                    </a:lnTo>
                    <a:lnTo>
                      <a:pt x="614045" y="108966"/>
                    </a:lnTo>
                    <a:lnTo>
                      <a:pt x="628904" y="166370"/>
                    </a:lnTo>
                    <a:lnTo>
                      <a:pt x="640461" y="224028"/>
                    </a:lnTo>
                    <a:lnTo>
                      <a:pt x="648970" y="281432"/>
                    </a:lnTo>
                    <a:lnTo>
                      <a:pt x="654177" y="339217"/>
                    </a:lnTo>
                    <a:lnTo>
                      <a:pt x="697611" y="340995"/>
                    </a:lnTo>
                    <a:lnTo>
                      <a:pt x="747268" y="346075"/>
                    </a:lnTo>
                    <a:lnTo>
                      <a:pt x="782066" y="351917"/>
                    </a:lnTo>
                    <a:lnTo>
                      <a:pt x="829564" y="362712"/>
                    </a:lnTo>
                    <a:lnTo>
                      <a:pt x="876173" y="376809"/>
                    </a:lnTo>
                    <a:lnTo>
                      <a:pt x="884809" y="395732"/>
                    </a:lnTo>
                    <a:lnTo>
                      <a:pt x="900811" y="434340"/>
                    </a:lnTo>
                    <a:lnTo>
                      <a:pt x="914908" y="473710"/>
                    </a:lnTo>
                    <a:lnTo>
                      <a:pt x="932307" y="533654"/>
                    </a:lnTo>
                    <a:lnTo>
                      <a:pt x="946531" y="605028"/>
                    </a:lnTo>
                    <a:lnTo>
                      <a:pt x="950849" y="636397"/>
                    </a:lnTo>
                    <a:lnTo>
                      <a:pt x="953135" y="657479"/>
                    </a:lnTo>
                    <a:lnTo>
                      <a:pt x="955167" y="704342"/>
                    </a:lnTo>
                    <a:lnTo>
                      <a:pt x="950595" y="716026"/>
                    </a:lnTo>
                    <a:lnTo>
                      <a:pt x="944118" y="723773"/>
                    </a:lnTo>
                    <a:close/>
                  </a:path>
                </a:pathLst>
              </a:custGeom>
              <a:solidFill>
                <a:srgbClr val="EFEBC9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247890" y="521462"/>
                <a:ext cx="899034" cy="848488"/>
              </a:xfrm>
              <a:custGeom>
                <a:avLst/>
                <a:gdLst/>
                <a:ahLst/>
                <a:cxnLst/>
                <a:rect l="0" t="0" r="0" b="0"/>
                <a:pathLst>
                  <a:path w="899034" h="848488">
                    <a:moveTo>
                      <a:pt x="898906" y="703834"/>
                    </a:moveTo>
                    <a:lnTo>
                      <a:pt x="875792" y="716026"/>
                    </a:lnTo>
                    <a:lnTo>
                      <a:pt x="857123" y="724789"/>
                    </a:lnTo>
                    <a:lnTo>
                      <a:pt x="837438" y="733679"/>
                    </a:lnTo>
                    <a:lnTo>
                      <a:pt x="809498" y="744982"/>
                    </a:lnTo>
                    <a:lnTo>
                      <a:pt x="771906" y="758444"/>
                    </a:lnTo>
                    <a:lnTo>
                      <a:pt x="731393" y="771271"/>
                    </a:lnTo>
                    <a:lnTo>
                      <a:pt x="692023" y="781939"/>
                    </a:lnTo>
                    <a:lnTo>
                      <a:pt x="660019" y="790321"/>
                    </a:lnTo>
                    <a:lnTo>
                      <a:pt x="601345" y="803275"/>
                    </a:lnTo>
                    <a:lnTo>
                      <a:pt x="538353" y="815340"/>
                    </a:lnTo>
                    <a:lnTo>
                      <a:pt x="516382" y="819150"/>
                    </a:lnTo>
                    <a:lnTo>
                      <a:pt x="447548" y="829945"/>
                    </a:lnTo>
                    <a:lnTo>
                      <a:pt x="423545" y="833247"/>
                    </a:lnTo>
                    <a:lnTo>
                      <a:pt x="374269" y="839597"/>
                    </a:lnTo>
                    <a:lnTo>
                      <a:pt x="323088" y="845693"/>
                    </a:lnTo>
                    <a:lnTo>
                      <a:pt x="294640" y="848487"/>
                    </a:lnTo>
                    <a:lnTo>
                      <a:pt x="284226" y="846328"/>
                    </a:lnTo>
                    <a:lnTo>
                      <a:pt x="275971" y="841883"/>
                    </a:lnTo>
                    <a:lnTo>
                      <a:pt x="263652" y="830707"/>
                    </a:lnTo>
                    <a:lnTo>
                      <a:pt x="163195" y="728726"/>
                    </a:lnTo>
                    <a:lnTo>
                      <a:pt x="140208" y="718947"/>
                    </a:lnTo>
                    <a:lnTo>
                      <a:pt x="120777" y="708914"/>
                    </a:lnTo>
                    <a:lnTo>
                      <a:pt x="104394" y="698754"/>
                    </a:lnTo>
                    <a:lnTo>
                      <a:pt x="85979" y="683133"/>
                    </a:lnTo>
                    <a:lnTo>
                      <a:pt x="75946" y="669798"/>
                    </a:lnTo>
                    <a:lnTo>
                      <a:pt x="71374" y="656082"/>
                    </a:lnTo>
                    <a:lnTo>
                      <a:pt x="71247" y="645033"/>
                    </a:lnTo>
                    <a:lnTo>
                      <a:pt x="0" y="559054"/>
                    </a:lnTo>
                    <a:lnTo>
                      <a:pt x="889" y="522351"/>
                    </a:lnTo>
                    <a:lnTo>
                      <a:pt x="5715" y="449072"/>
                    </a:lnTo>
                    <a:lnTo>
                      <a:pt x="14986" y="376047"/>
                    </a:lnTo>
                    <a:lnTo>
                      <a:pt x="28321" y="302768"/>
                    </a:lnTo>
                    <a:lnTo>
                      <a:pt x="38227" y="256540"/>
                    </a:lnTo>
                    <a:lnTo>
                      <a:pt x="45847" y="233680"/>
                    </a:lnTo>
                    <a:lnTo>
                      <a:pt x="54737" y="217551"/>
                    </a:lnTo>
                    <a:lnTo>
                      <a:pt x="69469" y="200025"/>
                    </a:lnTo>
                    <a:lnTo>
                      <a:pt x="104521" y="160401"/>
                    </a:lnTo>
                    <a:lnTo>
                      <a:pt x="158242" y="109220"/>
                    </a:lnTo>
                    <a:lnTo>
                      <a:pt x="203581" y="71755"/>
                    </a:lnTo>
                    <a:lnTo>
                      <a:pt x="253111" y="35306"/>
                    </a:lnTo>
                    <a:lnTo>
                      <a:pt x="307213" y="0"/>
                    </a:lnTo>
                    <a:lnTo>
                      <a:pt x="374777" y="20447"/>
                    </a:lnTo>
                    <a:lnTo>
                      <a:pt x="424180" y="39116"/>
                    </a:lnTo>
                    <a:lnTo>
                      <a:pt x="472440" y="60833"/>
                    </a:lnTo>
                    <a:lnTo>
                      <a:pt x="527304" y="89535"/>
                    </a:lnTo>
                    <a:lnTo>
                      <a:pt x="565531" y="112649"/>
                    </a:lnTo>
                    <a:lnTo>
                      <a:pt x="573024" y="140589"/>
                    </a:lnTo>
                    <a:lnTo>
                      <a:pt x="579628" y="168402"/>
                    </a:lnTo>
                    <a:lnTo>
                      <a:pt x="588010" y="210312"/>
                    </a:lnTo>
                    <a:lnTo>
                      <a:pt x="594487" y="252222"/>
                    </a:lnTo>
                    <a:lnTo>
                      <a:pt x="599186" y="293878"/>
                    </a:lnTo>
                    <a:lnTo>
                      <a:pt x="602107" y="336042"/>
                    </a:lnTo>
                    <a:lnTo>
                      <a:pt x="659257" y="340233"/>
                    </a:lnTo>
                    <a:lnTo>
                      <a:pt x="702183" y="346202"/>
                    </a:lnTo>
                    <a:lnTo>
                      <a:pt x="745236" y="354584"/>
                    </a:lnTo>
                    <a:lnTo>
                      <a:pt x="788162" y="365379"/>
                    </a:lnTo>
                    <a:lnTo>
                      <a:pt x="831215" y="378714"/>
                    </a:lnTo>
                    <a:lnTo>
                      <a:pt x="835533" y="388493"/>
                    </a:lnTo>
                    <a:lnTo>
                      <a:pt x="868553" y="478917"/>
                    </a:lnTo>
                    <a:lnTo>
                      <a:pt x="893826" y="600837"/>
                    </a:lnTo>
                    <a:lnTo>
                      <a:pt x="899033" y="683006"/>
                    </a:lnTo>
                    <a:close/>
                  </a:path>
                </a:pathLst>
              </a:custGeom>
              <a:solidFill>
                <a:srgbClr val="CDCFA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283704" y="1205865"/>
                <a:ext cx="46102" cy="52833"/>
              </a:xfrm>
              <a:custGeom>
                <a:avLst/>
                <a:gdLst/>
                <a:ahLst/>
                <a:cxnLst/>
                <a:rect l="0" t="0" r="0" b="0"/>
                <a:pathLst>
                  <a:path w="46102" h="52833">
                    <a:moveTo>
                      <a:pt x="15240" y="2286"/>
                    </a:moveTo>
                    <a:lnTo>
                      <a:pt x="26162" y="8890"/>
                    </a:lnTo>
                    <a:lnTo>
                      <a:pt x="30353" y="12827"/>
                    </a:lnTo>
                    <a:lnTo>
                      <a:pt x="38989" y="23749"/>
                    </a:lnTo>
                    <a:lnTo>
                      <a:pt x="44577" y="36449"/>
                    </a:lnTo>
                    <a:lnTo>
                      <a:pt x="46101" y="44069"/>
                    </a:lnTo>
                    <a:lnTo>
                      <a:pt x="46101" y="48514"/>
                    </a:lnTo>
                    <a:lnTo>
                      <a:pt x="45339" y="52832"/>
                    </a:lnTo>
                    <a:lnTo>
                      <a:pt x="1397" y="4318"/>
                    </a:lnTo>
                    <a:lnTo>
                      <a:pt x="0" y="2667"/>
                    </a:lnTo>
                    <a:lnTo>
                      <a:pt x="3556" y="635"/>
                    </a:lnTo>
                    <a:lnTo>
                      <a:pt x="7620" y="0"/>
                    </a:lnTo>
                    <a:lnTo>
                      <a:pt x="12192" y="1016"/>
                    </a:lnTo>
                    <a:close/>
                  </a:path>
                </a:pathLst>
              </a:custGeom>
              <a:solidFill>
                <a:srgbClr val="65724E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278751" y="1208659"/>
                <a:ext cx="50293" cy="60580"/>
              </a:xfrm>
              <a:custGeom>
                <a:avLst/>
                <a:gdLst/>
                <a:ahLst/>
                <a:cxnLst/>
                <a:rect l="0" t="0" r="0" b="0"/>
                <a:pathLst>
                  <a:path w="50293" h="60580">
                    <a:moveTo>
                      <a:pt x="1905" y="32385"/>
                    </a:moveTo>
                    <a:lnTo>
                      <a:pt x="0" y="18034"/>
                    </a:lnTo>
                    <a:lnTo>
                      <a:pt x="4699" y="0"/>
                    </a:lnTo>
                    <a:lnTo>
                      <a:pt x="18923" y="7747"/>
                    </a:lnTo>
                    <a:lnTo>
                      <a:pt x="33909" y="22352"/>
                    </a:lnTo>
                    <a:lnTo>
                      <a:pt x="44196" y="36703"/>
                    </a:lnTo>
                    <a:lnTo>
                      <a:pt x="50292" y="50038"/>
                    </a:lnTo>
                    <a:lnTo>
                      <a:pt x="46990" y="55626"/>
                    </a:lnTo>
                    <a:lnTo>
                      <a:pt x="39243" y="59944"/>
                    </a:lnTo>
                    <a:lnTo>
                      <a:pt x="33274" y="60579"/>
                    </a:lnTo>
                    <a:lnTo>
                      <a:pt x="26035" y="58420"/>
                    </a:lnTo>
                    <a:lnTo>
                      <a:pt x="19050" y="53594"/>
                    </a:lnTo>
                    <a:lnTo>
                      <a:pt x="8509" y="42545"/>
                    </a:lnTo>
                    <a:close/>
                  </a:path>
                </a:pathLst>
              </a:custGeom>
              <a:solidFill>
                <a:srgbClr val="98A97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7247890" y="857504"/>
                <a:ext cx="742062" cy="223013"/>
              </a:xfrm>
              <a:custGeom>
                <a:avLst/>
                <a:gdLst/>
                <a:ahLst/>
                <a:cxnLst/>
                <a:rect l="0" t="0" r="0" b="0"/>
                <a:pathLst>
                  <a:path w="742062" h="223013">
                    <a:moveTo>
                      <a:pt x="0" y="223012"/>
                    </a:moveTo>
                    <a:lnTo>
                      <a:pt x="602107" y="0"/>
                    </a:lnTo>
                    <a:lnTo>
                      <a:pt x="621030" y="1016"/>
                    </a:lnTo>
                    <a:lnTo>
                      <a:pt x="648589" y="3175"/>
                    </a:lnTo>
                    <a:lnTo>
                      <a:pt x="675513" y="6477"/>
                    </a:lnTo>
                    <a:lnTo>
                      <a:pt x="709549" y="11430"/>
                    </a:lnTo>
                    <a:lnTo>
                      <a:pt x="742061" y="17907"/>
                    </a:lnTo>
                    <a:lnTo>
                      <a:pt x="628269" y="66675"/>
                    </a:lnTo>
                    <a:lnTo>
                      <a:pt x="599440" y="77851"/>
                    </a:lnTo>
                    <a:lnTo>
                      <a:pt x="366014" y="153543"/>
                    </a:lnTo>
                    <a:lnTo>
                      <a:pt x="311023" y="167513"/>
                    </a:lnTo>
                    <a:lnTo>
                      <a:pt x="242570" y="183007"/>
                    </a:lnTo>
                    <a:lnTo>
                      <a:pt x="155829" y="199517"/>
                    </a:lnTo>
                    <a:lnTo>
                      <a:pt x="77724" y="212090"/>
                    </a:lnTo>
                    <a:close/>
                  </a:path>
                </a:pathLst>
              </a:custGeom>
              <a:solidFill>
                <a:srgbClr val="A2AC7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482840" y="954659"/>
                <a:ext cx="570231" cy="340742"/>
              </a:xfrm>
              <a:custGeom>
                <a:avLst/>
                <a:gdLst/>
                <a:ahLst/>
                <a:cxnLst/>
                <a:rect l="0" t="0" r="0" b="0"/>
                <a:pathLst>
                  <a:path w="570231" h="340742">
                    <a:moveTo>
                      <a:pt x="529209" y="237998"/>
                    </a:moveTo>
                    <a:lnTo>
                      <a:pt x="506603" y="254889"/>
                    </a:lnTo>
                    <a:lnTo>
                      <a:pt x="423545" y="283591"/>
                    </a:lnTo>
                    <a:lnTo>
                      <a:pt x="407543" y="285115"/>
                    </a:lnTo>
                    <a:lnTo>
                      <a:pt x="359410" y="285242"/>
                    </a:lnTo>
                    <a:lnTo>
                      <a:pt x="300736" y="291719"/>
                    </a:lnTo>
                    <a:lnTo>
                      <a:pt x="243586" y="305308"/>
                    </a:lnTo>
                    <a:lnTo>
                      <a:pt x="197612" y="323850"/>
                    </a:lnTo>
                    <a:lnTo>
                      <a:pt x="170180" y="333375"/>
                    </a:lnTo>
                    <a:lnTo>
                      <a:pt x="149225" y="338328"/>
                    </a:lnTo>
                    <a:lnTo>
                      <a:pt x="135128" y="340741"/>
                    </a:lnTo>
                    <a:lnTo>
                      <a:pt x="108331" y="338328"/>
                    </a:lnTo>
                    <a:lnTo>
                      <a:pt x="90424" y="328803"/>
                    </a:lnTo>
                    <a:lnTo>
                      <a:pt x="72263" y="307848"/>
                    </a:lnTo>
                    <a:lnTo>
                      <a:pt x="62484" y="286766"/>
                    </a:lnTo>
                    <a:lnTo>
                      <a:pt x="51689" y="270637"/>
                    </a:lnTo>
                    <a:lnTo>
                      <a:pt x="38227" y="258699"/>
                    </a:lnTo>
                    <a:lnTo>
                      <a:pt x="21971" y="252476"/>
                    </a:lnTo>
                    <a:lnTo>
                      <a:pt x="12319" y="246507"/>
                    </a:lnTo>
                    <a:lnTo>
                      <a:pt x="5207" y="233299"/>
                    </a:lnTo>
                    <a:lnTo>
                      <a:pt x="3302" y="183515"/>
                    </a:lnTo>
                    <a:lnTo>
                      <a:pt x="0" y="172847"/>
                    </a:lnTo>
                    <a:lnTo>
                      <a:pt x="762" y="166243"/>
                    </a:lnTo>
                    <a:lnTo>
                      <a:pt x="5334" y="159258"/>
                    </a:lnTo>
                    <a:lnTo>
                      <a:pt x="11557" y="155321"/>
                    </a:lnTo>
                    <a:lnTo>
                      <a:pt x="40132" y="150749"/>
                    </a:lnTo>
                    <a:lnTo>
                      <a:pt x="69342" y="151892"/>
                    </a:lnTo>
                    <a:lnTo>
                      <a:pt x="94996" y="158242"/>
                    </a:lnTo>
                    <a:lnTo>
                      <a:pt x="141224" y="166751"/>
                    </a:lnTo>
                    <a:lnTo>
                      <a:pt x="187325" y="167640"/>
                    </a:lnTo>
                    <a:lnTo>
                      <a:pt x="245364" y="156972"/>
                    </a:lnTo>
                    <a:lnTo>
                      <a:pt x="292608" y="138684"/>
                    </a:lnTo>
                    <a:lnTo>
                      <a:pt x="318516" y="124460"/>
                    </a:lnTo>
                    <a:lnTo>
                      <a:pt x="352298" y="100203"/>
                    </a:lnTo>
                    <a:lnTo>
                      <a:pt x="372491" y="81534"/>
                    </a:lnTo>
                    <a:lnTo>
                      <a:pt x="395605" y="52578"/>
                    </a:lnTo>
                    <a:lnTo>
                      <a:pt x="408432" y="31369"/>
                    </a:lnTo>
                    <a:lnTo>
                      <a:pt x="425831" y="10795"/>
                    </a:lnTo>
                    <a:lnTo>
                      <a:pt x="441071" y="1270"/>
                    </a:lnTo>
                    <a:lnTo>
                      <a:pt x="471805" y="0"/>
                    </a:lnTo>
                    <a:lnTo>
                      <a:pt x="498348" y="5969"/>
                    </a:lnTo>
                    <a:lnTo>
                      <a:pt x="528066" y="21209"/>
                    </a:lnTo>
                    <a:lnTo>
                      <a:pt x="544068" y="37592"/>
                    </a:lnTo>
                    <a:lnTo>
                      <a:pt x="555752" y="58166"/>
                    </a:lnTo>
                    <a:lnTo>
                      <a:pt x="565023" y="94361"/>
                    </a:lnTo>
                    <a:lnTo>
                      <a:pt x="568325" y="120269"/>
                    </a:lnTo>
                    <a:lnTo>
                      <a:pt x="570230" y="146812"/>
                    </a:lnTo>
                    <a:lnTo>
                      <a:pt x="567944" y="172593"/>
                    </a:lnTo>
                    <a:lnTo>
                      <a:pt x="562737" y="192024"/>
                    </a:lnTo>
                    <a:lnTo>
                      <a:pt x="555371" y="207899"/>
                    </a:lnTo>
                    <a:lnTo>
                      <a:pt x="543306" y="224790"/>
                    </a:lnTo>
                    <a:close/>
                  </a:path>
                </a:pathLst>
              </a:custGeom>
              <a:solidFill>
                <a:srgbClr val="C5E0F0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7871206" y="867791"/>
                <a:ext cx="181992" cy="86234"/>
              </a:xfrm>
              <a:custGeom>
                <a:avLst/>
                <a:gdLst/>
                <a:ahLst/>
                <a:cxnLst/>
                <a:rect l="0" t="0" r="0" b="0"/>
                <a:pathLst>
                  <a:path w="181992" h="86234">
                    <a:moveTo>
                      <a:pt x="178689" y="48768"/>
                    </a:moveTo>
                    <a:lnTo>
                      <a:pt x="181991" y="59817"/>
                    </a:lnTo>
                    <a:lnTo>
                      <a:pt x="181102" y="64770"/>
                    </a:lnTo>
                    <a:lnTo>
                      <a:pt x="175895" y="73025"/>
                    </a:lnTo>
                    <a:lnTo>
                      <a:pt x="166243" y="79883"/>
                    </a:lnTo>
                    <a:lnTo>
                      <a:pt x="151638" y="85471"/>
                    </a:lnTo>
                    <a:lnTo>
                      <a:pt x="135636" y="86233"/>
                    </a:lnTo>
                    <a:lnTo>
                      <a:pt x="111125" y="78359"/>
                    </a:lnTo>
                    <a:lnTo>
                      <a:pt x="93472" y="73406"/>
                    </a:lnTo>
                    <a:lnTo>
                      <a:pt x="74295" y="70612"/>
                    </a:lnTo>
                    <a:lnTo>
                      <a:pt x="53848" y="70104"/>
                    </a:lnTo>
                    <a:lnTo>
                      <a:pt x="38100" y="70739"/>
                    </a:lnTo>
                    <a:lnTo>
                      <a:pt x="28448" y="68580"/>
                    </a:lnTo>
                    <a:lnTo>
                      <a:pt x="19050" y="62992"/>
                    </a:lnTo>
                    <a:lnTo>
                      <a:pt x="10033" y="54229"/>
                    </a:lnTo>
                    <a:lnTo>
                      <a:pt x="1778" y="41910"/>
                    </a:lnTo>
                    <a:lnTo>
                      <a:pt x="0" y="29718"/>
                    </a:lnTo>
                    <a:lnTo>
                      <a:pt x="5842" y="19431"/>
                    </a:lnTo>
                    <a:lnTo>
                      <a:pt x="19431" y="10922"/>
                    </a:lnTo>
                    <a:lnTo>
                      <a:pt x="39624" y="4318"/>
                    </a:lnTo>
                    <a:lnTo>
                      <a:pt x="66421" y="0"/>
                    </a:lnTo>
                    <a:lnTo>
                      <a:pt x="99695" y="1016"/>
                    </a:lnTo>
                    <a:lnTo>
                      <a:pt x="125349" y="7112"/>
                    </a:lnTo>
                    <a:lnTo>
                      <a:pt x="141605" y="14478"/>
                    </a:lnTo>
                    <a:lnTo>
                      <a:pt x="155829" y="24003"/>
                    </a:lnTo>
                    <a:lnTo>
                      <a:pt x="168529" y="35687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8048879" y="945388"/>
                <a:ext cx="77090" cy="281560"/>
              </a:xfrm>
              <a:custGeom>
                <a:avLst/>
                <a:gdLst/>
                <a:ahLst/>
                <a:cxnLst/>
                <a:rect l="0" t="0" r="0" b="0"/>
                <a:pathLst>
                  <a:path w="77090" h="281560">
                    <a:moveTo>
                      <a:pt x="9779" y="0"/>
                    </a:moveTo>
                    <a:lnTo>
                      <a:pt x="12319" y="762"/>
                    </a:lnTo>
                    <a:lnTo>
                      <a:pt x="17526" y="3810"/>
                    </a:lnTo>
                    <a:lnTo>
                      <a:pt x="29591" y="19685"/>
                    </a:lnTo>
                    <a:lnTo>
                      <a:pt x="46228" y="48006"/>
                    </a:lnTo>
                    <a:lnTo>
                      <a:pt x="56896" y="70358"/>
                    </a:lnTo>
                    <a:lnTo>
                      <a:pt x="65532" y="93853"/>
                    </a:lnTo>
                    <a:lnTo>
                      <a:pt x="74676" y="126619"/>
                    </a:lnTo>
                    <a:lnTo>
                      <a:pt x="77089" y="154940"/>
                    </a:lnTo>
                    <a:lnTo>
                      <a:pt x="75565" y="176149"/>
                    </a:lnTo>
                    <a:lnTo>
                      <a:pt x="65151" y="206121"/>
                    </a:lnTo>
                    <a:lnTo>
                      <a:pt x="61341" y="219964"/>
                    </a:lnTo>
                    <a:lnTo>
                      <a:pt x="56896" y="247396"/>
                    </a:lnTo>
                    <a:lnTo>
                      <a:pt x="55626" y="263017"/>
                    </a:lnTo>
                    <a:lnTo>
                      <a:pt x="52959" y="272034"/>
                    </a:lnTo>
                    <a:lnTo>
                      <a:pt x="49530" y="277495"/>
                    </a:lnTo>
                    <a:lnTo>
                      <a:pt x="44069" y="281051"/>
                    </a:lnTo>
                    <a:lnTo>
                      <a:pt x="37338" y="281559"/>
                    </a:lnTo>
                    <a:lnTo>
                      <a:pt x="30988" y="280035"/>
                    </a:lnTo>
                    <a:lnTo>
                      <a:pt x="21336" y="274066"/>
                    </a:lnTo>
                    <a:lnTo>
                      <a:pt x="15621" y="266065"/>
                    </a:lnTo>
                    <a:lnTo>
                      <a:pt x="11430" y="255143"/>
                    </a:lnTo>
                    <a:lnTo>
                      <a:pt x="10414" y="225552"/>
                    </a:lnTo>
                    <a:lnTo>
                      <a:pt x="17018" y="190500"/>
                    </a:lnTo>
                    <a:lnTo>
                      <a:pt x="26543" y="155194"/>
                    </a:lnTo>
                    <a:lnTo>
                      <a:pt x="27686" y="134112"/>
                    </a:lnTo>
                    <a:lnTo>
                      <a:pt x="23368" y="107823"/>
                    </a:lnTo>
                    <a:lnTo>
                      <a:pt x="11303" y="76581"/>
                    </a:lnTo>
                    <a:lnTo>
                      <a:pt x="2921" y="45847"/>
                    </a:lnTo>
                    <a:lnTo>
                      <a:pt x="0" y="13335"/>
                    </a:lnTo>
                    <a:lnTo>
                      <a:pt x="1143" y="5969"/>
                    </a:lnTo>
                    <a:lnTo>
                      <a:pt x="4318" y="1524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7855204" y="1211326"/>
                <a:ext cx="194184" cy="93219"/>
              </a:xfrm>
              <a:custGeom>
                <a:avLst/>
                <a:gdLst/>
                <a:ahLst/>
                <a:cxnLst/>
                <a:rect l="0" t="0" r="0" b="0"/>
                <a:pathLst>
                  <a:path w="194184" h="93219">
                    <a:moveTo>
                      <a:pt x="189611" y="7239"/>
                    </a:moveTo>
                    <a:lnTo>
                      <a:pt x="191770" y="11557"/>
                    </a:lnTo>
                    <a:lnTo>
                      <a:pt x="194183" y="20447"/>
                    </a:lnTo>
                    <a:lnTo>
                      <a:pt x="191770" y="33528"/>
                    </a:lnTo>
                    <a:lnTo>
                      <a:pt x="176149" y="51943"/>
                    </a:lnTo>
                    <a:lnTo>
                      <a:pt x="144145" y="65532"/>
                    </a:lnTo>
                    <a:lnTo>
                      <a:pt x="117729" y="74676"/>
                    </a:lnTo>
                    <a:lnTo>
                      <a:pt x="83693" y="84074"/>
                    </a:lnTo>
                    <a:lnTo>
                      <a:pt x="49784" y="92710"/>
                    </a:lnTo>
                    <a:lnTo>
                      <a:pt x="30226" y="93218"/>
                    </a:lnTo>
                    <a:lnTo>
                      <a:pt x="6604" y="87249"/>
                    </a:lnTo>
                    <a:lnTo>
                      <a:pt x="0" y="75184"/>
                    </a:lnTo>
                    <a:lnTo>
                      <a:pt x="0" y="60960"/>
                    </a:lnTo>
                    <a:lnTo>
                      <a:pt x="6604" y="49403"/>
                    </a:lnTo>
                    <a:lnTo>
                      <a:pt x="29845" y="34925"/>
                    </a:lnTo>
                    <a:lnTo>
                      <a:pt x="67183" y="17526"/>
                    </a:lnTo>
                    <a:lnTo>
                      <a:pt x="113157" y="3556"/>
                    </a:lnTo>
                    <a:lnTo>
                      <a:pt x="140081" y="0"/>
                    </a:lnTo>
                    <a:lnTo>
                      <a:pt x="170053" y="1016"/>
                    </a:lnTo>
                    <a:lnTo>
                      <a:pt x="188341" y="5080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395337" y="566166"/>
                <a:ext cx="236983" cy="192406"/>
              </a:xfrm>
              <a:custGeom>
                <a:avLst/>
                <a:gdLst/>
                <a:ahLst/>
                <a:cxnLst/>
                <a:rect l="0" t="0" r="0" b="0"/>
                <a:pathLst>
                  <a:path w="236983" h="192406">
                    <a:moveTo>
                      <a:pt x="226568" y="23495"/>
                    </a:moveTo>
                    <a:lnTo>
                      <a:pt x="212471" y="34671"/>
                    </a:lnTo>
                    <a:lnTo>
                      <a:pt x="180975" y="56388"/>
                    </a:lnTo>
                    <a:lnTo>
                      <a:pt x="163449" y="66929"/>
                    </a:lnTo>
                    <a:lnTo>
                      <a:pt x="134747" y="84201"/>
                    </a:lnTo>
                    <a:lnTo>
                      <a:pt x="108458" y="107442"/>
                    </a:lnTo>
                    <a:lnTo>
                      <a:pt x="98679" y="120396"/>
                    </a:lnTo>
                    <a:lnTo>
                      <a:pt x="47625" y="182753"/>
                    </a:lnTo>
                    <a:lnTo>
                      <a:pt x="37338" y="188976"/>
                    </a:lnTo>
                    <a:lnTo>
                      <a:pt x="27305" y="192278"/>
                    </a:lnTo>
                    <a:lnTo>
                      <a:pt x="17018" y="192405"/>
                    </a:lnTo>
                    <a:lnTo>
                      <a:pt x="7239" y="188468"/>
                    </a:lnTo>
                    <a:lnTo>
                      <a:pt x="1143" y="179959"/>
                    </a:lnTo>
                    <a:lnTo>
                      <a:pt x="0" y="171450"/>
                    </a:lnTo>
                    <a:lnTo>
                      <a:pt x="2159" y="164973"/>
                    </a:lnTo>
                    <a:lnTo>
                      <a:pt x="30353" y="130429"/>
                    </a:lnTo>
                    <a:lnTo>
                      <a:pt x="42926" y="110871"/>
                    </a:lnTo>
                    <a:lnTo>
                      <a:pt x="57023" y="89535"/>
                    </a:lnTo>
                    <a:lnTo>
                      <a:pt x="77724" y="66802"/>
                    </a:lnTo>
                    <a:lnTo>
                      <a:pt x="105664" y="46482"/>
                    </a:lnTo>
                    <a:lnTo>
                      <a:pt x="138557" y="29591"/>
                    </a:lnTo>
                    <a:lnTo>
                      <a:pt x="172847" y="15494"/>
                    </a:lnTo>
                    <a:lnTo>
                      <a:pt x="208788" y="4445"/>
                    </a:lnTo>
                    <a:lnTo>
                      <a:pt x="227330" y="0"/>
                    </a:lnTo>
                    <a:lnTo>
                      <a:pt x="233045" y="2032"/>
                    </a:lnTo>
                    <a:lnTo>
                      <a:pt x="235585" y="4445"/>
                    </a:lnTo>
                    <a:lnTo>
                      <a:pt x="236982" y="8763"/>
                    </a:lnTo>
                    <a:lnTo>
                      <a:pt x="236474" y="12827"/>
                    </a:lnTo>
                    <a:lnTo>
                      <a:pt x="235331" y="16129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651115" y="591947"/>
                <a:ext cx="145670" cy="141098"/>
              </a:xfrm>
              <a:custGeom>
                <a:avLst/>
                <a:gdLst/>
                <a:ahLst/>
                <a:cxnLst/>
                <a:rect l="0" t="0" r="0" b="0"/>
                <a:pathLst>
                  <a:path w="145670" h="141098">
                    <a:moveTo>
                      <a:pt x="45212" y="508"/>
                    </a:moveTo>
                    <a:lnTo>
                      <a:pt x="65405" y="7239"/>
                    </a:lnTo>
                    <a:lnTo>
                      <a:pt x="85598" y="18923"/>
                    </a:lnTo>
                    <a:lnTo>
                      <a:pt x="102997" y="34417"/>
                    </a:lnTo>
                    <a:lnTo>
                      <a:pt x="126619" y="64135"/>
                    </a:lnTo>
                    <a:lnTo>
                      <a:pt x="135890" y="78994"/>
                    </a:lnTo>
                    <a:lnTo>
                      <a:pt x="142240" y="94869"/>
                    </a:lnTo>
                    <a:lnTo>
                      <a:pt x="145669" y="111506"/>
                    </a:lnTo>
                    <a:lnTo>
                      <a:pt x="144399" y="122936"/>
                    </a:lnTo>
                    <a:lnTo>
                      <a:pt x="140843" y="130683"/>
                    </a:lnTo>
                    <a:lnTo>
                      <a:pt x="135763" y="136271"/>
                    </a:lnTo>
                    <a:lnTo>
                      <a:pt x="127254" y="140716"/>
                    </a:lnTo>
                    <a:lnTo>
                      <a:pt x="114427" y="141097"/>
                    </a:lnTo>
                    <a:lnTo>
                      <a:pt x="103759" y="137668"/>
                    </a:lnTo>
                    <a:lnTo>
                      <a:pt x="91440" y="124714"/>
                    </a:lnTo>
                    <a:lnTo>
                      <a:pt x="82804" y="109474"/>
                    </a:lnTo>
                    <a:lnTo>
                      <a:pt x="70231" y="94234"/>
                    </a:lnTo>
                    <a:lnTo>
                      <a:pt x="55245" y="82042"/>
                    </a:lnTo>
                    <a:lnTo>
                      <a:pt x="38100" y="72898"/>
                    </a:lnTo>
                    <a:lnTo>
                      <a:pt x="22606" y="67818"/>
                    </a:lnTo>
                    <a:lnTo>
                      <a:pt x="12700" y="62230"/>
                    </a:lnTo>
                    <a:lnTo>
                      <a:pt x="5588" y="53594"/>
                    </a:lnTo>
                    <a:lnTo>
                      <a:pt x="1270" y="41783"/>
                    </a:lnTo>
                    <a:lnTo>
                      <a:pt x="0" y="26797"/>
                    </a:lnTo>
                    <a:lnTo>
                      <a:pt x="2921" y="16764"/>
                    </a:lnTo>
                    <a:lnTo>
                      <a:pt x="9271" y="9017"/>
                    </a:lnTo>
                    <a:lnTo>
                      <a:pt x="18796" y="3302"/>
                    </a:lnTo>
                    <a:lnTo>
                      <a:pt x="31877" y="0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378065" y="1188466"/>
                <a:ext cx="198248" cy="159259"/>
              </a:xfrm>
              <a:custGeom>
                <a:avLst/>
                <a:gdLst/>
                <a:ahLst/>
                <a:cxnLst/>
                <a:rect l="0" t="0" r="0" b="0"/>
                <a:pathLst>
                  <a:path w="198248" h="159259">
                    <a:moveTo>
                      <a:pt x="31242" y="2540"/>
                    </a:moveTo>
                    <a:lnTo>
                      <a:pt x="63373" y="8763"/>
                    </a:lnTo>
                    <a:lnTo>
                      <a:pt x="87249" y="16129"/>
                    </a:lnTo>
                    <a:lnTo>
                      <a:pt x="104394" y="23749"/>
                    </a:lnTo>
                    <a:lnTo>
                      <a:pt x="124206" y="32385"/>
                    </a:lnTo>
                    <a:lnTo>
                      <a:pt x="142113" y="43815"/>
                    </a:lnTo>
                    <a:lnTo>
                      <a:pt x="159385" y="62230"/>
                    </a:lnTo>
                    <a:lnTo>
                      <a:pt x="169291" y="80391"/>
                    </a:lnTo>
                    <a:lnTo>
                      <a:pt x="190246" y="112776"/>
                    </a:lnTo>
                    <a:lnTo>
                      <a:pt x="196215" y="122682"/>
                    </a:lnTo>
                    <a:lnTo>
                      <a:pt x="198247" y="136398"/>
                    </a:lnTo>
                    <a:lnTo>
                      <a:pt x="195199" y="146939"/>
                    </a:lnTo>
                    <a:lnTo>
                      <a:pt x="187452" y="156464"/>
                    </a:lnTo>
                    <a:lnTo>
                      <a:pt x="178943" y="159258"/>
                    </a:lnTo>
                    <a:lnTo>
                      <a:pt x="168910" y="157734"/>
                    </a:lnTo>
                    <a:lnTo>
                      <a:pt x="162179" y="155321"/>
                    </a:lnTo>
                    <a:lnTo>
                      <a:pt x="144272" y="137414"/>
                    </a:lnTo>
                    <a:lnTo>
                      <a:pt x="125984" y="106807"/>
                    </a:lnTo>
                    <a:lnTo>
                      <a:pt x="117221" y="95504"/>
                    </a:lnTo>
                    <a:lnTo>
                      <a:pt x="100076" y="80772"/>
                    </a:lnTo>
                    <a:lnTo>
                      <a:pt x="85725" y="72263"/>
                    </a:lnTo>
                    <a:lnTo>
                      <a:pt x="20701" y="36830"/>
                    </a:lnTo>
                    <a:lnTo>
                      <a:pt x="4445" y="22987"/>
                    </a:lnTo>
                    <a:lnTo>
                      <a:pt x="0" y="12319"/>
                    </a:lnTo>
                    <a:lnTo>
                      <a:pt x="2540" y="4318"/>
                    </a:lnTo>
                    <a:lnTo>
                      <a:pt x="17653" y="0"/>
                    </a:lnTo>
                    <a:close/>
                  </a:path>
                </a:pathLst>
              </a:custGeom>
              <a:solidFill>
                <a:srgbClr val="237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094980" y="1090930"/>
                <a:ext cx="13336" cy="32386"/>
              </a:xfrm>
              <a:custGeom>
                <a:avLst/>
                <a:gdLst/>
                <a:ahLst/>
                <a:cxnLst/>
                <a:rect l="0" t="0" r="0" b="0"/>
                <a:pathLst>
                  <a:path w="13336" h="32386">
                    <a:moveTo>
                      <a:pt x="1524" y="17653"/>
                    </a:moveTo>
                    <a:lnTo>
                      <a:pt x="127" y="11049"/>
                    </a:lnTo>
                    <a:lnTo>
                      <a:pt x="0" y="2921"/>
                    </a:lnTo>
                    <a:lnTo>
                      <a:pt x="1270" y="0"/>
                    </a:lnTo>
                    <a:lnTo>
                      <a:pt x="4826" y="0"/>
                    </a:lnTo>
                    <a:lnTo>
                      <a:pt x="8763" y="5588"/>
                    </a:lnTo>
                    <a:lnTo>
                      <a:pt x="12827" y="17907"/>
                    </a:lnTo>
                    <a:lnTo>
                      <a:pt x="13335" y="29083"/>
                    </a:lnTo>
                    <a:lnTo>
                      <a:pt x="12065" y="31877"/>
                    </a:lnTo>
                    <a:lnTo>
                      <a:pt x="11430" y="32385"/>
                    </a:lnTo>
                    <a:lnTo>
                      <a:pt x="8636" y="32004"/>
                    </a:lnTo>
                    <a:lnTo>
                      <a:pt x="5969" y="28956"/>
                    </a:lnTo>
                    <a:close/>
                  </a:path>
                </a:pathLst>
              </a:custGeom>
              <a:solidFill>
                <a:srgbClr val="EC7F7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7453122" y="660400"/>
                <a:ext cx="29211" cy="19813"/>
              </a:xfrm>
              <a:custGeom>
                <a:avLst/>
                <a:gdLst/>
                <a:ahLst/>
                <a:cxnLst/>
                <a:rect l="0" t="0" r="0" b="0"/>
                <a:pathLst>
                  <a:path w="29211" h="19813">
                    <a:moveTo>
                      <a:pt x="22733" y="254"/>
                    </a:moveTo>
                    <a:lnTo>
                      <a:pt x="27686" y="0"/>
                    </a:lnTo>
                    <a:lnTo>
                      <a:pt x="29210" y="3810"/>
                    </a:lnTo>
                    <a:lnTo>
                      <a:pt x="25019" y="9144"/>
                    </a:lnTo>
                    <a:lnTo>
                      <a:pt x="17526" y="14986"/>
                    </a:lnTo>
                    <a:lnTo>
                      <a:pt x="6223" y="19558"/>
                    </a:lnTo>
                    <a:lnTo>
                      <a:pt x="2286" y="19812"/>
                    </a:lnTo>
                    <a:lnTo>
                      <a:pt x="254" y="18542"/>
                    </a:lnTo>
                    <a:lnTo>
                      <a:pt x="0" y="16002"/>
                    </a:lnTo>
                    <a:lnTo>
                      <a:pt x="2286" y="12446"/>
                    </a:lnTo>
                    <a:lnTo>
                      <a:pt x="9017" y="6731"/>
                    </a:lnTo>
                    <a:lnTo>
                      <a:pt x="18796" y="1397"/>
                    </a:lnTo>
                    <a:close/>
                  </a:path>
                </a:pathLst>
              </a:custGeom>
              <a:solidFill>
                <a:srgbClr val="EC7F7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7490587" y="1233424"/>
                <a:ext cx="25020" cy="25655"/>
              </a:xfrm>
              <a:custGeom>
                <a:avLst/>
                <a:gdLst/>
                <a:ahLst/>
                <a:cxnLst/>
                <a:rect l="0" t="0" r="0" b="0"/>
                <a:pathLst>
                  <a:path w="25020" h="25655">
                    <a:moveTo>
                      <a:pt x="16510" y="8763"/>
                    </a:moveTo>
                    <a:lnTo>
                      <a:pt x="20701" y="13843"/>
                    </a:lnTo>
                    <a:lnTo>
                      <a:pt x="24765" y="20955"/>
                    </a:lnTo>
                    <a:lnTo>
                      <a:pt x="25019" y="24257"/>
                    </a:lnTo>
                    <a:lnTo>
                      <a:pt x="22860" y="25654"/>
                    </a:lnTo>
                    <a:lnTo>
                      <a:pt x="21209" y="25654"/>
                    </a:lnTo>
                    <a:lnTo>
                      <a:pt x="16256" y="23368"/>
                    </a:lnTo>
                    <a:lnTo>
                      <a:pt x="8636" y="16891"/>
                    </a:lnTo>
                    <a:lnTo>
                      <a:pt x="2667" y="9652"/>
                    </a:lnTo>
                    <a:lnTo>
                      <a:pt x="0" y="3302"/>
                    </a:lnTo>
                    <a:lnTo>
                      <a:pt x="1651" y="0"/>
                    </a:lnTo>
                    <a:lnTo>
                      <a:pt x="3937" y="0"/>
                    </a:lnTo>
                    <a:lnTo>
                      <a:pt x="9398" y="2667"/>
                    </a:lnTo>
                    <a:close/>
                  </a:path>
                </a:pathLst>
              </a:custGeom>
              <a:solidFill>
                <a:srgbClr val="EC7F7F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7517130" y="588010"/>
                <a:ext cx="99061" cy="36831"/>
              </a:xfrm>
              <a:custGeom>
                <a:avLst/>
                <a:gdLst/>
                <a:ahLst/>
                <a:cxnLst/>
                <a:rect l="0" t="0" r="0" b="0"/>
                <a:pathLst>
                  <a:path w="99061" h="36831">
                    <a:moveTo>
                      <a:pt x="99060" y="0"/>
                    </a:moveTo>
                    <a:lnTo>
                      <a:pt x="78740" y="5080"/>
                    </a:lnTo>
                    <a:lnTo>
                      <a:pt x="45720" y="12700"/>
                    </a:lnTo>
                    <a:lnTo>
                      <a:pt x="26670" y="17780"/>
                    </a:lnTo>
                    <a:lnTo>
                      <a:pt x="15240" y="24130"/>
                    </a:lnTo>
                    <a:lnTo>
                      <a:pt x="0" y="3683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8059420" y="963930"/>
                <a:ext cx="38101" cy="5969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59691">
                    <a:moveTo>
                      <a:pt x="0" y="0"/>
                    </a:moveTo>
                    <a:lnTo>
                      <a:pt x="8890" y="15240"/>
                    </a:lnTo>
                    <a:lnTo>
                      <a:pt x="27940" y="35560"/>
                    </a:lnTo>
                    <a:lnTo>
                      <a:pt x="34290" y="49530"/>
                    </a:lnTo>
                    <a:lnTo>
                      <a:pt x="38100" y="5969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8067040" y="1002030"/>
                <a:ext cx="45721" cy="86361"/>
              </a:xfrm>
              <a:custGeom>
                <a:avLst/>
                <a:gdLst/>
                <a:ahLst/>
                <a:cxnLst/>
                <a:rect l="0" t="0" r="0" b="0"/>
                <a:pathLst>
                  <a:path w="45721" h="86361">
                    <a:moveTo>
                      <a:pt x="0" y="0"/>
                    </a:moveTo>
                    <a:lnTo>
                      <a:pt x="10160" y="19050"/>
                    </a:lnTo>
                    <a:lnTo>
                      <a:pt x="35560" y="49530"/>
                    </a:lnTo>
                    <a:lnTo>
                      <a:pt x="41910" y="60960"/>
                    </a:lnTo>
                    <a:lnTo>
                      <a:pt x="45720" y="8636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7439660" y="648970"/>
                <a:ext cx="63501" cy="8763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87631">
                    <a:moveTo>
                      <a:pt x="63500" y="0"/>
                    </a:moveTo>
                    <a:lnTo>
                      <a:pt x="62230" y="6350"/>
                    </a:lnTo>
                    <a:lnTo>
                      <a:pt x="59690" y="12700"/>
                    </a:lnTo>
                    <a:lnTo>
                      <a:pt x="50800" y="24130"/>
                    </a:lnTo>
                    <a:lnTo>
                      <a:pt x="20320" y="63500"/>
                    </a:lnTo>
                    <a:lnTo>
                      <a:pt x="0" y="8763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8070850" y="1054100"/>
                <a:ext cx="15241" cy="99061"/>
              </a:xfrm>
              <a:custGeom>
                <a:avLst/>
                <a:gdLst/>
                <a:ahLst/>
                <a:cxnLst/>
                <a:rect l="0" t="0" r="0" b="0"/>
                <a:pathLst>
                  <a:path w="15241" h="99061">
                    <a:moveTo>
                      <a:pt x="15240" y="0"/>
                    </a:moveTo>
                    <a:lnTo>
                      <a:pt x="15240" y="29210"/>
                    </a:lnTo>
                    <a:lnTo>
                      <a:pt x="12700" y="55880"/>
                    </a:lnTo>
                    <a:lnTo>
                      <a:pt x="1270" y="87630"/>
                    </a:lnTo>
                    <a:lnTo>
                      <a:pt x="0" y="9906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8087360" y="1132840"/>
                <a:ext cx="7621" cy="6858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68581">
                    <a:moveTo>
                      <a:pt x="7620" y="0"/>
                    </a:moveTo>
                    <a:lnTo>
                      <a:pt x="3810" y="6350"/>
                    </a:lnTo>
                    <a:lnTo>
                      <a:pt x="0" y="15240"/>
                    </a:lnTo>
                    <a:lnTo>
                      <a:pt x="0" y="40640"/>
                    </a:lnTo>
                    <a:lnTo>
                      <a:pt x="0" y="6858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7863840" y="1219200"/>
                <a:ext cx="173991" cy="72391"/>
              </a:xfrm>
              <a:custGeom>
                <a:avLst/>
                <a:gdLst/>
                <a:ahLst/>
                <a:cxnLst/>
                <a:rect l="0" t="0" r="0" b="0"/>
                <a:pathLst>
                  <a:path w="173991" h="72391">
                    <a:moveTo>
                      <a:pt x="173990" y="25400"/>
                    </a:moveTo>
                    <a:lnTo>
                      <a:pt x="173990" y="15240"/>
                    </a:lnTo>
                    <a:lnTo>
                      <a:pt x="172720" y="13970"/>
                    </a:lnTo>
                    <a:lnTo>
                      <a:pt x="165100" y="0"/>
                    </a:lnTo>
                    <a:lnTo>
                      <a:pt x="157480" y="1270"/>
                    </a:lnTo>
                    <a:lnTo>
                      <a:pt x="153670" y="8890"/>
                    </a:lnTo>
                    <a:lnTo>
                      <a:pt x="161290" y="27940"/>
                    </a:lnTo>
                    <a:lnTo>
                      <a:pt x="160020" y="31750"/>
                    </a:lnTo>
                    <a:lnTo>
                      <a:pt x="158750" y="33020"/>
                    </a:lnTo>
                    <a:lnTo>
                      <a:pt x="140970" y="10160"/>
                    </a:lnTo>
                    <a:lnTo>
                      <a:pt x="132080" y="5080"/>
                    </a:lnTo>
                    <a:lnTo>
                      <a:pt x="129540" y="3810"/>
                    </a:lnTo>
                    <a:lnTo>
                      <a:pt x="128270" y="6350"/>
                    </a:lnTo>
                    <a:lnTo>
                      <a:pt x="129540" y="13970"/>
                    </a:lnTo>
                    <a:lnTo>
                      <a:pt x="139700" y="31750"/>
                    </a:lnTo>
                    <a:lnTo>
                      <a:pt x="138430" y="40640"/>
                    </a:lnTo>
                    <a:lnTo>
                      <a:pt x="127000" y="34290"/>
                    </a:lnTo>
                    <a:lnTo>
                      <a:pt x="106680" y="8890"/>
                    </a:lnTo>
                    <a:lnTo>
                      <a:pt x="99060" y="3810"/>
                    </a:lnTo>
                    <a:lnTo>
                      <a:pt x="91440" y="7620"/>
                    </a:lnTo>
                    <a:lnTo>
                      <a:pt x="92710" y="15240"/>
                    </a:lnTo>
                    <a:lnTo>
                      <a:pt x="111760" y="29210"/>
                    </a:lnTo>
                    <a:lnTo>
                      <a:pt x="115570" y="36830"/>
                    </a:lnTo>
                    <a:lnTo>
                      <a:pt x="115570" y="45720"/>
                    </a:lnTo>
                    <a:lnTo>
                      <a:pt x="114300" y="52070"/>
                    </a:lnTo>
                    <a:lnTo>
                      <a:pt x="104140" y="45720"/>
                    </a:lnTo>
                    <a:lnTo>
                      <a:pt x="90170" y="27940"/>
                    </a:lnTo>
                    <a:lnTo>
                      <a:pt x="76200" y="15240"/>
                    </a:lnTo>
                    <a:lnTo>
                      <a:pt x="67310" y="11430"/>
                    </a:lnTo>
                    <a:lnTo>
                      <a:pt x="64770" y="13970"/>
                    </a:lnTo>
                    <a:lnTo>
                      <a:pt x="69850" y="22860"/>
                    </a:lnTo>
                    <a:lnTo>
                      <a:pt x="85090" y="38100"/>
                    </a:lnTo>
                    <a:lnTo>
                      <a:pt x="90170" y="50800"/>
                    </a:lnTo>
                    <a:lnTo>
                      <a:pt x="88900" y="58420"/>
                    </a:lnTo>
                    <a:lnTo>
                      <a:pt x="86360" y="60960"/>
                    </a:lnTo>
                    <a:lnTo>
                      <a:pt x="82550" y="62230"/>
                    </a:lnTo>
                    <a:lnTo>
                      <a:pt x="78740" y="60960"/>
                    </a:lnTo>
                    <a:lnTo>
                      <a:pt x="71120" y="45720"/>
                    </a:lnTo>
                    <a:lnTo>
                      <a:pt x="58420" y="25400"/>
                    </a:lnTo>
                    <a:lnTo>
                      <a:pt x="52070" y="21590"/>
                    </a:lnTo>
                    <a:lnTo>
                      <a:pt x="45720" y="25400"/>
                    </a:lnTo>
                    <a:lnTo>
                      <a:pt x="45720" y="31750"/>
                    </a:lnTo>
                    <a:lnTo>
                      <a:pt x="50800" y="39370"/>
                    </a:lnTo>
                    <a:lnTo>
                      <a:pt x="62230" y="50800"/>
                    </a:lnTo>
                    <a:lnTo>
                      <a:pt x="64770" y="55880"/>
                    </a:lnTo>
                    <a:lnTo>
                      <a:pt x="64770" y="58420"/>
                    </a:lnTo>
                    <a:lnTo>
                      <a:pt x="62230" y="62230"/>
                    </a:lnTo>
                    <a:lnTo>
                      <a:pt x="48260" y="53340"/>
                    </a:lnTo>
                    <a:lnTo>
                      <a:pt x="31750" y="35560"/>
                    </a:lnTo>
                    <a:lnTo>
                      <a:pt x="21590" y="33020"/>
                    </a:lnTo>
                    <a:lnTo>
                      <a:pt x="16510" y="38100"/>
                    </a:lnTo>
                    <a:lnTo>
                      <a:pt x="21590" y="52070"/>
                    </a:lnTo>
                    <a:lnTo>
                      <a:pt x="36830" y="66040"/>
                    </a:lnTo>
                    <a:lnTo>
                      <a:pt x="36830" y="69850"/>
                    </a:lnTo>
                    <a:lnTo>
                      <a:pt x="34290" y="72390"/>
                    </a:lnTo>
                    <a:lnTo>
                      <a:pt x="29210" y="72390"/>
                    </a:lnTo>
                    <a:lnTo>
                      <a:pt x="21590" y="62230"/>
                    </a:lnTo>
                    <a:lnTo>
                      <a:pt x="6350" y="53340"/>
                    </a:lnTo>
                    <a:lnTo>
                      <a:pt x="1270" y="53340"/>
                    </a:lnTo>
                    <a:lnTo>
                      <a:pt x="0" y="58420"/>
                    </a:lnTo>
                    <a:lnTo>
                      <a:pt x="1270" y="63500"/>
                    </a:lnTo>
                    <a:lnTo>
                      <a:pt x="5080" y="6604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7664450" y="601980"/>
                <a:ext cx="120651" cy="119381"/>
              </a:xfrm>
              <a:custGeom>
                <a:avLst/>
                <a:gdLst/>
                <a:ahLst/>
                <a:cxnLst/>
                <a:rect l="0" t="0" r="0" b="0"/>
                <a:pathLst>
                  <a:path w="120651" h="119381">
                    <a:moveTo>
                      <a:pt x="11430" y="6350"/>
                    </a:moveTo>
                    <a:lnTo>
                      <a:pt x="5080" y="6350"/>
                    </a:lnTo>
                    <a:lnTo>
                      <a:pt x="2540" y="10160"/>
                    </a:lnTo>
                    <a:lnTo>
                      <a:pt x="0" y="17780"/>
                    </a:lnTo>
                    <a:lnTo>
                      <a:pt x="0" y="24130"/>
                    </a:lnTo>
                    <a:lnTo>
                      <a:pt x="3810" y="27940"/>
                    </a:lnTo>
                    <a:lnTo>
                      <a:pt x="8890" y="27940"/>
                    </a:lnTo>
                    <a:lnTo>
                      <a:pt x="15240" y="26670"/>
                    </a:lnTo>
                    <a:lnTo>
                      <a:pt x="19050" y="24130"/>
                    </a:lnTo>
                    <a:lnTo>
                      <a:pt x="20320" y="17780"/>
                    </a:lnTo>
                    <a:lnTo>
                      <a:pt x="20320" y="13970"/>
                    </a:lnTo>
                    <a:lnTo>
                      <a:pt x="20320" y="6350"/>
                    </a:lnTo>
                    <a:lnTo>
                      <a:pt x="24130" y="1270"/>
                    </a:lnTo>
                    <a:lnTo>
                      <a:pt x="30480" y="0"/>
                    </a:lnTo>
                    <a:lnTo>
                      <a:pt x="35560" y="0"/>
                    </a:lnTo>
                    <a:lnTo>
                      <a:pt x="40640" y="1270"/>
                    </a:lnTo>
                    <a:lnTo>
                      <a:pt x="43180" y="3810"/>
                    </a:lnTo>
                    <a:lnTo>
                      <a:pt x="33020" y="17780"/>
                    </a:lnTo>
                    <a:lnTo>
                      <a:pt x="31750" y="26670"/>
                    </a:lnTo>
                    <a:lnTo>
                      <a:pt x="33020" y="38100"/>
                    </a:lnTo>
                    <a:lnTo>
                      <a:pt x="34290" y="41910"/>
                    </a:lnTo>
                    <a:lnTo>
                      <a:pt x="36830" y="43180"/>
                    </a:lnTo>
                    <a:lnTo>
                      <a:pt x="40640" y="41910"/>
                    </a:lnTo>
                    <a:lnTo>
                      <a:pt x="44450" y="36830"/>
                    </a:lnTo>
                    <a:lnTo>
                      <a:pt x="46990" y="30480"/>
                    </a:lnTo>
                    <a:lnTo>
                      <a:pt x="46990" y="24130"/>
                    </a:lnTo>
                    <a:lnTo>
                      <a:pt x="48260" y="17780"/>
                    </a:lnTo>
                    <a:lnTo>
                      <a:pt x="50800" y="12700"/>
                    </a:lnTo>
                    <a:lnTo>
                      <a:pt x="57150" y="11430"/>
                    </a:lnTo>
                    <a:lnTo>
                      <a:pt x="60960" y="15240"/>
                    </a:lnTo>
                    <a:lnTo>
                      <a:pt x="60960" y="24130"/>
                    </a:lnTo>
                    <a:lnTo>
                      <a:pt x="59690" y="34290"/>
                    </a:lnTo>
                    <a:lnTo>
                      <a:pt x="53340" y="50800"/>
                    </a:lnTo>
                    <a:lnTo>
                      <a:pt x="52070" y="55880"/>
                    </a:lnTo>
                    <a:lnTo>
                      <a:pt x="55880" y="59690"/>
                    </a:lnTo>
                    <a:lnTo>
                      <a:pt x="64770" y="59690"/>
                    </a:lnTo>
                    <a:lnTo>
                      <a:pt x="67310" y="57150"/>
                    </a:lnTo>
                    <a:lnTo>
                      <a:pt x="68580" y="53340"/>
                    </a:lnTo>
                    <a:lnTo>
                      <a:pt x="68580" y="48260"/>
                    </a:lnTo>
                    <a:lnTo>
                      <a:pt x="69850" y="38100"/>
                    </a:lnTo>
                    <a:lnTo>
                      <a:pt x="73660" y="34290"/>
                    </a:lnTo>
                    <a:lnTo>
                      <a:pt x="77470" y="34290"/>
                    </a:lnTo>
                    <a:lnTo>
                      <a:pt x="81280" y="35560"/>
                    </a:lnTo>
                    <a:lnTo>
                      <a:pt x="83820" y="45720"/>
                    </a:lnTo>
                    <a:lnTo>
                      <a:pt x="82550" y="53340"/>
                    </a:lnTo>
                    <a:lnTo>
                      <a:pt x="78740" y="62230"/>
                    </a:lnTo>
                    <a:lnTo>
                      <a:pt x="73660" y="68580"/>
                    </a:lnTo>
                    <a:lnTo>
                      <a:pt x="72390" y="74930"/>
                    </a:lnTo>
                    <a:lnTo>
                      <a:pt x="74930" y="78740"/>
                    </a:lnTo>
                    <a:lnTo>
                      <a:pt x="80010" y="80010"/>
                    </a:lnTo>
                    <a:lnTo>
                      <a:pt x="85090" y="74930"/>
                    </a:lnTo>
                    <a:lnTo>
                      <a:pt x="96520" y="57150"/>
                    </a:lnTo>
                    <a:lnTo>
                      <a:pt x="101600" y="55880"/>
                    </a:lnTo>
                    <a:lnTo>
                      <a:pt x="105410" y="62230"/>
                    </a:lnTo>
                    <a:lnTo>
                      <a:pt x="106680" y="68580"/>
                    </a:lnTo>
                    <a:lnTo>
                      <a:pt x="105410" y="71120"/>
                    </a:lnTo>
                    <a:lnTo>
                      <a:pt x="102870" y="77470"/>
                    </a:lnTo>
                    <a:lnTo>
                      <a:pt x="97790" y="81280"/>
                    </a:lnTo>
                    <a:lnTo>
                      <a:pt x="92710" y="90170"/>
                    </a:lnTo>
                    <a:lnTo>
                      <a:pt x="92710" y="99060"/>
                    </a:lnTo>
                    <a:lnTo>
                      <a:pt x="97790" y="101600"/>
                    </a:lnTo>
                    <a:lnTo>
                      <a:pt x="100330" y="99060"/>
                    </a:lnTo>
                    <a:lnTo>
                      <a:pt x="105410" y="95250"/>
                    </a:lnTo>
                    <a:lnTo>
                      <a:pt x="107950" y="90170"/>
                    </a:lnTo>
                    <a:lnTo>
                      <a:pt x="109220" y="85090"/>
                    </a:lnTo>
                    <a:lnTo>
                      <a:pt x="116840" y="83820"/>
                    </a:lnTo>
                    <a:lnTo>
                      <a:pt x="119380" y="85090"/>
                    </a:lnTo>
                    <a:lnTo>
                      <a:pt x="120650" y="88900"/>
                    </a:lnTo>
                    <a:lnTo>
                      <a:pt x="119380" y="95250"/>
                    </a:lnTo>
                    <a:lnTo>
                      <a:pt x="116840" y="99060"/>
                    </a:lnTo>
                    <a:lnTo>
                      <a:pt x="109220" y="106680"/>
                    </a:lnTo>
                    <a:lnTo>
                      <a:pt x="102870" y="118110"/>
                    </a:lnTo>
                    <a:lnTo>
                      <a:pt x="105410" y="119380"/>
                    </a:lnTo>
                    <a:lnTo>
                      <a:pt x="109220" y="11811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7880350" y="876300"/>
                <a:ext cx="163831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163831" h="57151">
                    <a:moveTo>
                      <a:pt x="12700" y="17780"/>
                    </a:moveTo>
                    <a:lnTo>
                      <a:pt x="10160" y="13970"/>
                    </a:lnTo>
                    <a:lnTo>
                      <a:pt x="7620" y="10160"/>
                    </a:lnTo>
                    <a:lnTo>
                      <a:pt x="3810" y="12700"/>
                    </a:lnTo>
                    <a:lnTo>
                      <a:pt x="1270" y="16510"/>
                    </a:lnTo>
                    <a:lnTo>
                      <a:pt x="0" y="25400"/>
                    </a:lnTo>
                    <a:lnTo>
                      <a:pt x="3810" y="34290"/>
                    </a:lnTo>
                    <a:lnTo>
                      <a:pt x="11430" y="40640"/>
                    </a:lnTo>
                    <a:lnTo>
                      <a:pt x="17780" y="41910"/>
                    </a:lnTo>
                    <a:lnTo>
                      <a:pt x="21590" y="40640"/>
                    </a:lnTo>
                    <a:lnTo>
                      <a:pt x="22860" y="35560"/>
                    </a:lnTo>
                    <a:lnTo>
                      <a:pt x="21590" y="11430"/>
                    </a:lnTo>
                    <a:lnTo>
                      <a:pt x="22860" y="5080"/>
                    </a:lnTo>
                    <a:lnTo>
                      <a:pt x="27940" y="1270"/>
                    </a:lnTo>
                    <a:lnTo>
                      <a:pt x="33020" y="5080"/>
                    </a:lnTo>
                    <a:lnTo>
                      <a:pt x="33020" y="15240"/>
                    </a:lnTo>
                    <a:lnTo>
                      <a:pt x="34290" y="24130"/>
                    </a:lnTo>
                    <a:lnTo>
                      <a:pt x="38100" y="30480"/>
                    </a:lnTo>
                    <a:lnTo>
                      <a:pt x="43180" y="36830"/>
                    </a:lnTo>
                    <a:lnTo>
                      <a:pt x="48260" y="39370"/>
                    </a:lnTo>
                    <a:lnTo>
                      <a:pt x="52070" y="40640"/>
                    </a:lnTo>
                    <a:lnTo>
                      <a:pt x="54610" y="38100"/>
                    </a:lnTo>
                    <a:lnTo>
                      <a:pt x="55880" y="31750"/>
                    </a:lnTo>
                    <a:lnTo>
                      <a:pt x="54610" y="29210"/>
                    </a:lnTo>
                    <a:lnTo>
                      <a:pt x="50800" y="17780"/>
                    </a:lnTo>
                    <a:lnTo>
                      <a:pt x="50800" y="11430"/>
                    </a:lnTo>
                    <a:lnTo>
                      <a:pt x="53340" y="6350"/>
                    </a:lnTo>
                    <a:lnTo>
                      <a:pt x="58420" y="0"/>
                    </a:lnTo>
                    <a:lnTo>
                      <a:pt x="63500" y="0"/>
                    </a:lnTo>
                    <a:lnTo>
                      <a:pt x="66040" y="3810"/>
                    </a:lnTo>
                    <a:lnTo>
                      <a:pt x="72390" y="22860"/>
                    </a:lnTo>
                    <a:lnTo>
                      <a:pt x="74930" y="35560"/>
                    </a:lnTo>
                    <a:lnTo>
                      <a:pt x="77470" y="36830"/>
                    </a:lnTo>
                    <a:lnTo>
                      <a:pt x="81280" y="35560"/>
                    </a:lnTo>
                    <a:lnTo>
                      <a:pt x="85090" y="30480"/>
                    </a:lnTo>
                    <a:lnTo>
                      <a:pt x="85090" y="27940"/>
                    </a:lnTo>
                    <a:lnTo>
                      <a:pt x="85090" y="22860"/>
                    </a:lnTo>
                    <a:lnTo>
                      <a:pt x="78740" y="10160"/>
                    </a:lnTo>
                    <a:lnTo>
                      <a:pt x="80010" y="3810"/>
                    </a:lnTo>
                    <a:lnTo>
                      <a:pt x="82550" y="0"/>
                    </a:lnTo>
                    <a:lnTo>
                      <a:pt x="87630" y="0"/>
                    </a:lnTo>
                    <a:lnTo>
                      <a:pt x="93980" y="7620"/>
                    </a:lnTo>
                    <a:lnTo>
                      <a:pt x="96520" y="13970"/>
                    </a:lnTo>
                    <a:lnTo>
                      <a:pt x="96520" y="35560"/>
                    </a:lnTo>
                    <a:lnTo>
                      <a:pt x="99060" y="40640"/>
                    </a:lnTo>
                    <a:lnTo>
                      <a:pt x="102870" y="44450"/>
                    </a:lnTo>
                    <a:lnTo>
                      <a:pt x="109220" y="44450"/>
                    </a:lnTo>
                    <a:lnTo>
                      <a:pt x="110490" y="41910"/>
                    </a:lnTo>
                    <a:lnTo>
                      <a:pt x="109220" y="15240"/>
                    </a:lnTo>
                    <a:lnTo>
                      <a:pt x="109220" y="11430"/>
                    </a:lnTo>
                    <a:lnTo>
                      <a:pt x="113030" y="8890"/>
                    </a:lnTo>
                    <a:lnTo>
                      <a:pt x="119380" y="10160"/>
                    </a:lnTo>
                    <a:lnTo>
                      <a:pt x="123190" y="13970"/>
                    </a:lnTo>
                    <a:lnTo>
                      <a:pt x="125730" y="20320"/>
                    </a:lnTo>
                    <a:lnTo>
                      <a:pt x="125730" y="46990"/>
                    </a:lnTo>
                    <a:lnTo>
                      <a:pt x="130810" y="50800"/>
                    </a:lnTo>
                    <a:lnTo>
                      <a:pt x="132080" y="52070"/>
                    </a:lnTo>
                    <a:lnTo>
                      <a:pt x="134620" y="49530"/>
                    </a:lnTo>
                    <a:lnTo>
                      <a:pt x="135890" y="48260"/>
                    </a:lnTo>
                    <a:lnTo>
                      <a:pt x="135890" y="29210"/>
                    </a:lnTo>
                    <a:lnTo>
                      <a:pt x="137160" y="24130"/>
                    </a:lnTo>
                    <a:lnTo>
                      <a:pt x="140970" y="20320"/>
                    </a:lnTo>
                    <a:lnTo>
                      <a:pt x="146050" y="22860"/>
                    </a:lnTo>
                    <a:lnTo>
                      <a:pt x="152400" y="29210"/>
                    </a:lnTo>
                    <a:lnTo>
                      <a:pt x="154940" y="35560"/>
                    </a:lnTo>
                    <a:lnTo>
                      <a:pt x="154940" y="41910"/>
                    </a:lnTo>
                    <a:lnTo>
                      <a:pt x="151130" y="54610"/>
                    </a:lnTo>
                    <a:lnTo>
                      <a:pt x="152400" y="57150"/>
                    </a:lnTo>
                    <a:lnTo>
                      <a:pt x="154940" y="57150"/>
                    </a:lnTo>
                    <a:lnTo>
                      <a:pt x="161290" y="54610"/>
                    </a:lnTo>
                    <a:lnTo>
                      <a:pt x="163830" y="50800"/>
                    </a:lnTo>
                    <a:lnTo>
                      <a:pt x="163830" y="48260"/>
                    </a:lnTo>
                    <a:lnTo>
                      <a:pt x="162560" y="4445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7493000" y="614680"/>
                <a:ext cx="83821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83821" h="22861">
                    <a:moveTo>
                      <a:pt x="83820" y="0"/>
                    </a:moveTo>
                    <a:lnTo>
                      <a:pt x="67310" y="2540"/>
                    </a:lnTo>
                    <a:lnTo>
                      <a:pt x="33020" y="19050"/>
                    </a:lnTo>
                    <a:lnTo>
                      <a:pt x="24130" y="21590"/>
                    </a:lnTo>
                    <a:lnTo>
                      <a:pt x="0" y="2286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7522210" y="1248410"/>
                <a:ext cx="38101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69851">
                    <a:moveTo>
                      <a:pt x="0" y="0"/>
                    </a:moveTo>
                    <a:lnTo>
                      <a:pt x="6350" y="11430"/>
                    </a:lnTo>
                    <a:lnTo>
                      <a:pt x="19050" y="44450"/>
                    </a:lnTo>
                    <a:lnTo>
                      <a:pt x="38100" y="6985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7414260" y="692150"/>
                <a:ext cx="43181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57151">
                    <a:moveTo>
                      <a:pt x="43180" y="0"/>
                    </a:moveTo>
                    <a:lnTo>
                      <a:pt x="25400" y="21590"/>
                    </a:lnTo>
                    <a:lnTo>
                      <a:pt x="3810" y="49530"/>
                    </a:lnTo>
                    <a:lnTo>
                      <a:pt x="0" y="5715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7411720" y="1197610"/>
                <a:ext cx="76201" cy="2667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6671">
                    <a:moveTo>
                      <a:pt x="76200" y="26670"/>
                    </a:moveTo>
                    <a:lnTo>
                      <a:pt x="63500" y="20320"/>
                    </a:lnTo>
                    <a:lnTo>
                      <a:pt x="36830" y="15240"/>
                    </a:lnTo>
                    <a:lnTo>
                      <a:pt x="16510" y="8890"/>
                    </a:lnTo>
                    <a:lnTo>
                      <a:pt x="0" y="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7435850" y="1217930"/>
                <a:ext cx="7747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77471" h="63501">
                    <a:moveTo>
                      <a:pt x="77470" y="63500"/>
                    </a:moveTo>
                    <a:lnTo>
                      <a:pt x="59690" y="41910"/>
                    </a:lnTo>
                    <a:lnTo>
                      <a:pt x="34290" y="16510"/>
                    </a:lnTo>
                    <a:lnTo>
                      <a:pt x="21590" y="8890"/>
                    </a:lnTo>
                    <a:lnTo>
                      <a:pt x="0" y="0"/>
                    </a:lnTo>
                  </a:path>
                </a:pathLst>
              </a:custGeom>
              <a:ln w="2794" cap="flat" cmpd="sng" algn="ctr">
                <a:solidFill>
                  <a:srgbClr val="B2CB97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7418959" y="693293"/>
                <a:ext cx="364237" cy="277877"/>
              </a:xfrm>
              <a:custGeom>
                <a:avLst/>
                <a:gdLst/>
                <a:ahLst/>
                <a:cxnLst/>
                <a:rect l="0" t="0" r="0" b="0"/>
                <a:pathLst>
                  <a:path w="364237" h="277877">
                    <a:moveTo>
                      <a:pt x="135128" y="16002"/>
                    </a:moveTo>
                    <a:lnTo>
                      <a:pt x="156845" y="9652"/>
                    </a:lnTo>
                    <a:lnTo>
                      <a:pt x="179070" y="5080"/>
                    </a:lnTo>
                    <a:lnTo>
                      <a:pt x="201676" y="2159"/>
                    </a:lnTo>
                    <a:lnTo>
                      <a:pt x="219202" y="1651"/>
                    </a:lnTo>
                    <a:lnTo>
                      <a:pt x="228219" y="3048"/>
                    </a:lnTo>
                    <a:lnTo>
                      <a:pt x="233299" y="5842"/>
                    </a:lnTo>
                    <a:lnTo>
                      <a:pt x="234442" y="9906"/>
                    </a:lnTo>
                    <a:lnTo>
                      <a:pt x="232156" y="15621"/>
                    </a:lnTo>
                    <a:lnTo>
                      <a:pt x="232156" y="21971"/>
                    </a:lnTo>
                    <a:lnTo>
                      <a:pt x="239776" y="28194"/>
                    </a:lnTo>
                    <a:lnTo>
                      <a:pt x="246888" y="30099"/>
                    </a:lnTo>
                    <a:lnTo>
                      <a:pt x="248285" y="26670"/>
                    </a:lnTo>
                    <a:lnTo>
                      <a:pt x="247777" y="25146"/>
                    </a:lnTo>
                    <a:lnTo>
                      <a:pt x="246634" y="12065"/>
                    </a:lnTo>
                    <a:lnTo>
                      <a:pt x="252222" y="2921"/>
                    </a:lnTo>
                    <a:lnTo>
                      <a:pt x="259461" y="0"/>
                    </a:lnTo>
                    <a:lnTo>
                      <a:pt x="267081" y="1778"/>
                    </a:lnTo>
                    <a:lnTo>
                      <a:pt x="291084" y="16129"/>
                    </a:lnTo>
                    <a:lnTo>
                      <a:pt x="318770" y="34671"/>
                    </a:lnTo>
                    <a:lnTo>
                      <a:pt x="347980" y="59182"/>
                    </a:lnTo>
                    <a:lnTo>
                      <a:pt x="353060" y="65151"/>
                    </a:lnTo>
                    <a:lnTo>
                      <a:pt x="358648" y="73914"/>
                    </a:lnTo>
                    <a:lnTo>
                      <a:pt x="363855" y="91059"/>
                    </a:lnTo>
                    <a:lnTo>
                      <a:pt x="363855" y="98679"/>
                    </a:lnTo>
                    <a:lnTo>
                      <a:pt x="361696" y="103378"/>
                    </a:lnTo>
                    <a:lnTo>
                      <a:pt x="357505" y="106934"/>
                    </a:lnTo>
                    <a:lnTo>
                      <a:pt x="353949" y="107315"/>
                    </a:lnTo>
                    <a:lnTo>
                      <a:pt x="348107" y="105029"/>
                    </a:lnTo>
                    <a:lnTo>
                      <a:pt x="342392" y="100711"/>
                    </a:lnTo>
                    <a:lnTo>
                      <a:pt x="360045" y="125603"/>
                    </a:lnTo>
                    <a:lnTo>
                      <a:pt x="362331" y="130556"/>
                    </a:lnTo>
                    <a:lnTo>
                      <a:pt x="364236" y="138938"/>
                    </a:lnTo>
                    <a:lnTo>
                      <a:pt x="363982" y="141986"/>
                    </a:lnTo>
                    <a:lnTo>
                      <a:pt x="361442" y="148844"/>
                    </a:lnTo>
                    <a:lnTo>
                      <a:pt x="358267" y="152273"/>
                    </a:lnTo>
                    <a:lnTo>
                      <a:pt x="341757" y="143637"/>
                    </a:lnTo>
                    <a:lnTo>
                      <a:pt x="316230" y="123698"/>
                    </a:lnTo>
                    <a:lnTo>
                      <a:pt x="295656" y="101981"/>
                    </a:lnTo>
                    <a:lnTo>
                      <a:pt x="268605" y="89789"/>
                    </a:lnTo>
                    <a:lnTo>
                      <a:pt x="255397" y="85979"/>
                    </a:lnTo>
                    <a:lnTo>
                      <a:pt x="208026" y="85598"/>
                    </a:lnTo>
                    <a:lnTo>
                      <a:pt x="187198" y="90551"/>
                    </a:lnTo>
                    <a:lnTo>
                      <a:pt x="160274" y="103505"/>
                    </a:lnTo>
                    <a:lnTo>
                      <a:pt x="128143" y="127508"/>
                    </a:lnTo>
                    <a:lnTo>
                      <a:pt x="102997" y="162433"/>
                    </a:lnTo>
                    <a:lnTo>
                      <a:pt x="91440" y="186436"/>
                    </a:lnTo>
                    <a:lnTo>
                      <a:pt x="82550" y="225552"/>
                    </a:lnTo>
                    <a:lnTo>
                      <a:pt x="68961" y="252603"/>
                    </a:lnTo>
                    <a:lnTo>
                      <a:pt x="65405" y="262255"/>
                    </a:lnTo>
                    <a:lnTo>
                      <a:pt x="61722" y="266446"/>
                    </a:lnTo>
                    <a:lnTo>
                      <a:pt x="54864" y="270764"/>
                    </a:lnTo>
                    <a:lnTo>
                      <a:pt x="52578" y="274574"/>
                    </a:lnTo>
                    <a:lnTo>
                      <a:pt x="47879" y="277622"/>
                    </a:lnTo>
                    <a:lnTo>
                      <a:pt x="46609" y="277876"/>
                    </a:lnTo>
                    <a:lnTo>
                      <a:pt x="39878" y="277749"/>
                    </a:lnTo>
                    <a:lnTo>
                      <a:pt x="33020" y="273939"/>
                    </a:lnTo>
                    <a:lnTo>
                      <a:pt x="28702" y="264795"/>
                    </a:lnTo>
                    <a:lnTo>
                      <a:pt x="31877" y="253746"/>
                    </a:lnTo>
                    <a:lnTo>
                      <a:pt x="36449" y="248666"/>
                    </a:lnTo>
                    <a:lnTo>
                      <a:pt x="28067" y="249682"/>
                    </a:lnTo>
                    <a:lnTo>
                      <a:pt x="21717" y="248793"/>
                    </a:lnTo>
                    <a:lnTo>
                      <a:pt x="16256" y="244856"/>
                    </a:lnTo>
                    <a:lnTo>
                      <a:pt x="16256" y="240665"/>
                    </a:lnTo>
                    <a:lnTo>
                      <a:pt x="21463" y="236855"/>
                    </a:lnTo>
                    <a:lnTo>
                      <a:pt x="9652" y="238760"/>
                    </a:lnTo>
                    <a:lnTo>
                      <a:pt x="5334" y="238379"/>
                    </a:lnTo>
                    <a:lnTo>
                      <a:pt x="889" y="234569"/>
                    </a:lnTo>
                    <a:lnTo>
                      <a:pt x="0" y="224536"/>
                    </a:lnTo>
                    <a:lnTo>
                      <a:pt x="14605" y="197231"/>
                    </a:lnTo>
                    <a:lnTo>
                      <a:pt x="20193" y="183007"/>
                    </a:lnTo>
                    <a:lnTo>
                      <a:pt x="41402" y="127762"/>
                    </a:lnTo>
                    <a:lnTo>
                      <a:pt x="32004" y="126111"/>
                    </a:lnTo>
                    <a:lnTo>
                      <a:pt x="25019" y="122428"/>
                    </a:lnTo>
                    <a:lnTo>
                      <a:pt x="23495" y="117094"/>
                    </a:lnTo>
                    <a:lnTo>
                      <a:pt x="26797" y="109220"/>
                    </a:lnTo>
                    <a:lnTo>
                      <a:pt x="40767" y="88773"/>
                    </a:lnTo>
                    <a:lnTo>
                      <a:pt x="62357" y="66548"/>
                    </a:lnTo>
                    <a:lnTo>
                      <a:pt x="94234" y="38481"/>
                    </a:lnTo>
                    <a:lnTo>
                      <a:pt x="124460" y="19812"/>
                    </a:lnTo>
                    <a:close/>
                  </a:path>
                </a:pathLst>
              </a:custGeom>
              <a:solidFill>
                <a:srgbClr val="AB5F1C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7763129" y="790194"/>
                <a:ext cx="21972" cy="4319"/>
              </a:xfrm>
              <a:custGeom>
                <a:avLst/>
                <a:gdLst/>
                <a:ahLst/>
                <a:cxnLst/>
                <a:rect l="0" t="0" r="0" b="0"/>
                <a:pathLst>
                  <a:path w="21972" h="4319">
                    <a:moveTo>
                      <a:pt x="0" y="0"/>
                    </a:moveTo>
                    <a:lnTo>
                      <a:pt x="21971" y="0"/>
                    </a:lnTo>
                    <a:lnTo>
                      <a:pt x="19812" y="2032"/>
                    </a:lnTo>
                    <a:lnTo>
                      <a:pt x="16891" y="3556"/>
                    </a:lnTo>
                    <a:lnTo>
                      <a:pt x="12573" y="4318"/>
                    </a:lnTo>
                    <a:lnTo>
                      <a:pt x="7239" y="3683"/>
                    </a:lnTo>
                    <a:lnTo>
                      <a:pt x="2286" y="1651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7534529" y="739648"/>
                <a:ext cx="19559" cy="5462"/>
              </a:xfrm>
              <a:custGeom>
                <a:avLst/>
                <a:gdLst/>
                <a:ahLst/>
                <a:cxnLst/>
                <a:rect l="0" t="0" r="0" b="0"/>
                <a:pathLst>
                  <a:path w="19559" h="5462">
                    <a:moveTo>
                      <a:pt x="19558" y="5461"/>
                    </a:moveTo>
                    <a:lnTo>
                      <a:pt x="10922" y="5461"/>
                    </a:lnTo>
                    <a:lnTo>
                      <a:pt x="10668" y="5334"/>
                    </a:lnTo>
                    <a:lnTo>
                      <a:pt x="9271" y="5334"/>
                    </a:lnTo>
                    <a:lnTo>
                      <a:pt x="9017" y="5461"/>
                    </a:lnTo>
                    <a:lnTo>
                      <a:pt x="0" y="5461"/>
                    </a:lnTo>
                    <a:lnTo>
                      <a:pt x="6604" y="508"/>
                    </a:lnTo>
                    <a:lnTo>
                      <a:pt x="8763" y="0"/>
                    </a:lnTo>
                    <a:lnTo>
                      <a:pt x="11049" y="127"/>
                    </a:lnTo>
                    <a:lnTo>
                      <a:pt x="13335" y="889"/>
                    </a:lnTo>
                    <a:lnTo>
                      <a:pt x="18796" y="4191"/>
                    </a:lnTo>
                    <a:lnTo>
                      <a:pt x="19304" y="4699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7506589" y="790194"/>
                <a:ext cx="49785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49785" h="45086">
                    <a:moveTo>
                      <a:pt x="49784" y="0"/>
                    </a:moveTo>
                    <a:lnTo>
                      <a:pt x="49403" y="508"/>
                    </a:lnTo>
                    <a:lnTo>
                      <a:pt x="45466" y="3175"/>
                    </a:lnTo>
                    <a:lnTo>
                      <a:pt x="44958" y="3429"/>
                    </a:lnTo>
                    <a:lnTo>
                      <a:pt x="18161" y="24892"/>
                    </a:lnTo>
                    <a:lnTo>
                      <a:pt x="8763" y="36195"/>
                    </a:lnTo>
                    <a:lnTo>
                      <a:pt x="6096" y="42037"/>
                    </a:lnTo>
                    <a:lnTo>
                      <a:pt x="5207" y="45085"/>
                    </a:lnTo>
                    <a:lnTo>
                      <a:pt x="0" y="45085"/>
                    </a:lnTo>
                    <a:lnTo>
                      <a:pt x="254" y="42799"/>
                    </a:lnTo>
                    <a:lnTo>
                      <a:pt x="1778" y="38481"/>
                    </a:lnTo>
                    <a:lnTo>
                      <a:pt x="7366" y="29210"/>
                    </a:lnTo>
                    <a:lnTo>
                      <a:pt x="17653" y="18161"/>
                    </a:lnTo>
                    <a:lnTo>
                      <a:pt x="41148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7758303" y="835279"/>
                <a:ext cx="15114" cy="4700"/>
              </a:xfrm>
              <a:custGeom>
                <a:avLst/>
                <a:gdLst/>
                <a:ahLst/>
                <a:cxnLst/>
                <a:rect l="0" t="0" r="0" b="0"/>
                <a:pathLst>
                  <a:path w="15114" h="4700">
                    <a:moveTo>
                      <a:pt x="15113" y="0"/>
                    </a:moveTo>
                    <a:lnTo>
                      <a:pt x="14351" y="1778"/>
                    </a:lnTo>
                    <a:lnTo>
                      <a:pt x="13843" y="2413"/>
                    </a:lnTo>
                    <a:lnTo>
                      <a:pt x="13589" y="2540"/>
                    </a:lnTo>
                    <a:lnTo>
                      <a:pt x="13335" y="3175"/>
                    </a:lnTo>
                    <a:lnTo>
                      <a:pt x="11557" y="4064"/>
                    </a:lnTo>
                    <a:lnTo>
                      <a:pt x="11303" y="4064"/>
                    </a:lnTo>
                    <a:lnTo>
                      <a:pt x="10668" y="4445"/>
                    </a:lnTo>
                    <a:lnTo>
                      <a:pt x="9652" y="4699"/>
                    </a:lnTo>
                    <a:lnTo>
                      <a:pt x="5588" y="4445"/>
                    </a:lnTo>
                    <a:lnTo>
                      <a:pt x="3810" y="3683"/>
                    </a:lnTo>
                    <a:lnTo>
                      <a:pt x="1016" y="1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7509891" y="789051"/>
                <a:ext cx="278131" cy="241682"/>
              </a:xfrm>
              <a:custGeom>
                <a:avLst/>
                <a:gdLst/>
                <a:ahLst/>
                <a:cxnLst/>
                <a:rect l="0" t="0" r="0" b="0"/>
                <a:pathLst>
                  <a:path w="278131" h="241682">
                    <a:moveTo>
                      <a:pt x="4318" y="174752"/>
                    </a:moveTo>
                    <a:lnTo>
                      <a:pt x="1651" y="162814"/>
                    </a:lnTo>
                    <a:lnTo>
                      <a:pt x="0" y="145034"/>
                    </a:lnTo>
                    <a:lnTo>
                      <a:pt x="889" y="127254"/>
                    </a:lnTo>
                    <a:lnTo>
                      <a:pt x="5842" y="102997"/>
                    </a:lnTo>
                    <a:lnTo>
                      <a:pt x="18415" y="72517"/>
                    </a:lnTo>
                    <a:lnTo>
                      <a:pt x="32893" y="50673"/>
                    </a:lnTo>
                    <a:lnTo>
                      <a:pt x="51181" y="32258"/>
                    </a:lnTo>
                    <a:lnTo>
                      <a:pt x="79502" y="14097"/>
                    </a:lnTo>
                    <a:lnTo>
                      <a:pt x="105918" y="3810"/>
                    </a:lnTo>
                    <a:lnTo>
                      <a:pt x="133858" y="0"/>
                    </a:lnTo>
                    <a:lnTo>
                      <a:pt x="162941" y="2794"/>
                    </a:lnTo>
                    <a:lnTo>
                      <a:pt x="193167" y="12573"/>
                    </a:lnTo>
                    <a:lnTo>
                      <a:pt x="219710" y="26162"/>
                    </a:lnTo>
                    <a:lnTo>
                      <a:pt x="234696" y="37338"/>
                    </a:lnTo>
                    <a:lnTo>
                      <a:pt x="243459" y="46863"/>
                    </a:lnTo>
                    <a:lnTo>
                      <a:pt x="249682" y="57150"/>
                    </a:lnTo>
                    <a:lnTo>
                      <a:pt x="252984" y="67691"/>
                    </a:lnTo>
                    <a:lnTo>
                      <a:pt x="253619" y="78994"/>
                    </a:lnTo>
                    <a:lnTo>
                      <a:pt x="251460" y="90805"/>
                    </a:lnTo>
                    <a:lnTo>
                      <a:pt x="246634" y="103124"/>
                    </a:lnTo>
                    <a:lnTo>
                      <a:pt x="255016" y="107188"/>
                    </a:lnTo>
                    <a:lnTo>
                      <a:pt x="259969" y="110236"/>
                    </a:lnTo>
                    <a:lnTo>
                      <a:pt x="269621" y="118872"/>
                    </a:lnTo>
                    <a:lnTo>
                      <a:pt x="273685" y="124714"/>
                    </a:lnTo>
                    <a:lnTo>
                      <a:pt x="276479" y="131318"/>
                    </a:lnTo>
                    <a:lnTo>
                      <a:pt x="278130" y="140716"/>
                    </a:lnTo>
                    <a:lnTo>
                      <a:pt x="277622" y="151257"/>
                    </a:lnTo>
                    <a:lnTo>
                      <a:pt x="272288" y="168656"/>
                    </a:lnTo>
                    <a:lnTo>
                      <a:pt x="255270" y="196977"/>
                    </a:lnTo>
                    <a:lnTo>
                      <a:pt x="207645" y="231902"/>
                    </a:lnTo>
                    <a:lnTo>
                      <a:pt x="89408" y="241681"/>
                    </a:lnTo>
                    <a:lnTo>
                      <a:pt x="56769" y="232791"/>
                    </a:lnTo>
                    <a:lnTo>
                      <a:pt x="35433" y="221107"/>
                    </a:lnTo>
                    <a:lnTo>
                      <a:pt x="12954" y="196342"/>
                    </a:lnTo>
                    <a:lnTo>
                      <a:pt x="8001" y="185928"/>
                    </a:lnTo>
                    <a:close/>
                  </a:path>
                </a:pathLst>
              </a:custGeom>
              <a:solidFill>
                <a:srgbClr val="68678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7522337" y="892175"/>
                <a:ext cx="261113" cy="119635"/>
              </a:xfrm>
              <a:custGeom>
                <a:avLst/>
                <a:gdLst/>
                <a:ahLst/>
                <a:cxnLst/>
                <a:rect l="0" t="0" r="0" b="0"/>
                <a:pathLst>
                  <a:path w="261113" h="119635">
                    <a:moveTo>
                      <a:pt x="224155" y="72517"/>
                    </a:moveTo>
                    <a:lnTo>
                      <a:pt x="190754" y="91948"/>
                    </a:lnTo>
                    <a:lnTo>
                      <a:pt x="158623" y="106299"/>
                    </a:lnTo>
                    <a:lnTo>
                      <a:pt x="143129" y="111506"/>
                    </a:lnTo>
                    <a:lnTo>
                      <a:pt x="113157" y="118110"/>
                    </a:lnTo>
                    <a:lnTo>
                      <a:pt x="91440" y="119634"/>
                    </a:lnTo>
                    <a:lnTo>
                      <a:pt x="63627" y="116967"/>
                    </a:lnTo>
                    <a:lnTo>
                      <a:pt x="37211" y="109220"/>
                    </a:lnTo>
                    <a:lnTo>
                      <a:pt x="12065" y="96520"/>
                    </a:lnTo>
                    <a:lnTo>
                      <a:pt x="0" y="88138"/>
                    </a:lnTo>
                    <a:lnTo>
                      <a:pt x="57912" y="63373"/>
                    </a:lnTo>
                    <a:lnTo>
                      <a:pt x="116205" y="40513"/>
                    </a:lnTo>
                    <a:lnTo>
                      <a:pt x="175006" y="19304"/>
                    </a:lnTo>
                    <a:lnTo>
                      <a:pt x="234188" y="0"/>
                    </a:lnTo>
                    <a:lnTo>
                      <a:pt x="243459" y="3302"/>
                    </a:lnTo>
                    <a:lnTo>
                      <a:pt x="250825" y="7366"/>
                    </a:lnTo>
                    <a:lnTo>
                      <a:pt x="256286" y="12065"/>
                    </a:lnTo>
                    <a:lnTo>
                      <a:pt x="259842" y="17272"/>
                    </a:lnTo>
                    <a:lnTo>
                      <a:pt x="261112" y="27305"/>
                    </a:lnTo>
                    <a:lnTo>
                      <a:pt x="258191" y="36195"/>
                    </a:lnTo>
                    <a:lnTo>
                      <a:pt x="254000" y="43942"/>
                    </a:lnTo>
                    <a:lnTo>
                      <a:pt x="232791" y="66929"/>
                    </a:lnTo>
                    <a:close/>
                  </a:path>
                </a:pathLst>
              </a:custGeom>
              <a:solidFill>
                <a:srgbClr val="98A2B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7522337" y="824611"/>
                <a:ext cx="241174" cy="155703"/>
              </a:xfrm>
              <a:custGeom>
                <a:avLst/>
                <a:gdLst/>
                <a:ahLst/>
                <a:cxnLst/>
                <a:rect l="0" t="0" r="0" b="0"/>
                <a:pathLst>
                  <a:path w="241174" h="155703">
                    <a:moveTo>
                      <a:pt x="234188" y="67564"/>
                    </a:moveTo>
                    <a:lnTo>
                      <a:pt x="116205" y="108077"/>
                    </a:lnTo>
                    <a:lnTo>
                      <a:pt x="57912" y="130937"/>
                    </a:lnTo>
                    <a:lnTo>
                      <a:pt x="0" y="155702"/>
                    </a:lnTo>
                    <a:lnTo>
                      <a:pt x="4445" y="122682"/>
                    </a:lnTo>
                    <a:lnTo>
                      <a:pt x="15875" y="93218"/>
                    </a:lnTo>
                    <a:lnTo>
                      <a:pt x="27178" y="75692"/>
                    </a:lnTo>
                    <a:lnTo>
                      <a:pt x="41402" y="59309"/>
                    </a:lnTo>
                    <a:lnTo>
                      <a:pt x="68453" y="37719"/>
                    </a:lnTo>
                    <a:lnTo>
                      <a:pt x="102235" y="19431"/>
                    </a:lnTo>
                    <a:lnTo>
                      <a:pt x="136144" y="8890"/>
                    </a:lnTo>
                    <a:lnTo>
                      <a:pt x="169164" y="1778"/>
                    </a:lnTo>
                    <a:lnTo>
                      <a:pt x="186563" y="0"/>
                    </a:lnTo>
                    <a:lnTo>
                      <a:pt x="204343" y="127"/>
                    </a:lnTo>
                    <a:lnTo>
                      <a:pt x="220472" y="4064"/>
                    </a:lnTo>
                    <a:lnTo>
                      <a:pt x="229108" y="9271"/>
                    </a:lnTo>
                    <a:lnTo>
                      <a:pt x="234188" y="14732"/>
                    </a:lnTo>
                    <a:lnTo>
                      <a:pt x="237617" y="21590"/>
                    </a:lnTo>
                    <a:lnTo>
                      <a:pt x="241173" y="34036"/>
                    </a:lnTo>
                    <a:lnTo>
                      <a:pt x="240792" y="49403"/>
                    </a:lnTo>
                    <a:lnTo>
                      <a:pt x="237744" y="61849"/>
                    </a:lnTo>
                    <a:close/>
                  </a:path>
                </a:pathLst>
              </a:custGeom>
              <a:solidFill>
                <a:srgbClr val="7372AA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7625461" y="863981"/>
                <a:ext cx="129160" cy="88647"/>
              </a:xfrm>
              <a:custGeom>
                <a:avLst/>
                <a:gdLst/>
                <a:ahLst/>
                <a:cxnLst/>
                <a:rect l="0" t="0" r="0" b="0"/>
                <a:pathLst>
                  <a:path w="129160" h="88647">
                    <a:moveTo>
                      <a:pt x="114935" y="8001"/>
                    </a:moveTo>
                    <a:lnTo>
                      <a:pt x="120904" y="12446"/>
                    </a:lnTo>
                    <a:lnTo>
                      <a:pt x="125349" y="17907"/>
                    </a:lnTo>
                    <a:lnTo>
                      <a:pt x="128778" y="26416"/>
                    </a:lnTo>
                    <a:lnTo>
                      <a:pt x="129159" y="36703"/>
                    </a:lnTo>
                    <a:lnTo>
                      <a:pt x="127635" y="45085"/>
                    </a:lnTo>
                    <a:lnTo>
                      <a:pt x="121285" y="56007"/>
                    </a:lnTo>
                    <a:lnTo>
                      <a:pt x="113157" y="63754"/>
                    </a:lnTo>
                    <a:lnTo>
                      <a:pt x="85471" y="78740"/>
                    </a:lnTo>
                    <a:lnTo>
                      <a:pt x="66167" y="85471"/>
                    </a:lnTo>
                    <a:lnTo>
                      <a:pt x="44958" y="88646"/>
                    </a:lnTo>
                    <a:lnTo>
                      <a:pt x="25654" y="86360"/>
                    </a:lnTo>
                    <a:lnTo>
                      <a:pt x="8128" y="78867"/>
                    </a:lnTo>
                    <a:lnTo>
                      <a:pt x="0" y="73279"/>
                    </a:lnTo>
                    <a:lnTo>
                      <a:pt x="1905" y="59690"/>
                    </a:lnTo>
                    <a:lnTo>
                      <a:pt x="7239" y="46736"/>
                    </a:lnTo>
                    <a:lnTo>
                      <a:pt x="16002" y="34417"/>
                    </a:lnTo>
                    <a:lnTo>
                      <a:pt x="33020" y="18796"/>
                    </a:lnTo>
                    <a:lnTo>
                      <a:pt x="53975" y="5969"/>
                    </a:lnTo>
                    <a:lnTo>
                      <a:pt x="70104" y="762"/>
                    </a:lnTo>
                    <a:lnTo>
                      <a:pt x="86360" y="0"/>
                    </a:lnTo>
                    <a:lnTo>
                      <a:pt x="102616" y="2921"/>
                    </a:lnTo>
                    <a:close/>
                  </a:path>
                </a:pathLst>
              </a:custGeom>
              <a:solidFill>
                <a:srgbClr val="8F2A3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7481189" y="879475"/>
                <a:ext cx="403226" cy="213996"/>
              </a:xfrm>
              <a:custGeom>
                <a:avLst/>
                <a:gdLst/>
                <a:ahLst/>
                <a:cxnLst/>
                <a:rect l="0" t="0" r="0" b="0"/>
                <a:pathLst>
                  <a:path w="403226" h="213996">
                    <a:moveTo>
                      <a:pt x="80772" y="139319"/>
                    </a:moveTo>
                    <a:lnTo>
                      <a:pt x="131572" y="139319"/>
                    </a:lnTo>
                    <a:lnTo>
                      <a:pt x="232156" y="133477"/>
                    </a:lnTo>
                    <a:lnTo>
                      <a:pt x="267843" y="113284"/>
                    </a:lnTo>
                    <a:lnTo>
                      <a:pt x="297942" y="85090"/>
                    </a:lnTo>
                    <a:lnTo>
                      <a:pt x="309118" y="57023"/>
                    </a:lnTo>
                    <a:lnTo>
                      <a:pt x="302514" y="18415"/>
                    </a:lnTo>
                    <a:lnTo>
                      <a:pt x="303530" y="13208"/>
                    </a:lnTo>
                    <a:lnTo>
                      <a:pt x="306578" y="7747"/>
                    </a:lnTo>
                    <a:lnTo>
                      <a:pt x="310134" y="4445"/>
                    </a:lnTo>
                    <a:lnTo>
                      <a:pt x="318389" y="508"/>
                    </a:lnTo>
                    <a:lnTo>
                      <a:pt x="320421" y="0"/>
                    </a:lnTo>
                    <a:lnTo>
                      <a:pt x="346710" y="4572"/>
                    </a:lnTo>
                    <a:lnTo>
                      <a:pt x="359156" y="9652"/>
                    </a:lnTo>
                    <a:lnTo>
                      <a:pt x="372745" y="22733"/>
                    </a:lnTo>
                    <a:lnTo>
                      <a:pt x="382524" y="47371"/>
                    </a:lnTo>
                    <a:lnTo>
                      <a:pt x="384429" y="60960"/>
                    </a:lnTo>
                    <a:lnTo>
                      <a:pt x="390525" y="63373"/>
                    </a:lnTo>
                    <a:lnTo>
                      <a:pt x="394589" y="67183"/>
                    </a:lnTo>
                    <a:lnTo>
                      <a:pt x="399923" y="75057"/>
                    </a:lnTo>
                    <a:lnTo>
                      <a:pt x="403225" y="84201"/>
                    </a:lnTo>
                    <a:lnTo>
                      <a:pt x="401574" y="93853"/>
                    </a:lnTo>
                    <a:lnTo>
                      <a:pt x="393065" y="108585"/>
                    </a:lnTo>
                    <a:lnTo>
                      <a:pt x="363220" y="141224"/>
                    </a:lnTo>
                    <a:lnTo>
                      <a:pt x="342265" y="157988"/>
                    </a:lnTo>
                    <a:lnTo>
                      <a:pt x="323342" y="170434"/>
                    </a:lnTo>
                    <a:lnTo>
                      <a:pt x="301244" y="181483"/>
                    </a:lnTo>
                    <a:lnTo>
                      <a:pt x="281686" y="188722"/>
                    </a:lnTo>
                    <a:lnTo>
                      <a:pt x="268605" y="190881"/>
                    </a:lnTo>
                    <a:lnTo>
                      <a:pt x="255524" y="190627"/>
                    </a:lnTo>
                    <a:lnTo>
                      <a:pt x="252095" y="185928"/>
                    </a:lnTo>
                    <a:lnTo>
                      <a:pt x="243459" y="182880"/>
                    </a:lnTo>
                    <a:lnTo>
                      <a:pt x="210693" y="187452"/>
                    </a:lnTo>
                    <a:lnTo>
                      <a:pt x="201295" y="192532"/>
                    </a:lnTo>
                    <a:lnTo>
                      <a:pt x="197104" y="198120"/>
                    </a:lnTo>
                    <a:lnTo>
                      <a:pt x="196977" y="206121"/>
                    </a:lnTo>
                    <a:lnTo>
                      <a:pt x="192786" y="210693"/>
                    </a:lnTo>
                    <a:lnTo>
                      <a:pt x="183261" y="213868"/>
                    </a:lnTo>
                    <a:lnTo>
                      <a:pt x="148844" y="213995"/>
                    </a:lnTo>
                    <a:lnTo>
                      <a:pt x="92456" y="209423"/>
                    </a:lnTo>
                    <a:lnTo>
                      <a:pt x="59055" y="203454"/>
                    </a:lnTo>
                    <a:lnTo>
                      <a:pt x="29845" y="193040"/>
                    </a:lnTo>
                    <a:lnTo>
                      <a:pt x="19939" y="187452"/>
                    </a:lnTo>
                    <a:lnTo>
                      <a:pt x="12192" y="178943"/>
                    </a:lnTo>
                    <a:lnTo>
                      <a:pt x="5588" y="155194"/>
                    </a:lnTo>
                    <a:lnTo>
                      <a:pt x="0" y="144145"/>
                    </a:lnTo>
                    <a:lnTo>
                      <a:pt x="2159" y="134239"/>
                    </a:lnTo>
                    <a:lnTo>
                      <a:pt x="9906" y="125222"/>
                    </a:lnTo>
                    <a:lnTo>
                      <a:pt x="19050" y="120015"/>
                    </a:lnTo>
                    <a:lnTo>
                      <a:pt x="36068" y="120015"/>
                    </a:lnTo>
                    <a:lnTo>
                      <a:pt x="46990" y="122936"/>
                    </a:lnTo>
                    <a:close/>
                  </a:path>
                </a:pathLst>
              </a:custGeom>
              <a:solidFill>
                <a:srgbClr val="AB5F1C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7779258" y="919480"/>
                <a:ext cx="15114" cy="41911"/>
              </a:xfrm>
              <a:custGeom>
                <a:avLst/>
                <a:gdLst/>
                <a:ahLst/>
                <a:cxnLst/>
                <a:rect l="0" t="0" r="0" b="0"/>
                <a:pathLst>
                  <a:path w="15114" h="41911">
                    <a:moveTo>
                      <a:pt x="8509" y="21209"/>
                    </a:moveTo>
                    <a:lnTo>
                      <a:pt x="10033" y="0"/>
                    </a:lnTo>
                    <a:lnTo>
                      <a:pt x="15113" y="0"/>
                    </a:lnTo>
                    <a:lnTo>
                      <a:pt x="11811" y="32131"/>
                    </a:lnTo>
                    <a:lnTo>
                      <a:pt x="6477" y="41910"/>
                    </a:lnTo>
                    <a:lnTo>
                      <a:pt x="0" y="41910"/>
                    </a:lnTo>
                    <a:lnTo>
                      <a:pt x="7112" y="31369"/>
                    </a:lnTo>
                    <a:lnTo>
                      <a:pt x="7874" y="29083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7775321" y="961390"/>
                <a:ext cx="49277" cy="41784"/>
              </a:xfrm>
              <a:custGeom>
                <a:avLst/>
                <a:gdLst/>
                <a:ahLst/>
                <a:cxnLst/>
                <a:rect l="0" t="0" r="0" b="0"/>
                <a:pathLst>
                  <a:path w="49277" h="41784">
                    <a:moveTo>
                      <a:pt x="49276" y="0"/>
                    </a:moveTo>
                    <a:lnTo>
                      <a:pt x="48260" y="5588"/>
                    </a:lnTo>
                    <a:lnTo>
                      <a:pt x="46990" y="8636"/>
                    </a:lnTo>
                    <a:lnTo>
                      <a:pt x="38100" y="23749"/>
                    </a:lnTo>
                    <a:lnTo>
                      <a:pt x="35052" y="27051"/>
                    </a:lnTo>
                    <a:lnTo>
                      <a:pt x="34925" y="27178"/>
                    </a:lnTo>
                    <a:lnTo>
                      <a:pt x="34925" y="27305"/>
                    </a:lnTo>
                    <a:lnTo>
                      <a:pt x="33147" y="28956"/>
                    </a:lnTo>
                    <a:lnTo>
                      <a:pt x="32893" y="28956"/>
                    </a:lnTo>
                    <a:lnTo>
                      <a:pt x="31369" y="30607"/>
                    </a:lnTo>
                    <a:lnTo>
                      <a:pt x="27559" y="33401"/>
                    </a:lnTo>
                    <a:lnTo>
                      <a:pt x="12446" y="41783"/>
                    </a:lnTo>
                    <a:lnTo>
                      <a:pt x="0" y="41783"/>
                    </a:lnTo>
                    <a:lnTo>
                      <a:pt x="12319" y="35941"/>
                    </a:lnTo>
                    <a:lnTo>
                      <a:pt x="17272" y="33782"/>
                    </a:lnTo>
                    <a:lnTo>
                      <a:pt x="24892" y="29337"/>
                    </a:lnTo>
                    <a:lnTo>
                      <a:pt x="27051" y="27305"/>
                    </a:lnTo>
                    <a:lnTo>
                      <a:pt x="27940" y="26797"/>
                    </a:lnTo>
                    <a:lnTo>
                      <a:pt x="30226" y="24892"/>
                    </a:lnTo>
                    <a:lnTo>
                      <a:pt x="30988" y="24257"/>
                    </a:lnTo>
                    <a:lnTo>
                      <a:pt x="35687" y="19685"/>
                    </a:lnTo>
                    <a:lnTo>
                      <a:pt x="35687" y="19304"/>
                    </a:lnTo>
                    <a:lnTo>
                      <a:pt x="35941" y="18669"/>
                    </a:lnTo>
                    <a:lnTo>
                      <a:pt x="36449" y="17907"/>
                    </a:lnTo>
                    <a:lnTo>
                      <a:pt x="41656" y="7112"/>
                    </a:lnTo>
                    <a:lnTo>
                      <a:pt x="44069" y="3175"/>
                    </a:lnTo>
                    <a:lnTo>
                      <a:pt x="44577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7816215" y="961390"/>
                <a:ext cx="28322" cy="41784"/>
              </a:xfrm>
              <a:custGeom>
                <a:avLst/>
                <a:gdLst/>
                <a:ahLst/>
                <a:cxnLst/>
                <a:rect l="0" t="0" r="0" b="0"/>
                <a:pathLst>
                  <a:path w="28322" h="41784">
                    <a:moveTo>
                      <a:pt x="28321" y="0"/>
                    </a:moveTo>
                    <a:lnTo>
                      <a:pt x="23749" y="21209"/>
                    </a:lnTo>
                    <a:lnTo>
                      <a:pt x="21590" y="25273"/>
                    </a:lnTo>
                    <a:lnTo>
                      <a:pt x="17780" y="29464"/>
                    </a:lnTo>
                    <a:lnTo>
                      <a:pt x="8890" y="35941"/>
                    </a:lnTo>
                    <a:lnTo>
                      <a:pt x="4953" y="41783"/>
                    </a:lnTo>
                    <a:lnTo>
                      <a:pt x="0" y="41783"/>
                    </a:lnTo>
                    <a:lnTo>
                      <a:pt x="2032" y="36703"/>
                    </a:lnTo>
                    <a:lnTo>
                      <a:pt x="4572" y="33401"/>
                    </a:lnTo>
                    <a:lnTo>
                      <a:pt x="17018" y="23114"/>
                    </a:lnTo>
                    <a:lnTo>
                      <a:pt x="21082" y="13462"/>
                    </a:lnTo>
                    <a:lnTo>
                      <a:pt x="23622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7294626" y="829183"/>
                <a:ext cx="118111" cy="167133"/>
              </a:xfrm>
              <a:custGeom>
                <a:avLst/>
                <a:gdLst/>
                <a:ahLst/>
                <a:cxnLst/>
                <a:rect l="0" t="0" r="0" b="0"/>
                <a:pathLst>
                  <a:path w="118111" h="167133">
                    <a:moveTo>
                      <a:pt x="29337" y="4064"/>
                    </a:moveTo>
                    <a:lnTo>
                      <a:pt x="35560" y="0"/>
                    </a:lnTo>
                    <a:lnTo>
                      <a:pt x="41529" y="254"/>
                    </a:lnTo>
                    <a:lnTo>
                      <a:pt x="65659" y="9652"/>
                    </a:lnTo>
                    <a:lnTo>
                      <a:pt x="78486" y="18288"/>
                    </a:lnTo>
                    <a:lnTo>
                      <a:pt x="96774" y="37211"/>
                    </a:lnTo>
                    <a:lnTo>
                      <a:pt x="110998" y="62230"/>
                    </a:lnTo>
                    <a:lnTo>
                      <a:pt x="118110" y="82804"/>
                    </a:lnTo>
                    <a:lnTo>
                      <a:pt x="103632" y="125730"/>
                    </a:lnTo>
                    <a:lnTo>
                      <a:pt x="94615" y="147447"/>
                    </a:lnTo>
                    <a:lnTo>
                      <a:pt x="79502" y="166243"/>
                    </a:lnTo>
                    <a:lnTo>
                      <a:pt x="73660" y="167132"/>
                    </a:lnTo>
                    <a:lnTo>
                      <a:pt x="51562" y="164211"/>
                    </a:lnTo>
                    <a:lnTo>
                      <a:pt x="46101" y="161163"/>
                    </a:lnTo>
                    <a:lnTo>
                      <a:pt x="24892" y="144145"/>
                    </a:lnTo>
                    <a:lnTo>
                      <a:pt x="16510" y="133731"/>
                    </a:lnTo>
                    <a:lnTo>
                      <a:pt x="14224" y="125222"/>
                    </a:lnTo>
                    <a:lnTo>
                      <a:pt x="16002" y="118364"/>
                    </a:lnTo>
                    <a:lnTo>
                      <a:pt x="19558" y="115443"/>
                    </a:lnTo>
                    <a:lnTo>
                      <a:pt x="22098" y="115443"/>
                    </a:lnTo>
                    <a:lnTo>
                      <a:pt x="25400" y="116459"/>
                    </a:lnTo>
                    <a:lnTo>
                      <a:pt x="25273" y="113792"/>
                    </a:lnTo>
                    <a:lnTo>
                      <a:pt x="26416" y="110998"/>
                    </a:lnTo>
                    <a:lnTo>
                      <a:pt x="29845" y="109347"/>
                    </a:lnTo>
                    <a:lnTo>
                      <a:pt x="33909" y="106426"/>
                    </a:lnTo>
                    <a:lnTo>
                      <a:pt x="37084" y="101600"/>
                    </a:lnTo>
                    <a:lnTo>
                      <a:pt x="38481" y="96012"/>
                    </a:lnTo>
                    <a:lnTo>
                      <a:pt x="35941" y="87630"/>
                    </a:lnTo>
                    <a:lnTo>
                      <a:pt x="30353" y="81534"/>
                    </a:lnTo>
                    <a:lnTo>
                      <a:pt x="25146" y="73533"/>
                    </a:lnTo>
                    <a:lnTo>
                      <a:pt x="18288" y="66675"/>
                    </a:lnTo>
                    <a:lnTo>
                      <a:pt x="11938" y="62865"/>
                    </a:lnTo>
                    <a:lnTo>
                      <a:pt x="7747" y="57277"/>
                    </a:lnTo>
                    <a:lnTo>
                      <a:pt x="8382" y="53594"/>
                    </a:lnTo>
                    <a:lnTo>
                      <a:pt x="3302" y="52451"/>
                    </a:lnTo>
                    <a:lnTo>
                      <a:pt x="0" y="44450"/>
                    </a:lnTo>
                    <a:lnTo>
                      <a:pt x="1524" y="35814"/>
                    </a:lnTo>
                    <a:lnTo>
                      <a:pt x="5969" y="29718"/>
                    </a:lnTo>
                    <a:lnTo>
                      <a:pt x="11557" y="26543"/>
                    </a:lnTo>
                    <a:lnTo>
                      <a:pt x="10033" y="20955"/>
                    </a:lnTo>
                    <a:lnTo>
                      <a:pt x="10922" y="17145"/>
                    </a:lnTo>
                    <a:lnTo>
                      <a:pt x="18288" y="5969"/>
                    </a:lnTo>
                    <a:lnTo>
                      <a:pt x="24130" y="3429"/>
                    </a:lnTo>
                    <a:lnTo>
                      <a:pt x="28829" y="5969"/>
                    </a:lnTo>
                    <a:lnTo>
                      <a:pt x="29083" y="5969"/>
                    </a:lnTo>
                    <a:close/>
                  </a:path>
                </a:pathLst>
              </a:custGeom>
              <a:solidFill>
                <a:srgbClr val="E39E06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7317105" y="845820"/>
                <a:ext cx="76201" cy="88266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88266">
                    <a:moveTo>
                      <a:pt x="72898" y="42799"/>
                    </a:moveTo>
                    <a:lnTo>
                      <a:pt x="73914" y="44450"/>
                    </a:lnTo>
                    <a:lnTo>
                      <a:pt x="75946" y="49657"/>
                    </a:lnTo>
                    <a:lnTo>
                      <a:pt x="76200" y="54483"/>
                    </a:lnTo>
                    <a:lnTo>
                      <a:pt x="74422" y="60579"/>
                    </a:lnTo>
                    <a:lnTo>
                      <a:pt x="69596" y="65532"/>
                    </a:lnTo>
                    <a:lnTo>
                      <a:pt x="64135" y="66040"/>
                    </a:lnTo>
                    <a:lnTo>
                      <a:pt x="58420" y="61341"/>
                    </a:lnTo>
                    <a:lnTo>
                      <a:pt x="44704" y="39751"/>
                    </a:lnTo>
                    <a:lnTo>
                      <a:pt x="38862" y="36703"/>
                    </a:lnTo>
                    <a:lnTo>
                      <a:pt x="31496" y="36957"/>
                    </a:lnTo>
                    <a:lnTo>
                      <a:pt x="27813" y="40259"/>
                    </a:lnTo>
                    <a:lnTo>
                      <a:pt x="30353" y="41910"/>
                    </a:lnTo>
                    <a:lnTo>
                      <a:pt x="39116" y="45085"/>
                    </a:lnTo>
                    <a:lnTo>
                      <a:pt x="46101" y="49657"/>
                    </a:lnTo>
                    <a:lnTo>
                      <a:pt x="51689" y="56261"/>
                    </a:lnTo>
                    <a:lnTo>
                      <a:pt x="54102" y="62865"/>
                    </a:lnTo>
                    <a:lnTo>
                      <a:pt x="53594" y="68961"/>
                    </a:lnTo>
                    <a:lnTo>
                      <a:pt x="49149" y="70231"/>
                    </a:lnTo>
                    <a:lnTo>
                      <a:pt x="44450" y="68834"/>
                    </a:lnTo>
                    <a:lnTo>
                      <a:pt x="35179" y="57531"/>
                    </a:lnTo>
                    <a:lnTo>
                      <a:pt x="31750" y="54737"/>
                    </a:lnTo>
                    <a:lnTo>
                      <a:pt x="31242" y="59055"/>
                    </a:lnTo>
                    <a:lnTo>
                      <a:pt x="32512" y="61087"/>
                    </a:lnTo>
                    <a:lnTo>
                      <a:pt x="42037" y="69215"/>
                    </a:lnTo>
                    <a:lnTo>
                      <a:pt x="44450" y="76708"/>
                    </a:lnTo>
                    <a:lnTo>
                      <a:pt x="42926" y="82931"/>
                    </a:lnTo>
                    <a:lnTo>
                      <a:pt x="40386" y="85979"/>
                    </a:lnTo>
                    <a:lnTo>
                      <a:pt x="33909" y="88265"/>
                    </a:lnTo>
                    <a:lnTo>
                      <a:pt x="27051" y="86487"/>
                    </a:lnTo>
                    <a:lnTo>
                      <a:pt x="21971" y="81788"/>
                    </a:lnTo>
                    <a:lnTo>
                      <a:pt x="18415" y="74930"/>
                    </a:lnTo>
                    <a:lnTo>
                      <a:pt x="18542" y="68072"/>
                    </a:lnTo>
                    <a:lnTo>
                      <a:pt x="20574" y="65278"/>
                    </a:lnTo>
                    <a:lnTo>
                      <a:pt x="20701" y="64389"/>
                    </a:lnTo>
                    <a:lnTo>
                      <a:pt x="16637" y="56769"/>
                    </a:lnTo>
                    <a:lnTo>
                      <a:pt x="15875" y="49911"/>
                    </a:lnTo>
                    <a:lnTo>
                      <a:pt x="19939" y="41021"/>
                    </a:lnTo>
                    <a:lnTo>
                      <a:pt x="29464" y="33528"/>
                    </a:lnTo>
                    <a:lnTo>
                      <a:pt x="40386" y="32766"/>
                    </a:lnTo>
                    <a:lnTo>
                      <a:pt x="46609" y="35814"/>
                    </a:lnTo>
                    <a:lnTo>
                      <a:pt x="51435" y="41148"/>
                    </a:lnTo>
                    <a:lnTo>
                      <a:pt x="61341" y="58166"/>
                    </a:lnTo>
                    <a:lnTo>
                      <a:pt x="66929" y="61976"/>
                    </a:lnTo>
                    <a:lnTo>
                      <a:pt x="71501" y="57785"/>
                    </a:lnTo>
                    <a:lnTo>
                      <a:pt x="72136" y="52959"/>
                    </a:lnTo>
                    <a:lnTo>
                      <a:pt x="68453" y="43561"/>
                    </a:lnTo>
                    <a:lnTo>
                      <a:pt x="61976" y="34544"/>
                    </a:lnTo>
                    <a:lnTo>
                      <a:pt x="53848" y="26416"/>
                    </a:lnTo>
                    <a:lnTo>
                      <a:pt x="46355" y="23368"/>
                    </a:lnTo>
                    <a:lnTo>
                      <a:pt x="33401" y="23876"/>
                    </a:lnTo>
                    <a:lnTo>
                      <a:pt x="18415" y="36068"/>
                    </a:lnTo>
                    <a:lnTo>
                      <a:pt x="12573" y="38354"/>
                    </a:lnTo>
                    <a:lnTo>
                      <a:pt x="3175" y="38481"/>
                    </a:lnTo>
                    <a:lnTo>
                      <a:pt x="762" y="35814"/>
                    </a:lnTo>
                    <a:lnTo>
                      <a:pt x="0" y="29210"/>
                    </a:lnTo>
                    <a:lnTo>
                      <a:pt x="2159" y="25146"/>
                    </a:lnTo>
                    <a:lnTo>
                      <a:pt x="7620" y="21844"/>
                    </a:lnTo>
                    <a:lnTo>
                      <a:pt x="18034" y="21336"/>
                    </a:lnTo>
                    <a:lnTo>
                      <a:pt x="19812" y="19050"/>
                    </a:lnTo>
                    <a:lnTo>
                      <a:pt x="19304" y="15240"/>
                    </a:lnTo>
                    <a:lnTo>
                      <a:pt x="12954" y="12319"/>
                    </a:lnTo>
                    <a:lnTo>
                      <a:pt x="10668" y="10160"/>
                    </a:lnTo>
                    <a:lnTo>
                      <a:pt x="11049" y="4826"/>
                    </a:lnTo>
                    <a:lnTo>
                      <a:pt x="15367" y="0"/>
                    </a:lnTo>
                    <a:lnTo>
                      <a:pt x="24003" y="1397"/>
                    </a:lnTo>
                    <a:lnTo>
                      <a:pt x="25908" y="4191"/>
                    </a:lnTo>
                    <a:lnTo>
                      <a:pt x="24638" y="8509"/>
                    </a:lnTo>
                    <a:lnTo>
                      <a:pt x="21717" y="5842"/>
                    </a:lnTo>
                    <a:lnTo>
                      <a:pt x="16510" y="4445"/>
                    </a:lnTo>
                    <a:lnTo>
                      <a:pt x="14605" y="8128"/>
                    </a:lnTo>
                    <a:lnTo>
                      <a:pt x="20828" y="11176"/>
                    </a:lnTo>
                    <a:lnTo>
                      <a:pt x="23749" y="14224"/>
                    </a:lnTo>
                    <a:lnTo>
                      <a:pt x="23368" y="21082"/>
                    </a:lnTo>
                    <a:lnTo>
                      <a:pt x="20066" y="24130"/>
                    </a:lnTo>
                    <a:lnTo>
                      <a:pt x="5461" y="27686"/>
                    </a:lnTo>
                    <a:lnTo>
                      <a:pt x="4191" y="33782"/>
                    </a:lnTo>
                    <a:lnTo>
                      <a:pt x="7747" y="35052"/>
                    </a:lnTo>
                    <a:lnTo>
                      <a:pt x="17272" y="31750"/>
                    </a:lnTo>
                    <a:lnTo>
                      <a:pt x="34671" y="18796"/>
                    </a:lnTo>
                    <a:lnTo>
                      <a:pt x="50800" y="19685"/>
                    </a:lnTo>
                    <a:lnTo>
                      <a:pt x="56642" y="23114"/>
                    </a:lnTo>
                    <a:lnTo>
                      <a:pt x="19558" y="52070"/>
                    </a:lnTo>
                    <a:lnTo>
                      <a:pt x="20701" y="46609"/>
                    </a:lnTo>
                    <a:lnTo>
                      <a:pt x="23622" y="43561"/>
                    </a:lnTo>
                    <a:lnTo>
                      <a:pt x="28067" y="45593"/>
                    </a:lnTo>
                    <a:lnTo>
                      <a:pt x="35433" y="47752"/>
                    </a:lnTo>
                    <a:lnTo>
                      <a:pt x="44450" y="53721"/>
                    </a:lnTo>
                    <a:lnTo>
                      <a:pt x="46482" y="55880"/>
                    </a:lnTo>
                    <a:lnTo>
                      <a:pt x="50546" y="63373"/>
                    </a:lnTo>
                    <a:lnTo>
                      <a:pt x="50038" y="66040"/>
                    </a:lnTo>
                    <a:lnTo>
                      <a:pt x="45085" y="64135"/>
                    </a:lnTo>
                    <a:lnTo>
                      <a:pt x="39243" y="55880"/>
                    </a:lnTo>
                    <a:lnTo>
                      <a:pt x="35179" y="51816"/>
                    </a:lnTo>
                    <a:lnTo>
                      <a:pt x="30734" y="50419"/>
                    </a:lnTo>
                    <a:lnTo>
                      <a:pt x="27559" y="54229"/>
                    </a:lnTo>
                    <a:lnTo>
                      <a:pt x="27305" y="61087"/>
                    </a:lnTo>
                    <a:lnTo>
                      <a:pt x="38608" y="71501"/>
                    </a:lnTo>
                    <a:lnTo>
                      <a:pt x="40386" y="75819"/>
                    </a:lnTo>
                    <a:lnTo>
                      <a:pt x="40513" y="77470"/>
                    </a:lnTo>
                    <a:lnTo>
                      <a:pt x="37592" y="83312"/>
                    </a:lnTo>
                    <a:lnTo>
                      <a:pt x="27940" y="82042"/>
                    </a:lnTo>
                    <a:lnTo>
                      <a:pt x="22352" y="75184"/>
                    </a:lnTo>
                    <a:lnTo>
                      <a:pt x="22479" y="70231"/>
                    </a:lnTo>
                    <a:lnTo>
                      <a:pt x="24638" y="64897"/>
                    </a:lnTo>
                    <a:lnTo>
                      <a:pt x="23241" y="60198"/>
                    </a:lnTo>
                    <a:close/>
                  </a:path>
                </a:pathLst>
              </a:custGeom>
              <a:solidFill>
                <a:srgbClr val="68301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7328408" y="842010"/>
                <a:ext cx="84329" cy="155703"/>
              </a:xfrm>
              <a:custGeom>
                <a:avLst/>
                <a:gdLst/>
                <a:ahLst/>
                <a:cxnLst/>
                <a:rect l="0" t="0" r="0" b="0"/>
                <a:pathLst>
                  <a:path w="84329" h="155703">
                    <a:moveTo>
                      <a:pt x="54229" y="22733"/>
                    </a:moveTo>
                    <a:lnTo>
                      <a:pt x="45212" y="19304"/>
                    </a:lnTo>
                    <a:lnTo>
                      <a:pt x="26797" y="18542"/>
                    </a:lnTo>
                    <a:lnTo>
                      <a:pt x="23241" y="16129"/>
                    </a:lnTo>
                    <a:lnTo>
                      <a:pt x="20828" y="10414"/>
                    </a:lnTo>
                    <a:lnTo>
                      <a:pt x="22098" y="4826"/>
                    </a:lnTo>
                    <a:lnTo>
                      <a:pt x="28321" y="0"/>
                    </a:lnTo>
                    <a:lnTo>
                      <a:pt x="34036" y="0"/>
                    </a:lnTo>
                    <a:lnTo>
                      <a:pt x="41402" y="1270"/>
                    </a:lnTo>
                    <a:lnTo>
                      <a:pt x="48133" y="6985"/>
                    </a:lnTo>
                    <a:lnTo>
                      <a:pt x="51054" y="11303"/>
                    </a:lnTo>
                    <a:lnTo>
                      <a:pt x="49403" y="12446"/>
                    </a:lnTo>
                    <a:lnTo>
                      <a:pt x="47117" y="11938"/>
                    </a:lnTo>
                    <a:lnTo>
                      <a:pt x="40386" y="6731"/>
                    </a:lnTo>
                    <a:lnTo>
                      <a:pt x="35814" y="5080"/>
                    </a:lnTo>
                    <a:lnTo>
                      <a:pt x="29083" y="4572"/>
                    </a:lnTo>
                    <a:lnTo>
                      <a:pt x="24638" y="9144"/>
                    </a:lnTo>
                    <a:lnTo>
                      <a:pt x="26289" y="12954"/>
                    </a:lnTo>
                    <a:lnTo>
                      <a:pt x="28321" y="13843"/>
                    </a:lnTo>
                    <a:lnTo>
                      <a:pt x="47244" y="15621"/>
                    </a:lnTo>
                    <a:lnTo>
                      <a:pt x="54737" y="18542"/>
                    </a:lnTo>
                    <a:lnTo>
                      <a:pt x="61595" y="22860"/>
                    </a:lnTo>
                    <a:lnTo>
                      <a:pt x="67056" y="28956"/>
                    </a:lnTo>
                    <a:lnTo>
                      <a:pt x="73279" y="40894"/>
                    </a:lnTo>
                    <a:lnTo>
                      <a:pt x="80899" y="50800"/>
                    </a:lnTo>
                    <a:lnTo>
                      <a:pt x="84328" y="58166"/>
                    </a:lnTo>
                    <a:lnTo>
                      <a:pt x="84328" y="74930"/>
                    </a:lnTo>
                    <a:lnTo>
                      <a:pt x="83566" y="81534"/>
                    </a:lnTo>
                    <a:lnTo>
                      <a:pt x="71501" y="112776"/>
                    </a:lnTo>
                    <a:lnTo>
                      <a:pt x="64516" y="132080"/>
                    </a:lnTo>
                    <a:lnTo>
                      <a:pt x="53721" y="148336"/>
                    </a:lnTo>
                    <a:lnTo>
                      <a:pt x="46355" y="153924"/>
                    </a:lnTo>
                    <a:lnTo>
                      <a:pt x="42545" y="155702"/>
                    </a:lnTo>
                    <a:lnTo>
                      <a:pt x="40132" y="154051"/>
                    </a:lnTo>
                    <a:lnTo>
                      <a:pt x="38481" y="151003"/>
                    </a:lnTo>
                    <a:lnTo>
                      <a:pt x="40513" y="141478"/>
                    </a:lnTo>
                    <a:lnTo>
                      <a:pt x="40894" y="140843"/>
                    </a:lnTo>
                    <a:lnTo>
                      <a:pt x="46609" y="135255"/>
                    </a:lnTo>
                    <a:lnTo>
                      <a:pt x="57023" y="117221"/>
                    </a:lnTo>
                    <a:lnTo>
                      <a:pt x="67564" y="85217"/>
                    </a:lnTo>
                    <a:lnTo>
                      <a:pt x="69342" y="69215"/>
                    </a:lnTo>
                    <a:lnTo>
                      <a:pt x="69088" y="68961"/>
                    </a:lnTo>
                    <a:lnTo>
                      <a:pt x="67945" y="68707"/>
                    </a:lnTo>
                    <a:lnTo>
                      <a:pt x="56642" y="98425"/>
                    </a:lnTo>
                    <a:lnTo>
                      <a:pt x="51181" y="122301"/>
                    </a:lnTo>
                    <a:lnTo>
                      <a:pt x="40894" y="138811"/>
                    </a:lnTo>
                    <a:lnTo>
                      <a:pt x="33147" y="146431"/>
                    </a:lnTo>
                    <a:lnTo>
                      <a:pt x="24384" y="150749"/>
                    </a:lnTo>
                    <a:lnTo>
                      <a:pt x="20955" y="150368"/>
                    </a:lnTo>
                    <a:lnTo>
                      <a:pt x="20066" y="144018"/>
                    </a:lnTo>
                    <a:lnTo>
                      <a:pt x="22860" y="137922"/>
                    </a:lnTo>
                    <a:lnTo>
                      <a:pt x="28067" y="131572"/>
                    </a:lnTo>
                    <a:lnTo>
                      <a:pt x="35687" y="124968"/>
                    </a:lnTo>
                    <a:lnTo>
                      <a:pt x="39878" y="118618"/>
                    </a:lnTo>
                    <a:lnTo>
                      <a:pt x="47498" y="100584"/>
                    </a:lnTo>
                    <a:lnTo>
                      <a:pt x="49022" y="92583"/>
                    </a:lnTo>
                    <a:lnTo>
                      <a:pt x="49022" y="81534"/>
                    </a:lnTo>
                    <a:lnTo>
                      <a:pt x="45466" y="81407"/>
                    </a:lnTo>
                    <a:lnTo>
                      <a:pt x="40259" y="85217"/>
                    </a:lnTo>
                    <a:lnTo>
                      <a:pt x="36322" y="93726"/>
                    </a:lnTo>
                    <a:lnTo>
                      <a:pt x="24638" y="125857"/>
                    </a:lnTo>
                    <a:lnTo>
                      <a:pt x="19939" y="132842"/>
                    </a:lnTo>
                    <a:lnTo>
                      <a:pt x="14859" y="135509"/>
                    </a:lnTo>
                    <a:lnTo>
                      <a:pt x="3556" y="134493"/>
                    </a:lnTo>
                    <a:lnTo>
                      <a:pt x="2032" y="132080"/>
                    </a:lnTo>
                    <a:lnTo>
                      <a:pt x="0" y="125222"/>
                    </a:lnTo>
                    <a:lnTo>
                      <a:pt x="3810" y="119126"/>
                    </a:lnTo>
                    <a:lnTo>
                      <a:pt x="22479" y="113157"/>
                    </a:lnTo>
                    <a:lnTo>
                      <a:pt x="27686" y="107823"/>
                    </a:lnTo>
                    <a:lnTo>
                      <a:pt x="28702" y="105664"/>
                    </a:lnTo>
                    <a:lnTo>
                      <a:pt x="33147" y="89662"/>
                    </a:lnTo>
                    <a:lnTo>
                      <a:pt x="35179" y="85471"/>
                    </a:lnTo>
                    <a:lnTo>
                      <a:pt x="40132" y="80010"/>
                    </a:lnTo>
                    <a:lnTo>
                      <a:pt x="48006" y="76581"/>
                    </a:lnTo>
                    <a:lnTo>
                      <a:pt x="52324" y="78867"/>
                    </a:lnTo>
                    <a:lnTo>
                      <a:pt x="53340" y="81661"/>
                    </a:lnTo>
                    <a:lnTo>
                      <a:pt x="53086" y="89154"/>
                    </a:lnTo>
                    <a:lnTo>
                      <a:pt x="54229" y="93345"/>
                    </a:lnTo>
                    <a:lnTo>
                      <a:pt x="64008" y="67818"/>
                    </a:lnTo>
                    <a:lnTo>
                      <a:pt x="66548" y="64389"/>
                    </a:lnTo>
                    <a:lnTo>
                      <a:pt x="70612" y="64770"/>
                    </a:lnTo>
                    <a:lnTo>
                      <a:pt x="73025" y="67310"/>
                    </a:lnTo>
                    <a:lnTo>
                      <a:pt x="73279" y="74295"/>
                    </a:lnTo>
                    <a:lnTo>
                      <a:pt x="69088" y="96139"/>
                    </a:lnTo>
                    <a:lnTo>
                      <a:pt x="55753" y="129921"/>
                    </a:lnTo>
                    <a:lnTo>
                      <a:pt x="52324" y="134366"/>
                    </a:lnTo>
                    <a:lnTo>
                      <a:pt x="52197" y="134493"/>
                    </a:lnTo>
                    <a:lnTo>
                      <a:pt x="42799" y="146558"/>
                    </a:lnTo>
                    <a:lnTo>
                      <a:pt x="42291" y="150495"/>
                    </a:lnTo>
                    <a:lnTo>
                      <a:pt x="43561" y="151257"/>
                    </a:lnTo>
                    <a:lnTo>
                      <a:pt x="53594" y="142621"/>
                    </a:lnTo>
                    <a:lnTo>
                      <a:pt x="63246" y="124968"/>
                    </a:lnTo>
                    <a:lnTo>
                      <a:pt x="71628" y="102870"/>
                    </a:lnTo>
                    <a:lnTo>
                      <a:pt x="74549" y="97028"/>
                    </a:lnTo>
                    <a:lnTo>
                      <a:pt x="79502" y="81661"/>
                    </a:lnTo>
                    <a:lnTo>
                      <a:pt x="80518" y="58928"/>
                    </a:lnTo>
                    <a:lnTo>
                      <a:pt x="76962" y="52705"/>
                    </a:lnTo>
                    <a:lnTo>
                      <a:pt x="72771" y="48006"/>
                    </a:lnTo>
                    <a:lnTo>
                      <a:pt x="70866" y="44196"/>
                    </a:lnTo>
                    <a:lnTo>
                      <a:pt x="68961" y="41529"/>
                    </a:lnTo>
                    <a:lnTo>
                      <a:pt x="64262" y="31496"/>
                    </a:lnTo>
                    <a:lnTo>
                      <a:pt x="50927" y="104267"/>
                    </a:lnTo>
                    <a:lnTo>
                      <a:pt x="48387" y="118237"/>
                    </a:lnTo>
                    <a:lnTo>
                      <a:pt x="33782" y="140970"/>
                    </a:lnTo>
                    <a:lnTo>
                      <a:pt x="27178" y="144907"/>
                    </a:lnTo>
                    <a:lnTo>
                      <a:pt x="23876" y="145796"/>
                    </a:lnTo>
                    <a:lnTo>
                      <a:pt x="27940" y="137922"/>
                    </a:lnTo>
                    <a:lnTo>
                      <a:pt x="35179" y="131572"/>
                    </a:lnTo>
                    <a:lnTo>
                      <a:pt x="41783" y="122809"/>
                    </a:lnTo>
                    <a:lnTo>
                      <a:pt x="48768" y="110871"/>
                    </a:lnTo>
                    <a:lnTo>
                      <a:pt x="20066" y="125476"/>
                    </a:lnTo>
                    <a:lnTo>
                      <a:pt x="16256" y="130175"/>
                    </a:lnTo>
                    <a:lnTo>
                      <a:pt x="6858" y="131318"/>
                    </a:lnTo>
                    <a:lnTo>
                      <a:pt x="5588" y="130175"/>
                    </a:lnTo>
                    <a:lnTo>
                      <a:pt x="4445" y="126619"/>
                    </a:lnTo>
                    <a:lnTo>
                      <a:pt x="5461" y="122936"/>
                    </a:lnTo>
                    <a:lnTo>
                      <a:pt x="19558" y="120523"/>
                    </a:lnTo>
                    <a:lnTo>
                      <a:pt x="22479" y="118872"/>
                    </a:lnTo>
                    <a:close/>
                  </a:path>
                </a:pathLst>
              </a:custGeom>
              <a:solidFill>
                <a:srgbClr val="68301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7323582" y="1002157"/>
                <a:ext cx="158370" cy="193803"/>
              </a:xfrm>
              <a:custGeom>
                <a:avLst/>
                <a:gdLst/>
                <a:ahLst/>
                <a:cxnLst/>
                <a:rect l="0" t="0" r="0" b="0"/>
                <a:pathLst>
                  <a:path w="158370" h="193803">
                    <a:moveTo>
                      <a:pt x="30353" y="7620"/>
                    </a:moveTo>
                    <a:lnTo>
                      <a:pt x="34798" y="6731"/>
                    </a:lnTo>
                    <a:lnTo>
                      <a:pt x="40259" y="7493"/>
                    </a:lnTo>
                    <a:lnTo>
                      <a:pt x="43180" y="4953"/>
                    </a:lnTo>
                    <a:lnTo>
                      <a:pt x="49784" y="635"/>
                    </a:lnTo>
                    <a:lnTo>
                      <a:pt x="56515" y="0"/>
                    </a:lnTo>
                    <a:lnTo>
                      <a:pt x="61849" y="1397"/>
                    </a:lnTo>
                    <a:lnTo>
                      <a:pt x="65151" y="5080"/>
                    </a:lnTo>
                    <a:lnTo>
                      <a:pt x="66167" y="8636"/>
                    </a:lnTo>
                    <a:lnTo>
                      <a:pt x="69469" y="8382"/>
                    </a:lnTo>
                    <a:lnTo>
                      <a:pt x="71501" y="9144"/>
                    </a:lnTo>
                    <a:lnTo>
                      <a:pt x="73787" y="11430"/>
                    </a:lnTo>
                    <a:lnTo>
                      <a:pt x="75692" y="16383"/>
                    </a:lnTo>
                    <a:lnTo>
                      <a:pt x="91059" y="6223"/>
                    </a:lnTo>
                    <a:lnTo>
                      <a:pt x="101981" y="7747"/>
                    </a:lnTo>
                    <a:lnTo>
                      <a:pt x="105156" y="11430"/>
                    </a:lnTo>
                    <a:lnTo>
                      <a:pt x="107188" y="17145"/>
                    </a:lnTo>
                    <a:lnTo>
                      <a:pt x="111887" y="21717"/>
                    </a:lnTo>
                    <a:lnTo>
                      <a:pt x="114935" y="27686"/>
                    </a:lnTo>
                    <a:lnTo>
                      <a:pt x="114300" y="35814"/>
                    </a:lnTo>
                    <a:lnTo>
                      <a:pt x="111633" y="40005"/>
                    </a:lnTo>
                    <a:lnTo>
                      <a:pt x="96647" y="50546"/>
                    </a:lnTo>
                    <a:lnTo>
                      <a:pt x="90932" y="55880"/>
                    </a:lnTo>
                    <a:lnTo>
                      <a:pt x="94488" y="82931"/>
                    </a:lnTo>
                    <a:lnTo>
                      <a:pt x="154305" y="143764"/>
                    </a:lnTo>
                    <a:lnTo>
                      <a:pt x="158369" y="161544"/>
                    </a:lnTo>
                    <a:lnTo>
                      <a:pt x="157607" y="165100"/>
                    </a:lnTo>
                    <a:lnTo>
                      <a:pt x="154686" y="167132"/>
                    </a:lnTo>
                    <a:lnTo>
                      <a:pt x="151384" y="167894"/>
                    </a:lnTo>
                    <a:lnTo>
                      <a:pt x="144145" y="166624"/>
                    </a:lnTo>
                    <a:lnTo>
                      <a:pt x="136271" y="162814"/>
                    </a:lnTo>
                    <a:lnTo>
                      <a:pt x="131318" y="158877"/>
                    </a:lnTo>
                    <a:lnTo>
                      <a:pt x="130175" y="162687"/>
                    </a:lnTo>
                    <a:lnTo>
                      <a:pt x="132715" y="174498"/>
                    </a:lnTo>
                    <a:lnTo>
                      <a:pt x="132334" y="177165"/>
                    </a:lnTo>
                    <a:lnTo>
                      <a:pt x="130810" y="179959"/>
                    </a:lnTo>
                    <a:lnTo>
                      <a:pt x="127508" y="181483"/>
                    </a:lnTo>
                    <a:lnTo>
                      <a:pt x="121539" y="181356"/>
                    </a:lnTo>
                    <a:lnTo>
                      <a:pt x="112395" y="176149"/>
                    </a:lnTo>
                    <a:lnTo>
                      <a:pt x="106807" y="170434"/>
                    </a:lnTo>
                    <a:lnTo>
                      <a:pt x="97536" y="154686"/>
                    </a:lnTo>
                    <a:lnTo>
                      <a:pt x="83693" y="137033"/>
                    </a:lnTo>
                    <a:lnTo>
                      <a:pt x="79248" y="129794"/>
                    </a:lnTo>
                    <a:lnTo>
                      <a:pt x="73279" y="124079"/>
                    </a:lnTo>
                    <a:lnTo>
                      <a:pt x="73406" y="131318"/>
                    </a:lnTo>
                    <a:lnTo>
                      <a:pt x="75438" y="141224"/>
                    </a:lnTo>
                    <a:lnTo>
                      <a:pt x="81153" y="150114"/>
                    </a:lnTo>
                    <a:lnTo>
                      <a:pt x="101346" y="163322"/>
                    </a:lnTo>
                    <a:lnTo>
                      <a:pt x="108204" y="173863"/>
                    </a:lnTo>
                    <a:lnTo>
                      <a:pt x="108966" y="180721"/>
                    </a:lnTo>
                    <a:lnTo>
                      <a:pt x="107696" y="188976"/>
                    </a:lnTo>
                    <a:lnTo>
                      <a:pt x="105156" y="192024"/>
                    </a:lnTo>
                    <a:lnTo>
                      <a:pt x="101854" y="193294"/>
                    </a:lnTo>
                    <a:lnTo>
                      <a:pt x="98933" y="193802"/>
                    </a:lnTo>
                    <a:lnTo>
                      <a:pt x="92710" y="193294"/>
                    </a:lnTo>
                    <a:lnTo>
                      <a:pt x="76581" y="185547"/>
                    </a:lnTo>
                    <a:lnTo>
                      <a:pt x="66929" y="176784"/>
                    </a:lnTo>
                    <a:lnTo>
                      <a:pt x="50419" y="155067"/>
                    </a:lnTo>
                    <a:lnTo>
                      <a:pt x="32766" y="137160"/>
                    </a:lnTo>
                    <a:lnTo>
                      <a:pt x="30734" y="139573"/>
                    </a:lnTo>
                    <a:lnTo>
                      <a:pt x="29718" y="140081"/>
                    </a:lnTo>
                    <a:lnTo>
                      <a:pt x="25019" y="140335"/>
                    </a:lnTo>
                    <a:lnTo>
                      <a:pt x="19177" y="137668"/>
                    </a:lnTo>
                    <a:lnTo>
                      <a:pt x="9271" y="127635"/>
                    </a:lnTo>
                    <a:lnTo>
                      <a:pt x="2921" y="116840"/>
                    </a:lnTo>
                    <a:lnTo>
                      <a:pt x="1651" y="107315"/>
                    </a:lnTo>
                    <a:lnTo>
                      <a:pt x="2159" y="103251"/>
                    </a:lnTo>
                    <a:lnTo>
                      <a:pt x="0" y="83312"/>
                    </a:lnTo>
                    <a:lnTo>
                      <a:pt x="3048" y="55626"/>
                    </a:lnTo>
                    <a:lnTo>
                      <a:pt x="6985" y="39370"/>
                    </a:lnTo>
                    <a:lnTo>
                      <a:pt x="15367" y="22987"/>
                    </a:lnTo>
                    <a:lnTo>
                      <a:pt x="27940" y="9271"/>
                    </a:lnTo>
                    <a:close/>
                  </a:path>
                </a:pathLst>
              </a:custGeom>
              <a:solidFill>
                <a:srgbClr val="C7482A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7322566" y="1005205"/>
                <a:ext cx="156338" cy="174626"/>
              </a:xfrm>
              <a:custGeom>
                <a:avLst/>
                <a:gdLst/>
                <a:ahLst/>
                <a:cxnLst/>
                <a:rect l="0" t="0" r="0" b="0"/>
                <a:pathLst>
                  <a:path w="156338" h="174626">
                    <a:moveTo>
                      <a:pt x="13462" y="21336"/>
                    </a:moveTo>
                    <a:lnTo>
                      <a:pt x="25273" y="9017"/>
                    </a:lnTo>
                    <a:lnTo>
                      <a:pt x="30988" y="4699"/>
                    </a:lnTo>
                    <a:lnTo>
                      <a:pt x="35433" y="4064"/>
                    </a:lnTo>
                    <a:lnTo>
                      <a:pt x="38481" y="6604"/>
                    </a:lnTo>
                    <a:lnTo>
                      <a:pt x="46736" y="508"/>
                    </a:lnTo>
                    <a:lnTo>
                      <a:pt x="51689" y="0"/>
                    </a:lnTo>
                    <a:lnTo>
                      <a:pt x="55880" y="1651"/>
                    </a:lnTo>
                    <a:lnTo>
                      <a:pt x="58928" y="6096"/>
                    </a:lnTo>
                    <a:lnTo>
                      <a:pt x="56388" y="9271"/>
                    </a:lnTo>
                    <a:lnTo>
                      <a:pt x="47117" y="18034"/>
                    </a:lnTo>
                    <a:lnTo>
                      <a:pt x="48641" y="22733"/>
                    </a:lnTo>
                    <a:lnTo>
                      <a:pt x="53721" y="21463"/>
                    </a:lnTo>
                    <a:lnTo>
                      <a:pt x="58293" y="9779"/>
                    </a:lnTo>
                    <a:lnTo>
                      <a:pt x="65151" y="8128"/>
                    </a:lnTo>
                    <a:lnTo>
                      <a:pt x="69850" y="10160"/>
                    </a:lnTo>
                    <a:lnTo>
                      <a:pt x="72263" y="14605"/>
                    </a:lnTo>
                    <a:lnTo>
                      <a:pt x="72136" y="15875"/>
                    </a:lnTo>
                    <a:lnTo>
                      <a:pt x="56515" y="40767"/>
                    </a:lnTo>
                    <a:lnTo>
                      <a:pt x="53594" y="49149"/>
                    </a:lnTo>
                    <a:lnTo>
                      <a:pt x="54356" y="56388"/>
                    </a:lnTo>
                    <a:lnTo>
                      <a:pt x="56896" y="61595"/>
                    </a:lnTo>
                    <a:lnTo>
                      <a:pt x="61214" y="59817"/>
                    </a:lnTo>
                    <a:lnTo>
                      <a:pt x="67056" y="32258"/>
                    </a:lnTo>
                    <a:lnTo>
                      <a:pt x="72136" y="20320"/>
                    </a:lnTo>
                    <a:lnTo>
                      <a:pt x="84836" y="4064"/>
                    </a:lnTo>
                    <a:lnTo>
                      <a:pt x="94234" y="2794"/>
                    </a:lnTo>
                    <a:lnTo>
                      <a:pt x="99314" y="5207"/>
                    </a:lnTo>
                    <a:lnTo>
                      <a:pt x="99568" y="6858"/>
                    </a:lnTo>
                    <a:lnTo>
                      <a:pt x="94869" y="13589"/>
                    </a:lnTo>
                    <a:lnTo>
                      <a:pt x="86741" y="21971"/>
                    </a:lnTo>
                    <a:lnTo>
                      <a:pt x="81915" y="25400"/>
                    </a:lnTo>
                    <a:lnTo>
                      <a:pt x="80137" y="27686"/>
                    </a:lnTo>
                    <a:lnTo>
                      <a:pt x="80772" y="33528"/>
                    </a:lnTo>
                    <a:lnTo>
                      <a:pt x="88646" y="28448"/>
                    </a:lnTo>
                    <a:lnTo>
                      <a:pt x="100457" y="14351"/>
                    </a:lnTo>
                    <a:lnTo>
                      <a:pt x="106299" y="12573"/>
                    </a:lnTo>
                    <a:lnTo>
                      <a:pt x="109982" y="16129"/>
                    </a:lnTo>
                    <a:lnTo>
                      <a:pt x="110871" y="24130"/>
                    </a:lnTo>
                    <a:lnTo>
                      <a:pt x="106172" y="32766"/>
                    </a:lnTo>
                    <a:lnTo>
                      <a:pt x="94869" y="47371"/>
                    </a:lnTo>
                    <a:lnTo>
                      <a:pt x="95250" y="70866"/>
                    </a:lnTo>
                    <a:lnTo>
                      <a:pt x="102616" y="83566"/>
                    </a:lnTo>
                    <a:lnTo>
                      <a:pt x="134112" y="118237"/>
                    </a:lnTo>
                    <a:lnTo>
                      <a:pt x="148590" y="129667"/>
                    </a:lnTo>
                    <a:lnTo>
                      <a:pt x="153797" y="135509"/>
                    </a:lnTo>
                    <a:lnTo>
                      <a:pt x="156337" y="140081"/>
                    </a:lnTo>
                    <a:lnTo>
                      <a:pt x="155702" y="143510"/>
                    </a:lnTo>
                    <a:lnTo>
                      <a:pt x="154686" y="145034"/>
                    </a:lnTo>
                    <a:lnTo>
                      <a:pt x="153670" y="145669"/>
                    </a:lnTo>
                    <a:lnTo>
                      <a:pt x="148336" y="146050"/>
                    </a:lnTo>
                    <a:lnTo>
                      <a:pt x="126492" y="129159"/>
                    </a:lnTo>
                    <a:lnTo>
                      <a:pt x="110109" y="112014"/>
                    </a:lnTo>
                    <a:lnTo>
                      <a:pt x="101092" y="106807"/>
                    </a:lnTo>
                    <a:lnTo>
                      <a:pt x="101219" y="111125"/>
                    </a:lnTo>
                    <a:lnTo>
                      <a:pt x="117602" y="134112"/>
                    </a:lnTo>
                    <a:lnTo>
                      <a:pt x="126746" y="143383"/>
                    </a:lnTo>
                    <a:lnTo>
                      <a:pt x="132207" y="152908"/>
                    </a:lnTo>
                    <a:lnTo>
                      <a:pt x="130556" y="159893"/>
                    </a:lnTo>
                    <a:lnTo>
                      <a:pt x="123825" y="159639"/>
                    </a:lnTo>
                    <a:lnTo>
                      <a:pt x="97409" y="130556"/>
                    </a:lnTo>
                    <a:lnTo>
                      <a:pt x="76708" y="104902"/>
                    </a:lnTo>
                    <a:lnTo>
                      <a:pt x="66167" y="88646"/>
                    </a:lnTo>
                    <a:lnTo>
                      <a:pt x="58420" y="80518"/>
                    </a:lnTo>
                    <a:lnTo>
                      <a:pt x="56896" y="82804"/>
                    </a:lnTo>
                    <a:lnTo>
                      <a:pt x="59690" y="90424"/>
                    </a:lnTo>
                    <a:lnTo>
                      <a:pt x="71374" y="107188"/>
                    </a:lnTo>
                    <a:lnTo>
                      <a:pt x="71501" y="113792"/>
                    </a:lnTo>
                    <a:lnTo>
                      <a:pt x="68072" y="117856"/>
                    </a:lnTo>
                    <a:lnTo>
                      <a:pt x="61849" y="118618"/>
                    </a:lnTo>
                    <a:lnTo>
                      <a:pt x="56007" y="115697"/>
                    </a:lnTo>
                    <a:lnTo>
                      <a:pt x="49657" y="106680"/>
                    </a:lnTo>
                    <a:lnTo>
                      <a:pt x="46482" y="97790"/>
                    </a:lnTo>
                    <a:lnTo>
                      <a:pt x="44450" y="83058"/>
                    </a:lnTo>
                    <a:lnTo>
                      <a:pt x="42799" y="77216"/>
                    </a:lnTo>
                    <a:lnTo>
                      <a:pt x="42799" y="60960"/>
                    </a:lnTo>
                    <a:lnTo>
                      <a:pt x="42545" y="40259"/>
                    </a:lnTo>
                    <a:lnTo>
                      <a:pt x="36449" y="35179"/>
                    </a:lnTo>
                    <a:lnTo>
                      <a:pt x="32258" y="39116"/>
                    </a:lnTo>
                    <a:lnTo>
                      <a:pt x="31242" y="45720"/>
                    </a:lnTo>
                    <a:lnTo>
                      <a:pt x="27178" y="48768"/>
                    </a:lnTo>
                    <a:lnTo>
                      <a:pt x="20574" y="47371"/>
                    </a:lnTo>
                    <a:lnTo>
                      <a:pt x="20066" y="37465"/>
                    </a:lnTo>
                    <a:lnTo>
                      <a:pt x="21082" y="32512"/>
                    </a:lnTo>
                    <a:lnTo>
                      <a:pt x="28448" y="17907"/>
                    </a:lnTo>
                    <a:lnTo>
                      <a:pt x="34290" y="11557"/>
                    </a:lnTo>
                    <a:lnTo>
                      <a:pt x="35052" y="8382"/>
                    </a:lnTo>
                    <a:lnTo>
                      <a:pt x="29718" y="10287"/>
                    </a:lnTo>
                    <a:lnTo>
                      <a:pt x="26162" y="13335"/>
                    </a:lnTo>
                    <a:lnTo>
                      <a:pt x="7620" y="38989"/>
                    </a:lnTo>
                    <a:lnTo>
                      <a:pt x="10541" y="39116"/>
                    </a:lnTo>
                    <a:lnTo>
                      <a:pt x="13335" y="41529"/>
                    </a:lnTo>
                    <a:lnTo>
                      <a:pt x="15875" y="55118"/>
                    </a:lnTo>
                    <a:lnTo>
                      <a:pt x="12319" y="69977"/>
                    </a:lnTo>
                    <a:lnTo>
                      <a:pt x="12827" y="81661"/>
                    </a:lnTo>
                    <a:lnTo>
                      <a:pt x="16764" y="86233"/>
                    </a:lnTo>
                    <a:lnTo>
                      <a:pt x="18796" y="81788"/>
                    </a:lnTo>
                    <a:lnTo>
                      <a:pt x="21082" y="62357"/>
                    </a:lnTo>
                    <a:lnTo>
                      <a:pt x="25781" y="55118"/>
                    </a:lnTo>
                    <a:lnTo>
                      <a:pt x="29591" y="53721"/>
                    </a:lnTo>
                    <a:lnTo>
                      <a:pt x="31750" y="57277"/>
                    </a:lnTo>
                    <a:lnTo>
                      <a:pt x="32512" y="66929"/>
                    </a:lnTo>
                    <a:lnTo>
                      <a:pt x="33020" y="93726"/>
                    </a:lnTo>
                    <a:lnTo>
                      <a:pt x="35941" y="104013"/>
                    </a:lnTo>
                    <a:lnTo>
                      <a:pt x="43942" y="116459"/>
                    </a:lnTo>
                    <a:lnTo>
                      <a:pt x="68961" y="137922"/>
                    </a:lnTo>
                    <a:lnTo>
                      <a:pt x="99695" y="157480"/>
                    </a:lnTo>
                    <a:lnTo>
                      <a:pt x="104521" y="162687"/>
                    </a:lnTo>
                    <a:lnTo>
                      <a:pt x="105918" y="168021"/>
                    </a:lnTo>
                    <a:lnTo>
                      <a:pt x="103251" y="172085"/>
                    </a:lnTo>
                    <a:lnTo>
                      <a:pt x="96012" y="174625"/>
                    </a:lnTo>
                    <a:lnTo>
                      <a:pt x="90170" y="172974"/>
                    </a:lnTo>
                    <a:lnTo>
                      <a:pt x="75311" y="163830"/>
                    </a:lnTo>
                    <a:lnTo>
                      <a:pt x="57658" y="148971"/>
                    </a:lnTo>
                    <a:lnTo>
                      <a:pt x="35052" y="123444"/>
                    </a:lnTo>
                    <a:lnTo>
                      <a:pt x="17907" y="107950"/>
                    </a:lnTo>
                    <a:lnTo>
                      <a:pt x="16891" y="108331"/>
                    </a:lnTo>
                    <a:lnTo>
                      <a:pt x="26543" y="123063"/>
                    </a:lnTo>
                    <a:lnTo>
                      <a:pt x="27813" y="131572"/>
                    </a:lnTo>
                    <a:lnTo>
                      <a:pt x="25146" y="133096"/>
                    </a:lnTo>
                    <a:lnTo>
                      <a:pt x="20193" y="131191"/>
                    </a:lnTo>
                    <a:lnTo>
                      <a:pt x="16510" y="127000"/>
                    </a:lnTo>
                    <a:lnTo>
                      <a:pt x="3175" y="100330"/>
                    </a:lnTo>
                    <a:lnTo>
                      <a:pt x="889" y="92202"/>
                    </a:lnTo>
                    <a:lnTo>
                      <a:pt x="0" y="63754"/>
                    </a:lnTo>
                    <a:lnTo>
                      <a:pt x="1524" y="48133"/>
                    </a:lnTo>
                    <a:lnTo>
                      <a:pt x="3683" y="40005"/>
                    </a:lnTo>
                    <a:lnTo>
                      <a:pt x="7112" y="32004"/>
                    </a:lnTo>
                    <a:lnTo>
                      <a:pt x="11938" y="25273"/>
                    </a:lnTo>
                    <a:lnTo>
                      <a:pt x="33020" y="17780"/>
                    </a:lnTo>
                    <a:lnTo>
                      <a:pt x="46990" y="4826"/>
                    </a:lnTo>
                    <a:lnTo>
                      <a:pt x="53594" y="4445"/>
                    </a:lnTo>
                    <a:lnTo>
                      <a:pt x="50165" y="9525"/>
                    </a:lnTo>
                    <a:lnTo>
                      <a:pt x="44069" y="15621"/>
                    </a:lnTo>
                    <a:lnTo>
                      <a:pt x="44323" y="23114"/>
                    </a:lnTo>
                    <a:lnTo>
                      <a:pt x="47879" y="26416"/>
                    </a:lnTo>
                    <a:lnTo>
                      <a:pt x="51943" y="26416"/>
                    </a:lnTo>
                    <a:lnTo>
                      <a:pt x="56515" y="23114"/>
                    </a:lnTo>
                    <a:lnTo>
                      <a:pt x="60960" y="12573"/>
                    </a:lnTo>
                    <a:lnTo>
                      <a:pt x="65405" y="12192"/>
                    </a:lnTo>
                    <a:lnTo>
                      <a:pt x="68707" y="14478"/>
                    </a:lnTo>
                    <a:lnTo>
                      <a:pt x="54991" y="33655"/>
                    </a:lnTo>
                    <a:lnTo>
                      <a:pt x="51562" y="42672"/>
                    </a:lnTo>
                    <a:lnTo>
                      <a:pt x="50292" y="52832"/>
                    </a:lnTo>
                    <a:lnTo>
                      <a:pt x="52832" y="61976"/>
                    </a:lnTo>
                    <a:lnTo>
                      <a:pt x="55753" y="65278"/>
                    </a:lnTo>
                    <a:lnTo>
                      <a:pt x="61087" y="64008"/>
                    </a:lnTo>
                    <a:lnTo>
                      <a:pt x="64262" y="60960"/>
                    </a:lnTo>
                    <a:lnTo>
                      <a:pt x="66929" y="52832"/>
                    </a:lnTo>
                    <a:lnTo>
                      <a:pt x="69850" y="35941"/>
                    </a:lnTo>
                    <a:lnTo>
                      <a:pt x="75311" y="21336"/>
                    </a:lnTo>
                    <a:lnTo>
                      <a:pt x="84963" y="8509"/>
                    </a:lnTo>
                    <a:lnTo>
                      <a:pt x="93218" y="6604"/>
                    </a:lnTo>
                    <a:lnTo>
                      <a:pt x="90297" y="12700"/>
                    </a:lnTo>
                    <a:lnTo>
                      <a:pt x="79248" y="22479"/>
                    </a:lnTo>
                    <a:lnTo>
                      <a:pt x="76454" y="27559"/>
                    </a:lnTo>
                    <a:lnTo>
                      <a:pt x="76962" y="33528"/>
                    </a:lnTo>
                    <a:lnTo>
                      <a:pt x="80391" y="37719"/>
                    </a:lnTo>
                    <a:lnTo>
                      <a:pt x="85979" y="35306"/>
                    </a:lnTo>
                    <a:lnTo>
                      <a:pt x="103378" y="16764"/>
                    </a:lnTo>
                    <a:lnTo>
                      <a:pt x="108077" y="19177"/>
                    </a:lnTo>
                    <a:lnTo>
                      <a:pt x="107442" y="23749"/>
                    </a:lnTo>
                    <a:lnTo>
                      <a:pt x="93980" y="42545"/>
                    </a:lnTo>
                    <a:lnTo>
                      <a:pt x="90297" y="49403"/>
                    </a:lnTo>
                    <a:lnTo>
                      <a:pt x="90170" y="63627"/>
                    </a:lnTo>
                    <a:lnTo>
                      <a:pt x="91440" y="71247"/>
                    </a:lnTo>
                    <a:lnTo>
                      <a:pt x="95504" y="80772"/>
                    </a:lnTo>
                    <a:lnTo>
                      <a:pt x="119126" y="108458"/>
                    </a:lnTo>
                    <a:lnTo>
                      <a:pt x="149860" y="136144"/>
                    </a:lnTo>
                    <a:lnTo>
                      <a:pt x="152781" y="140843"/>
                    </a:lnTo>
                    <a:lnTo>
                      <a:pt x="151511" y="143002"/>
                    </a:lnTo>
                    <a:lnTo>
                      <a:pt x="146177" y="140462"/>
                    </a:lnTo>
                    <a:lnTo>
                      <a:pt x="133985" y="131191"/>
                    </a:lnTo>
                    <a:lnTo>
                      <a:pt x="109855" y="107061"/>
                    </a:lnTo>
                    <a:lnTo>
                      <a:pt x="99949" y="102743"/>
                    </a:lnTo>
                    <a:lnTo>
                      <a:pt x="95504" y="104521"/>
                    </a:lnTo>
                    <a:lnTo>
                      <a:pt x="95631" y="108204"/>
                    </a:lnTo>
                    <a:lnTo>
                      <a:pt x="97663" y="112903"/>
                    </a:lnTo>
                    <a:lnTo>
                      <a:pt x="105029" y="123571"/>
                    </a:lnTo>
                    <a:lnTo>
                      <a:pt x="128397" y="151384"/>
                    </a:lnTo>
                    <a:lnTo>
                      <a:pt x="125857" y="156337"/>
                    </a:lnTo>
                    <a:lnTo>
                      <a:pt x="121920" y="153289"/>
                    </a:lnTo>
                    <a:lnTo>
                      <a:pt x="91440" y="118872"/>
                    </a:lnTo>
                    <a:lnTo>
                      <a:pt x="62992" y="79121"/>
                    </a:lnTo>
                    <a:lnTo>
                      <a:pt x="59055" y="76454"/>
                    </a:lnTo>
                    <a:lnTo>
                      <a:pt x="54864" y="76454"/>
                    </a:lnTo>
                    <a:lnTo>
                      <a:pt x="53594" y="84582"/>
                    </a:lnTo>
                    <a:lnTo>
                      <a:pt x="57658" y="94361"/>
                    </a:lnTo>
                    <a:lnTo>
                      <a:pt x="64262" y="102616"/>
                    </a:lnTo>
                    <a:lnTo>
                      <a:pt x="68834" y="110871"/>
                    </a:lnTo>
                    <a:lnTo>
                      <a:pt x="67183" y="114173"/>
                    </a:lnTo>
                    <a:lnTo>
                      <a:pt x="57277" y="110998"/>
                    </a:lnTo>
                    <a:lnTo>
                      <a:pt x="52705" y="104267"/>
                    </a:lnTo>
                    <a:lnTo>
                      <a:pt x="47498" y="78486"/>
                    </a:lnTo>
                    <a:lnTo>
                      <a:pt x="46228" y="54356"/>
                    </a:lnTo>
                    <a:lnTo>
                      <a:pt x="45720" y="39497"/>
                    </a:lnTo>
                    <a:lnTo>
                      <a:pt x="41529" y="34290"/>
                    </a:lnTo>
                    <a:lnTo>
                      <a:pt x="37592" y="31877"/>
                    </a:lnTo>
                    <a:lnTo>
                      <a:pt x="32385" y="33147"/>
                    </a:lnTo>
                    <a:lnTo>
                      <a:pt x="28448" y="38227"/>
                    </a:lnTo>
                    <a:lnTo>
                      <a:pt x="28448" y="42545"/>
                    </a:lnTo>
                    <a:lnTo>
                      <a:pt x="23622" y="44704"/>
                    </a:lnTo>
                    <a:lnTo>
                      <a:pt x="23114" y="38608"/>
                    </a:lnTo>
                    <a:lnTo>
                      <a:pt x="30988" y="20574"/>
                    </a:lnTo>
                    <a:lnTo>
                      <a:pt x="27432" y="59436"/>
                    </a:lnTo>
                    <a:lnTo>
                      <a:pt x="28448" y="77470"/>
                    </a:lnTo>
                    <a:lnTo>
                      <a:pt x="30099" y="98425"/>
                    </a:lnTo>
                    <a:lnTo>
                      <a:pt x="33020" y="107061"/>
                    </a:lnTo>
                    <a:lnTo>
                      <a:pt x="45212" y="122555"/>
                    </a:lnTo>
                    <a:lnTo>
                      <a:pt x="60960" y="136779"/>
                    </a:lnTo>
                    <a:lnTo>
                      <a:pt x="81280" y="150876"/>
                    </a:lnTo>
                    <a:lnTo>
                      <a:pt x="100711" y="162941"/>
                    </a:lnTo>
                    <a:lnTo>
                      <a:pt x="101727" y="168148"/>
                    </a:lnTo>
                    <a:lnTo>
                      <a:pt x="98171" y="170815"/>
                    </a:lnTo>
                    <a:lnTo>
                      <a:pt x="89535" y="168656"/>
                    </a:lnTo>
                    <a:lnTo>
                      <a:pt x="74676" y="158877"/>
                    </a:lnTo>
                    <a:lnTo>
                      <a:pt x="49784" y="133985"/>
                    </a:lnTo>
                    <a:lnTo>
                      <a:pt x="22479" y="105410"/>
                    </a:lnTo>
                    <a:lnTo>
                      <a:pt x="16637" y="104267"/>
                    </a:lnTo>
                    <a:lnTo>
                      <a:pt x="13462" y="107061"/>
                    </a:lnTo>
                    <a:lnTo>
                      <a:pt x="15748" y="113157"/>
                    </a:lnTo>
                    <a:lnTo>
                      <a:pt x="25146" y="127381"/>
                    </a:lnTo>
                    <a:lnTo>
                      <a:pt x="25146" y="129159"/>
                    </a:lnTo>
                    <a:lnTo>
                      <a:pt x="20193" y="126111"/>
                    </a:lnTo>
                    <a:lnTo>
                      <a:pt x="8382" y="104902"/>
                    </a:lnTo>
                    <a:lnTo>
                      <a:pt x="4826" y="92202"/>
                    </a:lnTo>
                    <a:lnTo>
                      <a:pt x="3683" y="59944"/>
                    </a:lnTo>
                    <a:lnTo>
                      <a:pt x="5207" y="49022"/>
                    </a:lnTo>
                    <a:lnTo>
                      <a:pt x="7239" y="43942"/>
                    </a:lnTo>
                    <a:lnTo>
                      <a:pt x="10033" y="42672"/>
                    </a:lnTo>
                    <a:lnTo>
                      <a:pt x="11430" y="45593"/>
                    </a:lnTo>
                    <a:lnTo>
                      <a:pt x="11938" y="54864"/>
                    </a:lnTo>
                    <a:lnTo>
                      <a:pt x="8128" y="73025"/>
                    </a:lnTo>
                    <a:lnTo>
                      <a:pt x="9017" y="81915"/>
                    </a:lnTo>
                    <a:lnTo>
                      <a:pt x="11430" y="87249"/>
                    </a:lnTo>
                    <a:lnTo>
                      <a:pt x="16002" y="90551"/>
                    </a:lnTo>
                    <a:lnTo>
                      <a:pt x="20574" y="87249"/>
                    </a:lnTo>
                    <a:lnTo>
                      <a:pt x="23114" y="77597"/>
                    </a:lnTo>
                    <a:lnTo>
                      <a:pt x="23876" y="64516"/>
                    </a:lnTo>
                    <a:lnTo>
                      <a:pt x="26797" y="59817"/>
                    </a:lnTo>
                    <a:close/>
                  </a:path>
                </a:pathLst>
              </a:custGeom>
              <a:solidFill>
                <a:srgbClr val="F1AE66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7391908" y="1048385"/>
                <a:ext cx="27179" cy="56770"/>
              </a:xfrm>
              <a:custGeom>
                <a:avLst/>
                <a:gdLst/>
                <a:ahLst/>
                <a:cxnLst/>
                <a:rect l="0" t="0" r="0" b="0"/>
                <a:pathLst>
                  <a:path w="27179" h="56770">
                    <a:moveTo>
                      <a:pt x="12065" y="1524"/>
                    </a:moveTo>
                    <a:lnTo>
                      <a:pt x="13589" y="18288"/>
                    </a:lnTo>
                    <a:lnTo>
                      <a:pt x="25019" y="38862"/>
                    </a:lnTo>
                    <a:lnTo>
                      <a:pt x="27178" y="46609"/>
                    </a:lnTo>
                    <a:lnTo>
                      <a:pt x="24130" y="54610"/>
                    </a:lnTo>
                    <a:lnTo>
                      <a:pt x="18923" y="56769"/>
                    </a:lnTo>
                    <a:lnTo>
                      <a:pt x="12573" y="54610"/>
                    </a:lnTo>
                    <a:lnTo>
                      <a:pt x="1778" y="42418"/>
                    </a:lnTo>
                    <a:lnTo>
                      <a:pt x="0" y="34290"/>
                    </a:lnTo>
                    <a:lnTo>
                      <a:pt x="381" y="16129"/>
                    </a:lnTo>
                    <a:lnTo>
                      <a:pt x="3302" y="1905"/>
                    </a:lnTo>
                    <a:lnTo>
                      <a:pt x="5461" y="0"/>
                    </a:lnTo>
                    <a:lnTo>
                      <a:pt x="11557" y="635"/>
                    </a:lnTo>
                    <a:lnTo>
                      <a:pt x="8636" y="4826"/>
                    </a:lnTo>
                    <a:lnTo>
                      <a:pt x="8763" y="11811"/>
                    </a:lnTo>
                    <a:lnTo>
                      <a:pt x="10668" y="22098"/>
                    </a:lnTo>
                    <a:lnTo>
                      <a:pt x="23368" y="43815"/>
                    </a:lnTo>
                    <a:lnTo>
                      <a:pt x="22987" y="50546"/>
                    </a:lnTo>
                    <a:lnTo>
                      <a:pt x="21590" y="51689"/>
                    </a:lnTo>
                    <a:lnTo>
                      <a:pt x="18669" y="52832"/>
                    </a:lnTo>
                    <a:lnTo>
                      <a:pt x="10668" y="47371"/>
                    </a:lnTo>
                    <a:lnTo>
                      <a:pt x="4826" y="40386"/>
                    </a:lnTo>
                    <a:lnTo>
                      <a:pt x="3175" y="29464"/>
                    </a:lnTo>
                    <a:lnTo>
                      <a:pt x="4318" y="12446"/>
                    </a:lnTo>
                    <a:lnTo>
                      <a:pt x="8636" y="4064"/>
                    </a:lnTo>
                    <a:close/>
                  </a:path>
                </a:pathLst>
              </a:custGeom>
              <a:solidFill>
                <a:srgbClr val="F1AE66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786243" y="795401"/>
                <a:ext cx="58928" cy="60198"/>
              </a:xfrm>
              <a:prstGeom prst="ellipse">
                <a:avLst/>
              </a:prstGeom>
              <a:solidFill>
                <a:srgbClr val="D1191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309993" y="725424"/>
                <a:ext cx="73406" cy="73406"/>
              </a:xfrm>
              <a:prstGeom prst="ellipse">
                <a:avLst/>
              </a:prstGeom>
              <a:solidFill>
                <a:srgbClr val="D1191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720711" y="1254760"/>
                <a:ext cx="86106" cy="82804"/>
              </a:xfrm>
              <a:prstGeom prst="ellipse">
                <a:avLst/>
              </a:prstGeom>
              <a:solidFill>
                <a:srgbClr val="D1191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7790561" y="803783"/>
                <a:ext cx="20065" cy="21844"/>
              </a:xfrm>
              <a:prstGeom prst="ellipse">
                <a:avLst/>
              </a:prstGeom>
              <a:solidFill>
                <a:srgbClr val="F3B370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315581" y="735711"/>
                <a:ext cx="25146" cy="26416"/>
              </a:xfrm>
              <a:prstGeom prst="ellipse">
                <a:avLst/>
              </a:prstGeom>
              <a:solidFill>
                <a:srgbClr val="F3B370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727569" y="1266571"/>
                <a:ext cx="29718" cy="29718"/>
              </a:xfrm>
              <a:prstGeom prst="ellipse">
                <a:avLst/>
              </a:prstGeom>
              <a:solidFill>
                <a:srgbClr val="F3B370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538848" y="718820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511797" y="734187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483602" y="758698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460997" y="784352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449693" y="802259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460997" y="824738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451344" y="852424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7434073" y="891413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423150" y="917194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440803" y="928751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451725" y="954532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468616" y="941324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466711" y="917956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449693" y="896366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470267" y="878459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488428" y="910082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486777" y="859917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504176" y="849884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497191" y="1005078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527544" y="1012571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7565390" y="1022477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7622286" y="1021715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675118" y="1018413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712456" y="1013714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743572" y="996823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7772654" y="971931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7794372" y="934593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7789164" y="892556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813294" y="888492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821803" y="905510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27010" y="940689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802880" y="957453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813294" y="981837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780655" y="1005078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767448" y="1022858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730998" y="1026287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685913" y="1051560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664958" y="1044448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648829" y="1030351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609332" y="1045718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579487" y="1037082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548118" y="1044067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7517003" y="1037082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500874" y="1021207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7499223" y="1048639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524369" y="1058926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579106" y="1056132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7562977" y="1063117"/>
                <a:ext cx="10668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7585583" y="1073531"/>
                <a:ext cx="10668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7617841" y="1071118"/>
                <a:ext cx="10668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640828" y="1077595"/>
                <a:ext cx="10668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661783" y="1064768"/>
                <a:ext cx="10668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745223" y="1049909"/>
                <a:ext cx="10667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806182" y="1010031"/>
                <a:ext cx="10668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791577" y="1031240"/>
                <a:ext cx="10668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832725" y="1007618"/>
                <a:ext cx="10668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862951" y="969899"/>
                <a:ext cx="10668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847711" y="961136"/>
                <a:ext cx="10667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850124" y="933704"/>
                <a:ext cx="10668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1615" y="904621"/>
                <a:ext cx="10668" cy="11430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482460" y="826262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502525" y="833755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524750" y="814705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506208" y="802640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481189" y="787273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511035" y="766064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529576" y="748284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552055" y="747903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7529068" y="785241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555738" y="790956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571105" y="771017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569073" y="743585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7566660" y="712851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7594473" y="700532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623429" y="699643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7596760" y="720344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7617333" y="735711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605776" y="751078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7597140" y="768096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7634224" y="763905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7633589" y="741553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7660513" y="728726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7672705" y="700786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7696835" y="710311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694803" y="731520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7669023" y="748538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684262" y="768985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7708138" y="758571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7720203" y="728218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766558" y="773938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740397" y="747395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7737602" y="769239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7717410" y="780923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7748016" y="794639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7769733" y="820420"/>
                <a:ext cx="10668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745223" y="810387"/>
                <a:ext cx="10667" cy="11176"/>
              </a:xfrm>
              <a:prstGeom prst="ellipse">
                <a:avLst/>
              </a:prstGeom>
              <a:solidFill>
                <a:srgbClr val="15515B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7510018" y="699897"/>
                <a:ext cx="178309" cy="46737"/>
              </a:xfrm>
              <a:custGeom>
                <a:avLst/>
                <a:gdLst/>
                <a:ahLst/>
                <a:cxnLst/>
                <a:rect l="0" t="0" r="0" b="0"/>
                <a:pathLst>
                  <a:path w="178309" h="46737">
                    <a:moveTo>
                      <a:pt x="121666" y="14478"/>
                    </a:moveTo>
                    <a:lnTo>
                      <a:pt x="131699" y="11176"/>
                    </a:lnTo>
                    <a:lnTo>
                      <a:pt x="131826" y="11049"/>
                    </a:lnTo>
                    <a:lnTo>
                      <a:pt x="132588" y="10795"/>
                    </a:lnTo>
                    <a:lnTo>
                      <a:pt x="134112" y="9906"/>
                    </a:lnTo>
                    <a:lnTo>
                      <a:pt x="134493" y="9144"/>
                    </a:lnTo>
                    <a:lnTo>
                      <a:pt x="132080" y="6985"/>
                    </a:lnTo>
                    <a:lnTo>
                      <a:pt x="129413" y="5715"/>
                    </a:lnTo>
                    <a:lnTo>
                      <a:pt x="126238" y="5207"/>
                    </a:lnTo>
                    <a:lnTo>
                      <a:pt x="100965" y="6477"/>
                    </a:lnTo>
                    <a:lnTo>
                      <a:pt x="97790" y="7747"/>
                    </a:lnTo>
                    <a:lnTo>
                      <a:pt x="96774" y="7747"/>
                    </a:lnTo>
                    <a:lnTo>
                      <a:pt x="95504" y="8001"/>
                    </a:lnTo>
                    <a:lnTo>
                      <a:pt x="94615" y="8001"/>
                    </a:lnTo>
                    <a:lnTo>
                      <a:pt x="89535" y="9525"/>
                    </a:lnTo>
                    <a:lnTo>
                      <a:pt x="86614" y="10922"/>
                    </a:lnTo>
                    <a:lnTo>
                      <a:pt x="86233" y="11049"/>
                    </a:lnTo>
                    <a:lnTo>
                      <a:pt x="84963" y="11938"/>
                    </a:lnTo>
                    <a:lnTo>
                      <a:pt x="75184" y="14986"/>
                    </a:lnTo>
                    <a:lnTo>
                      <a:pt x="59055" y="17272"/>
                    </a:lnTo>
                    <a:lnTo>
                      <a:pt x="52070" y="19685"/>
                    </a:lnTo>
                    <a:lnTo>
                      <a:pt x="19558" y="37846"/>
                    </a:lnTo>
                    <a:lnTo>
                      <a:pt x="8636" y="45212"/>
                    </a:lnTo>
                    <a:lnTo>
                      <a:pt x="0" y="45974"/>
                    </a:lnTo>
                    <a:lnTo>
                      <a:pt x="6858" y="40005"/>
                    </a:lnTo>
                    <a:lnTo>
                      <a:pt x="33401" y="23622"/>
                    </a:lnTo>
                    <a:lnTo>
                      <a:pt x="58801" y="11176"/>
                    </a:lnTo>
                    <a:lnTo>
                      <a:pt x="68834" y="11049"/>
                    </a:lnTo>
                    <a:lnTo>
                      <a:pt x="78867" y="8763"/>
                    </a:lnTo>
                    <a:lnTo>
                      <a:pt x="99060" y="1778"/>
                    </a:lnTo>
                    <a:lnTo>
                      <a:pt x="124841" y="0"/>
                    </a:lnTo>
                    <a:lnTo>
                      <a:pt x="131699" y="1143"/>
                    </a:lnTo>
                    <a:lnTo>
                      <a:pt x="137033" y="4953"/>
                    </a:lnTo>
                    <a:lnTo>
                      <a:pt x="139192" y="9271"/>
                    </a:lnTo>
                    <a:lnTo>
                      <a:pt x="137668" y="13208"/>
                    </a:lnTo>
                    <a:lnTo>
                      <a:pt x="134620" y="15875"/>
                    </a:lnTo>
                    <a:lnTo>
                      <a:pt x="125349" y="18923"/>
                    </a:lnTo>
                    <a:lnTo>
                      <a:pt x="111252" y="21590"/>
                    </a:lnTo>
                    <a:lnTo>
                      <a:pt x="86995" y="23622"/>
                    </a:lnTo>
                    <a:lnTo>
                      <a:pt x="68834" y="27559"/>
                    </a:lnTo>
                    <a:lnTo>
                      <a:pt x="59309" y="31496"/>
                    </a:lnTo>
                    <a:lnTo>
                      <a:pt x="54864" y="36195"/>
                    </a:lnTo>
                    <a:lnTo>
                      <a:pt x="55626" y="39370"/>
                    </a:lnTo>
                    <a:lnTo>
                      <a:pt x="61214" y="40005"/>
                    </a:lnTo>
                    <a:lnTo>
                      <a:pt x="65532" y="39624"/>
                    </a:lnTo>
                    <a:lnTo>
                      <a:pt x="72390" y="36195"/>
                    </a:lnTo>
                    <a:lnTo>
                      <a:pt x="75819" y="33401"/>
                    </a:lnTo>
                    <a:lnTo>
                      <a:pt x="90805" y="26797"/>
                    </a:lnTo>
                    <a:lnTo>
                      <a:pt x="107569" y="24384"/>
                    </a:lnTo>
                    <a:lnTo>
                      <a:pt x="147828" y="23241"/>
                    </a:lnTo>
                    <a:lnTo>
                      <a:pt x="150749" y="22352"/>
                    </a:lnTo>
                    <a:lnTo>
                      <a:pt x="153035" y="25146"/>
                    </a:lnTo>
                    <a:lnTo>
                      <a:pt x="153670" y="29083"/>
                    </a:lnTo>
                    <a:lnTo>
                      <a:pt x="152527" y="31242"/>
                    </a:lnTo>
                    <a:lnTo>
                      <a:pt x="149987" y="33528"/>
                    </a:lnTo>
                    <a:lnTo>
                      <a:pt x="121285" y="37084"/>
                    </a:lnTo>
                    <a:lnTo>
                      <a:pt x="120396" y="40259"/>
                    </a:lnTo>
                    <a:lnTo>
                      <a:pt x="164338" y="41656"/>
                    </a:lnTo>
                    <a:lnTo>
                      <a:pt x="174752" y="44196"/>
                    </a:lnTo>
                    <a:lnTo>
                      <a:pt x="178308" y="46736"/>
                    </a:lnTo>
                    <a:lnTo>
                      <a:pt x="117221" y="44704"/>
                    </a:lnTo>
                    <a:lnTo>
                      <a:pt x="115316" y="38481"/>
                    </a:lnTo>
                    <a:lnTo>
                      <a:pt x="118110" y="32893"/>
                    </a:lnTo>
                    <a:lnTo>
                      <a:pt x="148590" y="28829"/>
                    </a:lnTo>
                    <a:lnTo>
                      <a:pt x="118110" y="28067"/>
                    </a:lnTo>
                    <a:lnTo>
                      <a:pt x="93091" y="31496"/>
                    </a:lnTo>
                    <a:lnTo>
                      <a:pt x="79502" y="37338"/>
                    </a:lnTo>
                    <a:lnTo>
                      <a:pt x="78740" y="37465"/>
                    </a:lnTo>
                    <a:lnTo>
                      <a:pt x="77343" y="38100"/>
                    </a:lnTo>
                    <a:lnTo>
                      <a:pt x="71120" y="42672"/>
                    </a:lnTo>
                    <a:lnTo>
                      <a:pt x="66929" y="44450"/>
                    </a:lnTo>
                    <a:lnTo>
                      <a:pt x="58801" y="44831"/>
                    </a:lnTo>
                    <a:lnTo>
                      <a:pt x="51689" y="41910"/>
                    </a:lnTo>
                    <a:lnTo>
                      <a:pt x="49911" y="36449"/>
                    </a:lnTo>
                    <a:lnTo>
                      <a:pt x="52451" y="31496"/>
                    </a:lnTo>
                    <a:lnTo>
                      <a:pt x="59563" y="25908"/>
                    </a:lnTo>
                    <a:lnTo>
                      <a:pt x="84709" y="18923"/>
                    </a:lnTo>
                    <a:lnTo>
                      <a:pt x="116713" y="1536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7463536" y="745109"/>
                <a:ext cx="55119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55119" h="45086">
                    <a:moveTo>
                      <a:pt x="48768" y="3937"/>
                    </a:moveTo>
                    <a:lnTo>
                      <a:pt x="34671" y="14859"/>
                    </a:lnTo>
                    <a:lnTo>
                      <a:pt x="5842" y="45085"/>
                    </a:lnTo>
                    <a:lnTo>
                      <a:pt x="0" y="45085"/>
                    </a:lnTo>
                    <a:lnTo>
                      <a:pt x="889" y="43053"/>
                    </a:lnTo>
                    <a:lnTo>
                      <a:pt x="5461" y="37465"/>
                    </a:lnTo>
                    <a:lnTo>
                      <a:pt x="6223" y="35814"/>
                    </a:lnTo>
                    <a:lnTo>
                      <a:pt x="35179" y="8001"/>
                    </a:lnTo>
                    <a:lnTo>
                      <a:pt x="46482" y="0"/>
                    </a:lnTo>
                    <a:lnTo>
                      <a:pt x="55118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7459853" y="790194"/>
                <a:ext cx="36704" cy="26671"/>
              </a:xfrm>
              <a:custGeom>
                <a:avLst/>
                <a:gdLst/>
                <a:ahLst/>
                <a:cxnLst/>
                <a:rect l="0" t="0" r="0" b="0"/>
                <a:pathLst>
                  <a:path w="36704" h="26671">
                    <a:moveTo>
                      <a:pt x="9525" y="0"/>
                    </a:moveTo>
                    <a:lnTo>
                      <a:pt x="7874" y="2921"/>
                    </a:lnTo>
                    <a:lnTo>
                      <a:pt x="5080" y="12192"/>
                    </a:lnTo>
                    <a:lnTo>
                      <a:pt x="5715" y="20574"/>
                    </a:lnTo>
                    <a:lnTo>
                      <a:pt x="7620" y="21463"/>
                    </a:lnTo>
                    <a:lnTo>
                      <a:pt x="11557" y="21590"/>
                    </a:lnTo>
                    <a:lnTo>
                      <a:pt x="16637" y="19939"/>
                    </a:lnTo>
                    <a:lnTo>
                      <a:pt x="31496" y="0"/>
                    </a:lnTo>
                    <a:lnTo>
                      <a:pt x="36703" y="0"/>
                    </a:lnTo>
                    <a:lnTo>
                      <a:pt x="25400" y="17526"/>
                    </a:lnTo>
                    <a:lnTo>
                      <a:pt x="16764" y="25527"/>
                    </a:lnTo>
                    <a:lnTo>
                      <a:pt x="11811" y="26670"/>
                    </a:lnTo>
                    <a:lnTo>
                      <a:pt x="2413" y="24511"/>
                    </a:lnTo>
                    <a:lnTo>
                      <a:pt x="0" y="18669"/>
                    </a:lnTo>
                    <a:lnTo>
                      <a:pt x="1905" y="3683"/>
                    </a:lnTo>
                    <a:lnTo>
                      <a:pt x="3683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7491349" y="745109"/>
                <a:ext cx="52198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52198" h="45086">
                    <a:moveTo>
                      <a:pt x="43180" y="0"/>
                    </a:moveTo>
                    <a:lnTo>
                      <a:pt x="52197" y="0"/>
                    </a:lnTo>
                    <a:lnTo>
                      <a:pt x="30734" y="16637"/>
                    </a:lnTo>
                    <a:lnTo>
                      <a:pt x="5207" y="45085"/>
                    </a:lnTo>
                    <a:lnTo>
                      <a:pt x="0" y="45085"/>
                    </a:lnTo>
                    <a:lnTo>
                      <a:pt x="3556" y="37465"/>
                    </a:lnTo>
                    <a:lnTo>
                      <a:pt x="32893" y="7366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7505573" y="745109"/>
                <a:ext cx="48515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48515" h="45086">
                    <a:moveTo>
                      <a:pt x="48006" y="5461"/>
                    </a:moveTo>
                    <a:lnTo>
                      <a:pt x="43815" y="13208"/>
                    </a:lnTo>
                    <a:lnTo>
                      <a:pt x="13843" y="36957"/>
                    </a:lnTo>
                    <a:lnTo>
                      <a:pt x="6731" y="45085"/>
                    </a:lnTo>
                    <a:lnTo>
                      <a:pt x="0" y="45085"/>
                    </a:lnTo>
                    <a:lnTo>
                      <a:pt x="6477" y="36449"/>
                    </a:lnTo>
                    <a:lnTo>
                      <a:pt x="40894" y="9017"/>
                    </a:lnTo>
                    <a:lnTo>
                      <a:pt x="43815" y="4064"/>
                    </a:lnTo>
                    <a:lnTo>
                      <a:pt x="44069" y="2413"/>
                    </a:lnTo>
                    <a:lnTo>
                      <a:pt x="39878" y="0"/>
                    </a:lnTo>
                    <a:lnTo>
                      <a:pt x="48514" y="0"/>
                    </a:lnTo>
                    <a:lnTo>
                      <a:pt x="48514" y="254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7469124" y="790194"/>
                <a:ext cx="43181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45086">
                    <a:moveTo>
                      <a:pt x="36449" y="0"/>
                    </a:moveTo>
                    <a:lnTo>
                      <a:pt x="43180" y="0"/>
                    </a:lnTo>
                    <a:lnTo>
                      <a:pt x="33274" y="9398"/>
                    </a:lnTo>
                    <a:lnTo>
                      <a:pt x="18796" y="29845"/>
                    </a:lnTo>
                    <a:lnTo>
                      <a:pt x="5715" y="45085"/>
                    </a:lnTo>
                    <a:lnTo>
                      <a:pt x="0" y="45085"/>
                    </a:lnTo>
                    <a:lnTo>
                      <a:pt x="27051" y="11176"/>
                    </a:lnTo>
                    <a:lnTo>
                      <a:pt x="28956" y="647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7448677" y="835279"/>
                <a:ext cx="26163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26163" h="45086">
                    <a:moveTo>
                      <a:pt x="26162" y="0"/>
                    </a:moveTo>
                    <a:lnTo>
                      <a:pt x="11303" y="32004"/>
                    </a:lnTo>
                    <a:lnTo>
                      <a:pt x="5588" y="45085"/>
                    </a:lnTo>
                    <a:lnTo>
                      <a:pt x="0" y="45085"/>
                    </a:lnTo>
                    <a:lnTo>
                      <a:pt x="13335" y="15875"/>
                    </a:lnTo>
                    <a:lnTo>
                      <a:pt x="20447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7431151" y="880364"/>
                <a:ext cx="23115" cy="45340"/>
              </a:xfrm>
              <a:custGeom>
                <a:avLst/>
                <a:gdLst/>
                <a:ahLst/>
                <a:cxnLst/>
                <a:rect l="0" t="0" r="0" b="0"/>
                <a:pathLst>
                  <a:path w="23115" h="45340">
                    <a:moveTo>
                      <a:pt x="23114" y="0"/>
                    </a:moveTo>
                    <a:lnTo>
                      <a:pt x="11557" y="22352"/>
                    </a:lnTo>
                    <a:lnTo>
                      <a:pt x="5461" y="35433"/>
                    </a:lnTo>
                    <a:lnTo>
                      <a:pt x="5080" y="40767"/>
                    </a:lnTo>
                    <a:lnTo>
                      <a:pt x="10287" y="45339"/>
                    </a:lnTo>
                    <a:lnTo>
                      <a:pt x="1397" y="45339"/>
                    </a:lnTo>
                    <a:lnTo>
                      <a:pt x="0" y="40767"/>
                    </a:lnTo>
                    <a:lnTo>
                      <a:pt x="1016" y="30988"/>
                    </a:lnTo>
                    <a:lnTo>
                      <a:pt x="17526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7449439" y="880364"/>
                <a:ext cx="15114" cy="45340"/>
              </a:xfrm>
              <a:custGeom>
                <a:avLst/>
                <a:gdLst/>
                <a:ahLst/>
                <a:cxnLst/>
                <a:rect l="0" t="0" r="0" b="0"/>
                <a:pathLst>
                  <a:path w="15114" h="45340">
                    <a:moveTo>
                      <a:pt x="10414" y="0"/>
                    </a:moveTo>
                    <a:lnTo>
                      <a:pt x="15113" y="0"/>
                    </a:lnTo>
                    <a:lnTo>
                      <a:pt x="12827" y="32131"/>
                    </a:lnTo>
                    <a:lnTo>
                      <a:pt x="9017" y="41656"/>
                    </a:lnTo>
                    <a:lnTo>
                      <a:pt x="6477" y="45339"/>
                    </a:lnTo>
                    <a:lnTo>
                      <a:pt x="0" y="45339"/>
                    </a:lnTo>
                    <a:lnTo>
                      <a:pt x="5715" y="37465"/>
                    </a:lnTo>
                    <a:lnTo>
                      <a:pt x="8382" y="2794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7459853" y="835279"/>
                <a:ext cx="33021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33021" h="45086">
                    <a:moveTo>
                      <a:pt x="22606" y="13462"/>
                    </a:moveTo>
                    <a:lnTo>
                      <a:pt x="9144" y="34671"/>
                    </a:lnTo>
                    <a:lnTo>
                      <a:pt x="4699" y="45085"/>
                    </a:lnTo>
                    <a:lnTo>
                      <a:pt x="0" y="45085"/>
                    </a:lnTo>
                    <a:lnTo>
                      <a:pt x="762" y="41275"/>
                    </a:lnTo>
                    <a:lnTo>
                      <a:pt x="3937" y="33909"/>
                    </a:lnTo>
                    <a:lnTo>
                      <a:pt x="26797" y="0"/>
                    </a:lnTo>
                    <a:lnTo>
                      <a:pt x="33020" y="0"/>
                    </a:lnTo>
                    <a:lnTo>
                      <a:pt x="27559" y="6985"/>
                    </a:lnTo>
                    <a:lnTo>
                      <a:pt x="27051" y="7366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7486650" y="790194"/>
                <a:ext cx="38355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38355" h="45086">
                    <a:moveTo>
                      <a:pt x="20193" y="9906"/>
                    </a:moveTo>
                    <a:lnTo>
                      <a:pt x="27940" y="2286"/>
                    </a:lnTo>
                    <a:lnTo>
                      <a:pt x="30734" y="0"/>
                    </a:lnTo>
                    <a:lnTo>
                      <a:pt x="38354" y="0"/>
                    </a:lnTo>
                    <a:lnTo>
                      <a:pt x="29845" y="7366"/>
                    </a:lnTo>
                    <a:lnTo>
                      <a:pt x="10414" y="36703"/>
                    </a:lnTo>
                    <a:lnTo>
                      <a:pt x="6223" y="45085"/>
                    </a:lnTo>
                    <a:lnTo>
                      <a:pt x="0" y="45085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7517384" y="745109"/>
                <a:ext cx="74550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74550" h="45086">
                    <a:moveTo>
                      <a:pt x="61468" y="8001"/>
                    </a:moveTo>
                    <a:lnTo>
                      <a:pt x="36957" y="25019"/>
                    </a:lnTo>
                    <a:lnTo>
                      <a:pt x="7620" y="45085"/>
                    </a:lnTo>
                    <a:lnTo>
                      <a:pt x="0" y="45085"/>
                    </a:lnTo>
                    <a:lnTo>
                      <a:pt x="21082" y="28956"/>
                    </a:lnTo>
                    <a:lnTo>
                      <a:pt x="42672" y="14986"/>
                    </a:lnTo>
                    <a:lnTo>
                      <a:pt x="64262" y="0"/>
                    </a:lnTo>
                    <a:lnTo>
                      <a:pt x="74549" y="0"/>
                    </a:lnTo>
                    <a:lnTo>
                      <a:pt x="70358" y="1778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7581900" y="734441"/>
                <a:ext cx="40895" cy="10669"/>
              </a:xfrm>
              <a:custGeom>
                <a:avLst/>
                <a:gdLst/>
                <a:ahLst/>
                <a:cxnLst/>
                <a:rect l="0" t="0" r="0" b="0"/>
                <a:pathLst>
                  <a:path w="40895" h="10669">
                    <a:moveTo>
                      <a:pt x="40894" y="10668"/>
                    </a:moveTo>
                    <a:lnTo>
                      <a:pt x="33909" y="10668"/>
                    </a:lnTo>
                    <a:lnTo>
                      <a:pt x="34417" y="8001"/>
                    </a:lnTo>
                    <a:lnTo>
                      <a:pt x="28067" y="5207"/>
                    </a:lnTo>
                    <a:lnTo>
                      <a:pt x="21717" y="5334"/>
                    </a:lnTo>
                    <a:lnTo>
                      <a:pt x="10033" y="10668"/>
                    </a:lnTo>
                    <a:lnTo>
                      <a:pt x="0" y="10541"/>
                    </a:lnTo>
                    <a:lnTo>
                      <a:pt x="7620" y="5842"/>
                    </a:lnTo>
                    <a:lnTo>
                      <a:pt x="23622" y="0"/>
                    </a:lnTo>
                    <a:lnTo>
                      <a:pt x="25019" y="0"/>
                    </a:lnTo>
                    <a:lnTo>
                      <a:pt x="33528" y="1524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7534148" y="745109"/>
                <a:ext cx="88520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88520" h="45086">
                    <a:moveTo>
                      <a:pt x="80010" y="5461"/>
                    </a:moveTo>
                    <a:lnTo>
                      <a:pt x="56007" y="12700"/>
                    </a:lnTo>
                    <a:lnTo>
                      <a:pt x="24130" y="30988"/>
                    </a:lnTo>
                    <a:lnTo>
                      <a:pt x="6604" y="45085"/>
                    </a:lnTo>
                    <a:lnTo>
                      <a:pt x="0" y="45085"/>
                    </a:lnTo>
                    <a:lnTo>
                      <a:pt x="0" y="44958"/>
                    </a:lnTo>
                    <a:lnTo>
                      <a:pt x="4826" y="39116"/>
                    </a:lnTo>
                    <a:lnTo>
                      <a:pt x="12954" y="32385"/>
                    </a:lnTo>
                    <a:lnTo>
                      <a:pt x="31115" y="21463"/>
                    </a:lnTo>
                    <a:lnTo>
                      <a:pt x="52070" y="9144"/>
                    </a:lnTo>
                    <a:lnTo>
                      <a:pt x="79248" y="381"/>
                    </a:lnTo>
                    <a:lnTo>
                      <a:pt x="88519" y="0"/>
                    </a:lnTo>
                    <a:lnTo>
                      <a:pt x="85725" y="381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7493762" y="790194"/>
                <a:ext cx="46991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46991" h="45086">
                    <a:moveTo>
                      <a:pt x="5715" y="45085"/>
                    </a:moveTo>
                    <a:lnTo>
                      <a:pt x="0" y="45085"/>
                    </a:lnTo>
                    <a:lnTo>
                      <a:pt x="6223" y="33655"/>
                    </a:lnTo>
                    <a:lnTo>
                      <a:pt x="21463" y="16256"/>
                    </a:lnTo>
                    <a:lnTo>
                      <a:pt x="40386" y="0"/>
                    </a:lnTo>
                    <a:lnTo>
                      <a:pt x="46990" y="0"/>
                    </a:lnTo>
                    <a:lnTo>
                      <a:pt x="42291" y="5207"/>
                    </a:lnTo>
                    <a:lnTo>
                      <a:pt x="19939" y="2552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7471664" y="835279"/>
                <a:ext cx="27814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27814" h="45086">
                    <a:moveTo>
                      <a:pt x="22098" y="0"/>
                    </a:moveTo>
                    <a:lnTo>
                      <a:pt x="27813" y="0"/>
                    </a:lnTo>
                    <a:lnTo>
                      <a:pt x="13462" y="25400"/>
                    </a:lnTo>
                    <a:lnTo>
                      <a:pt x="4572" y="45085"/>
                    </a:lnTo>
                    <a:lnTo>
                      <a:pt x="0" y="44323"/>
                    </a:lnTo>
                    <a:lnTo>
                      <a:pt x="508" y="42291"/>
                    </a:lnTo>
                    <a:lnTo>
                      <a:pt x="16129" y="1028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7457821" y="880364"/>
                <a:ext cx="18416" cy="45340"/>
              </a:xfrm>
              <a:custGeom>
                <a:avLst/>
                <a:gdLst/>
                <a:ahLst/>
                <a:cxnLst/>
                <a:rect l="0" t="0" r="0" b="0"/>
                <a:pathLst>
                  <a:path w="18416" h="45340">
                    <a:moveTo>
                      <a:pt x="16764" y="7239"/>
                    </a:moveTo>
                    <a:lnTo>
                      <a:pt x="8255" y="36830"/>
                    </a:lnTo>
                    <a:lnTo>
                      <a:pt x="5080" y="45339"/>
                    </a:lnTo>
                    <a:lnTo>
                      <a:pt x="0" y="45339"/>
                    </a:lnTo>
                    <a:lnTo>
                      <a:pt x="7112" y="23495"/>
                    </a:lnTo>
                    <a:lnTo>
                      <a:pt x="13843" y="0"/>
                    </a:lnTo>
                    <a:lnTo>
                      <a:pt x="18415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7454900" y="925703"/>
                <a:ext cx="31497" cy="44959"/>
              </a:xfrm>
              <a:custGeom>
                <a:avLst/>
                <a:gdLst/>
                <a:ahLst/>
                <a:cxnLst/>
                <a:rect l="0" t="0" r="0" b="0"/>
                <a:pathLst>
                  <a:path w="31497" h="44959">
                    <a:moveTo>
                      <a:pt x="26035" y="0"/>
                    </a:moveTo>
                    <a:lnTo>
                      <a:pt x="26924" y="4445"/>
                    </a:lnTo>
                    <a:lnTo>
                      <a:pt x="30734" y="14605"/>
                    </a:lnTo>
                    <a:lnTo>
                      <a:pt x="31496" y="25908"/>
                    </a:lnTo>
                    <a:lnTo>
                      <a:pt x="26670" y="35814"/>
                    </a:lnTo>
                    <a:lnTo>
                      <a:pt x="21971" y="40005"/>
                    </a:lnTo>
                    <a:lnTo>
                      <a:pt x="13335" y="44704"/>
                    </a:lnTo>
                    <a:lnTo>
                      <a:pt x="11938" y="44958"/>
                    </a:lnTo>
                    <a:lnTo>
                      <a:pt x="8001" y="43307"/>
                    </a:lnTo>
                    <a:lnTo>
                      <a:pt x="1778" y="35687"/>
                    </a:lnTo>
                    <a:lnTo>
                      <a:pt x="0" y="24384"/>
                    </a:lnTo>
                    <a:lnTo>
                      <a:pt x="508" y="10541"/>
                    </a:lnTo>
                    <a:lnTo>
                      <a:pt x="2921" y="0"/>
                    </a:lnTo>
                    <a:lnTo>
                      <a:pt x="8001" y="0"/>
                    </a:lnTo>
                    <a:lnTo>
                      <a:pt x="5334" y="9271"/>
                    </a:lnTo>
                    <a:lnTo>
                      <a:pt x="4699" y="17653"/>
                    </a:lnTo>
                    <a:lnTo>
                      <a:pt x="6858" y="34671"/>
                    </a:lnTo>
                    <a:lnTo>
                      <a:pt x="11303" y="39497"/>
                    </a:lnTo>
                    <a:lnTo>
                      <a:pt x="15494" y="37973"/>
                    </a:lnTo>
                    <a:lnTo>
                      <a:pt x="20447" y="34544"/>
                    </a:lnTo>
                    <a:lnTo>
                      <a:pt x="24003" y="30734"/>
                    </a:lnTo>
                    <a:lnTo>
                      <a:pt x="27051" y="23241"/>
                    </a:lnTo>
                    <a:lnTo>
                      <a:pt x="21209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7476109" y="880364"/>
                <a:ext cx="14987" cy="45340"/>
              </a:xfrm>
              <a:custGeom>
                <a:avLst/>
                <a:gdLst/>
                <a:ahLst/>
                <a:cxnLst/>
                <a:rect l="0" t="0" r="0" b="0"/>
                <a:pathLst>
                  <a:path w="14987" h="45340">
                    <a:moveTo>
                      <a:pt x="6223" y="20955"/>
                    </a:moveTo>
                    <a:lnTo>
                      <a:pt x="3683" y="31496"/>
                    </a:lnTo>
                    <a:lnTo>
                      <a:pt x="4826" y="45339"/>
                    </a:lnTo>
                    <a:lnTo>
                      <a:pt x="0" y="45339"/>
                    </a:lnTo>
                    <a:lnTo>
                      <a:pt x="127" y="22987"/>
                    </a:lnTo>
                    <a:lnTo>
                      <a:pt x="4445" y="9017"/>
                    </a:lnTo>
                    <a:lnTo>
                      <a:pt x="9017" y="0"/>
                    </a:lnTo>
                    <a:lnTo>
                      <a:pt x="14986" y="0"/>
                    </a:lnTo>
                    <a:lnTo>
                      <a:pt x="10795" y="7239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7485126" y="862584"/>
                <a:ext cx="22226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22226" h="17781">
                    <a:moveTo>
                      <a:pt x="18034" y="0"/>
                    </a:moveTo>
                    <a:lnTo>
                      <a:pt x="21463" y="4572"/>
                    </a:lnTo>
                    <a:lnTo>
                      <a:pt x="22225" y="12065"/>
                    </a:lnTo>
                    <a:lnTo>
                      <a:pt x="19939" y="17780"/>
                    </a:lnTo>
                    <a:lnTo>
                      <a:pt x="14478" y="17780"/>
                    </a:lnTo>
                    <a:lnTo>
                      <a:pt x="17018" y="12954"/>
                    </a:lnTo>
                    <a:lnTo>
                      <a:pt x="17780" y="8636"/>
                    </a:lnTo>
                    <a:lnTo>
                      <a:pt x="16510" y="5842"/>
                    </a:lnTo>
                    <a:lnTo>
                      <a:pt x="8890" y="12827"/>
                    </a:lnTo>
                    <a:lnTo>
                      <a:pt x="5969" y="17780"/>
                    </a:lnTo>
                    <a:lnTo>
                      <a:pt x="0" y="17780"/>
                    </a:lnTo>
                    <a:lnTo>
                      <a:pt x="3048" y="12573"/>
                    </a:lnTo>
                    <a:lnTo>
                      <a:pt x="7620" y="6731"/>
                    </a:lnTo>
                    <a:lnTo>
                      <a:pt x="12700" y="2032"/>
                    </a:lnTo>
                    <a:lnTo>
                      <a:pt x="16002" y="254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7489444" y="880364"/>
                <a:ext cx="23877" cy="45340"/>
              </a:xfrm>
              <a:custGeom>
                <a:avLst/>
                <a:gdLst/>
                <a:ahLst/>
                <a:cxnLst/>
                <a:rect l="0" t="0" r="0" b="0"/>
                <a:pathLst>
                  <a:path w="23877" h="45340">
                    <a:moveTo>
                      <a:pt x="22352" y="6096"/>
                    </a:moveTo>
                    <a:lnTo>
                      <a:pt x="19431" y="20828"/>
                    </a:lnTo>
                    <a:lnTo>
                      <a:pt x="15621" y="33909"/>
                    </a:lnTo>
                    <a:lnTo>
                      <a:pt x="11938" y="40259"/>
                    </a:lnTo>
                    <a:lnTo>
                      <a:pt x="6858" y="43942"/>
                    </a:lnTo>
                    <a:lnTo>
                      <a:pt x="2794" y="45339"/>
                    </a:lnTo>
                    <a:lnTo>
                      <a:pt x="0" y="41275"/>
                    </a:lnTo>
                    <a:lnTo>
                      <a:pt x="4572" y="10160"/>
                    </a:lnTo>
                    <a:lnTo>
                      <a:pt x="10160" y="0"/>
                    </a:lnTo>
                    <a:lnTo>
                      <a:pt x="15621" y="0"/>
                    </a:lnTo>
                    <a:lnTo>
                      <a:pt x="9271" y="11938"/>
                    </a:lnTo>
                    <a:lnTo>
                      <a:pt x="4826" y="39751"/>
                    </a:lnTo>
                    <a:lnTo>
                      <a:pt x="10033" y="34544"/>
                    </a:lnTo>
                    <a:lnTo>
                      <a:pt x="11303" y="32131"/>
                    </a:lnTo>
                    <a:lnTo>
                      <a:pt x="18415" y="0"/>
                    </a:lnTo>
                    <a:lnTo>
                      <a:pt x="23876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7507859" y="835279"/>
                <a:ext cx="32513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32513" h="45086">
                    <a:moveTo>
                      <a:pt x="29972" y="2540"/>
                    </a:moveTo>
                    <a:lnTo>
                      <a:pt x="28067" y="4572"/>
                    </a:lnTo>
                    <a:lnTo>
                      <a:pt x="22860" y="15367"/>
                    </a:lnTo>
                    <a:lnTo>
                      <a:pt x="10795" y="32131"/>
                    </a:lnTo>
                    <a:lnTo>
                      <a:pt x="8255" y="36830"/>
                    </a:lnTo>
                    <a:lnTo>
                      <a:pt x="5461" y="45085"/>
                    </a:lnTo>
                    <a:lnTo>
                      <a:pt x="0" y="45085"/>
                    </a:lnTo>
                    <a:lnTo>
                      <a:pt x="5461" y="31496"/>
                    </a:lnTo>
                    <a:lnTo>
                      <a:pt x="21209" y="8255"/>
                    </a:lnTo>
                    <a:lnTo>
                      <a:pt x="22352" y="4318"/>
                    </a:lnTo>
                    <a:lnTo>
                      <a:pt x="24638" y="0"/>
                    </a:lnTo>
                    <a:lnTo>
                      <a:pt x="32512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7532497" y="790194"/>
                <a:ext cx="62612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62612" h="45086">
                    <a:moveTo>
                      <a:pt x="51308" y="0"/>
                    </a:moveTo>
                    <a:lnTo>
                      <a:pt x="62611" y="0"/>
                    </a:lnTo>
                    <a:lnTo>
                      <a:pt x="52324" y="5207"/>
                    </a:lnTo>
                    <a:lnTo>
                      <a:pt x="20447" y="32639"/>
                    </a:lnTo>
                    <a:lnTo>
                      <a:pt x="7874" y="45085"/>
                    </a:lnTo>
                    <a:lnTo>
                      <a:pt x="0" y="45085"/>
                    </a:lnTo>
                    <a:lnTo>
                      <a:pt x="5588" y="40513"/>
                    </a:lnTo>
                    <a:lnTo>
                      <a:pt x="25019" y="21336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7547737" y="753364"/>
                <a:ext cx="125350" cy="36831"/>
              </a:xfrm>
              <a:custGeom>
                <a:avLst/>
                <a:gdLst/>
                <a:ahLst/>
                <a:cxnLst/>
                <a:rect l="0" t="0" r="0" b="0"/>
                <a:pathLst>
                  <a:path w="125350" h="36831">
                    <a:moveTo>
                      <a:pt x="97155" y="127"/>
                    </a:moveTo>
                    <a:lnTo>
                      <a:pt x="97917" y="0"/>
                    </a:lnTo>
                    <a:lnTo>
                      <a:pt x="118999" y="1270"/>
                    </a:lnTo>
                    <a:lnTo>
                      <a:pt x="123317" y="4318"/>
                    </a:lnTo>
                    <a:lnTo>
                      <a:pt x="125349" y="12065"/>
                    </a:lnTo>
                    <a:lnTo>
                      <a:pt x="122047" y="14732"/>
                    </a:lnTo>
                    <a:lnTo>
                      <a:pt x="114300" y="17526"/>
                    </a:lnTo>
                    <a:lnTo>
                      <a:pt x="82677" y="18796"/>
                    </a:lnTo>
                    <a:lnTo>
                      <a:pt x="82042" y="23876"/>
                    </a:lnTo>
                    <a:lnTo>
                      <a:pt x="77724" y="28829"/>
                    </a:lnTo>
                    <a:lnTo>
                      <a:pt x="47371" y="36830"/>
                    </a:lnTo>
                    <a:lnTo>
                      <a:pt x="36068" y="36830"/>
                    </a:lnTo>
                    <a:lnTo>
                      <a:pt x="46863" y="31242"/>
                    </a:lnTo>
                    <a:lnTo>
                      <a:pt x="72644" y="24384"/>
                    </a:lnTo>
                    <a:lnTo>
                      <a:pt x="77724" y="22098"/>
                    </a:lnTo>
                    <a:lnTo>
                      <a:pt x="76454" y="19304"/>
                    </a:lnTo>
                    <a:lnTo>
                      <a:pt x="47752" y="24892"/>
                    </a:lnTo>
                    <a:lnTo>
                      <a:pt x="40132" y="29591"/>
                    </a:lnTo>
                    <a:lnTo>
                      <a:pt x="32131" y="36830"/>
                    </a:lnTo>
                    <a:lnTo>
                      <a:pt x="23368" y="36830"/>
                    </a:lnTo>
                    <a:lnTo>
                      <a:pt x="46736" y="19685"/>
                    </a:lnTo>
                    <a:lnTo>
                      <a:pt x="72390" y="14097"/>
                    </a:lnTo>
                    <a:lnTo>
                      <a:pt x="92456" y="12446"/>
                    </a:lnTo>
                    <a:lnTo>
                      <a:pt x="118110" y="10922"/>
                    </a:lnTo>
                    <a:lnTo>
                      <a:pt x="120142" y="8382"/>
                    </a:lnTo>
                    <a:lnTo>
                      <a:pt x="115951" y="5842"/>
                    </a:lnTo>
                    <a:lnTo>
                      <a:pt x="106172" y="5080"/>
                    </a:lnTo>
                    <a:lnTo>
                      <a:pt x="75692" y="7874"/>
                    </a:lnTo>
                    <a:lnTo>
                      <a:pt x="62992" y="11938"/>
                    </a:lnTo>
                    <a:lnTo>
                      <a:pt x="43561" y="13208"/>
                    </a:lnTo>
                    <a:lnTo>
                      <a:pt x="31877" y="18034"/>
                    </a:lnTo>
                    <a:lnTo>
                      <a:pt x="12319" y="33020"/>
                    </a:lnTo>
                    <a:lnTo>
                      <a:pt x="8636" y="36830"/>
                    </a:lnTo>
                    <a:lnTo>
                      <a:pt x="0" y="36830"/>
                    </a:lnTo>
                    <a:lnTo>
                      <a:pt x="30607" y="12700"/>
                    </a:lnTo>
                    <a:lnTo>
                      <a:pt x="43561" y="7747"/>
                    </a:lnTo>
                    <a:lnTo>
                      <a:pt x="61976" y="6858"/>
                    </a:lnTo>
                    <a:lnTo>
                      <a:pt x="78232" y="1905"/>
                    </a:lnTo>
                    <a:lnTo>
                      <a:pt x="95631" y="508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7522591" y="790194"/>
                <a:ext cx="57278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57278" h="45086">
                    <a:moveTo>
                      <a:pt x="57277" y="0"/>
                    </a:moveTo>
                    <a:lnTo>
                      <a:pt x="26924" y="21209"/>
                    </a:lnTo>
                    <a:lnTo>
                      <a:pt x="11176" y="36195"/>
                    </a:lnTo>
                    <a:lnTo>
                      <a:pt x="5715" y="44958"/>
                    </a:lnTo>
                    <a:lnTo>
                      <a:pt x="5715" y="45085"/>
                    </a:lnTo>
                    <a:lnTo>
                      <a:pt x="0" y="45085"/>
                    </a:lnTo>
                    <a:lnTo>
                      <a:pt x="11430" y="28702"/>
                    </a:lnTo>
                    <a:lnTo>
                      <a:pt x="21082" y="19304"/>
                    </a:lnTo>
                    <a:lnTo>
                      <a:pt x="48514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7506335" y="833247"/>
                <a:ext cx="21972" cy="15241"/>
              </a:xfrm>
              <a:custGeom>
                <a:avLst/>
                <a:gdLst/>
                <a:ahLst/>
                <a:cxnLst/>
                <a:rect l="0" t="0" r="0" b="0"/>
                <a:pathLst>
                  <a:path w="21972" h="15241">
                    <a:moveTo>
                      <a:pt x="14351" y="11430"/>
                    </a:moveTo>
                    <a:lnTo>
                      <a:pt x="9779" y="15240"/>
                    </a:lnTo>
                    <a:lnTo>
                      <a:pt x="3810" y="14605"/>
                    </a:lnTo>
                    <a:lnTo>
                      <a:pt x="0" y="9906"/>
                    </a:lnTo>
                    <a:lnTo>
                      <a:pt x="254" y="0"/>
                    </a:lnTo>
                    <a:lnTo>
                      <a:pt x="5461" y="0"/>
                    </a:lnTo>
                    <a:lnTo>
                      <a:pt x="4699" y="7874"/>
                    </a:lnTo>
                    <a:lnTo>
                      <a:pt x="5461" y="9779"/>
                    </a:lnTo>
                    <a:lnTo>
                      <a:pt x="10160" y="8890"/>
                    </a:lnTo>
                    <a:lnTo>
                      <a:pt x="16256" y="2032"/>
                    </a:lnTo>
                    <a:lnTo>
                      <a:pt x="21971" y="2032"/>
                    </a:lnTo>
                    <a:lnTo>
                      <a:pt x="17272" y="9017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7634224" y="755904"/>
                <a:ext cx="115190" cy="68708"/>
              </a:xfrm>
              <a:custGeom>
                <a:avLst/>
                <a:gdLst/>
                <a:ahLst/>
                <a:cxnLst/>
                <a:rect l="0" t="0" r="0" b="0"/>
                <a:pathLst>
                  <a:path w="115190" h="68708">
                    <a:moveTo>
                      <a:pt x="46609" y="2921"/>
                    </a:moveTo>
                    <a:lnTo>
                      <a:pt x="51689" y="0"/>
                    </a:lnTo>
                    <a:lnTo>
                      <a:pt x="58928" y="2032"/>
                    </a:lnTo>
                    <a:lnTo>
                      <a:pt x="65532" y="8255"/>
                    </a:lnTo>
                    <a:lnTo>
                      <a:pt x="80645" y="18034"/>
                    </a:lnTo>
                    <a:lnTo>
                      <a:pt x="83439" y="25527"/>
                    </a:lnTo>
                    <a:lnTo>
                      <a:pt x="104521" y="50673"/>
                    </a:lnTo>
                    <a:lnTo>
                      <a:pt x="115189" y="68707"/>
                    </a:lnTo>
                    <a:lnTo>
                      <a:pt x="88646" y="50673"/>
                    </a:lnTo>
                    <a:lnTo>
                      <a:pt x="76708" y="39243"/>
                    </a:lnTo>
                    <a:lnTo>
                      <a:pt x="49403" y="27940"/>
                    </a:lnTo>
                    <a:lnTo>
                      <a:pt x="37973" y="25146"/>
                    </a:lnTo>
                    <a:lnTo>
                      <a:pt x="13589" y="26416"/>
                    </a:lnTo>
                    <a:lnTo>
                      <a:pt x="127" y="25781"/>
                    </a:lnTo>
                    <a:lnTo>
                      <a:pt x="0" y="23876"/>
                    </a:lnTo>
                    <a:lnTo>
                      <a:pt x="3429" y="21463"/>
                    </a:lnTo>
                    <a:lnTo>
                      <a:pt x="23622" y="18288"/>
                    </a:lnTo>
                    <a:lnTo>
                      <a:pt x="48895" y="22098"/>
                    </a:lnTo>
                    <a:lnTo>
                      <a:pt x="76708" y="33147"/>
                    </a:lnTo>
                    <a:lnTo>
                      <a:pt x="87630" y="41529"/>
                    </a:lnTo>
                    <a:lnTo>
                      <a:pt x="101854" y="57785"/>
                    </a:lnTo>
                    <a:lnTo>
                      <a:pt x="104140" y="58547"/>
                    </a:lnTo>
                    <a:lnTo>
                      <a:pt x="90297" y="40767"/>
                    </a:lnTo>
                    <a:lnTo>
                      <a:pt x="73533" y="25908"/>
                    </a:lnTo>
                    <a:lnTo>
                      <a:pt x="52070" y="16891"/>
                    </a:lnTo>
                    <a:lnTo>
                      <a:pt x="45847" y="10668"/>
                    </a:lnTo>
                    <a:lnTo>
                      <a:pt x="45720" y="5842"/>
                    </a:lnTo>
                    <a:lnTo>
                      <a:pt x="50673" y="8382"/>
                    </a:lnTo>
                    <a:lnTo>
                      <a:pt x="52324" y="5334"/>
                    </a:lnTo>
                    <a:lnTo>
                      <a:pt x="70104" y="18034"/>
                    </a:lnTo>
                    <a:lnTo>
                      <a:pt x="67310" y="16383"/>
                    </a:lnTo>
                    <a:lnTo>
                      <a:pt x="59944" y="14859"/>
                    </a:lnTo>
                    <a:lnTo>
                      <a:pt x="52959" y="10922"/>
                    </a:lnTo>
                    <a:lnTo>
                      <a:pt x="77597" y="22098"/>
                    </a:lnTo>
                    <a:lnTo>
                      <a:pt x="79883" y="24384"/>
                    </a:lnTo>
                    <a:lnTo>
                      <a:pt x="77470" y="23114"/>
                    </a:lnTo>
                    <a:lnTo>
                      <a:pt x="76708" y="22098"/>
                    </a:lnTo>
                    <a:lnTo>
                      <a:pt x="77089" y="21844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7627620" y="742696"/>
                <a:ext cx="107824" cy="47499"/>
              </a:xfrm>
              <a:custGeom>
                <a:avLst/>
                <a:gdLst/>
                <a:ahLst/>
                <a:cxnLst/>
                <a:rect l="0" t="0" r="0" b="0"/>
                <a:pathLst>
                  <a:path w="107824" h="47499">
                    <a:moveTo>
                      <a:pt x="59690" y="3683"/>
                    </a:moveTo>
                    <a:lnTo>
                      <a:pt x="78359" y="12954"/>
                    </a:lnTo>
                    <a:lnTo>
                      <a:pt x="94107" y="24892"/>
                    </a:lnTo>
                    <a:lnTo>
                      <a:pt x="100203" y="32893"/>
                    </a:lnTo>
                    <a:lnTo>
                      <a:pt x="107823" y="47498"/>
                    </a:lnTo>
                    <a:lnTo>
                      <a:pt x="101727" y="47498"/>
                    </a:lnTo>
                    <a:lnTo>
                      <a:pt x="90551" y="28829"/>
                    </a:lnTo>
                    <a:lnTo>
                      <a:pt x="73914" y="15875"/>
                    </a:lnTo>
                    <a:lnTo>
                      <a:pt x="60325" y="8636"/>
                    </a:lnTo>
                    <a:lnTo>
                      <a:pt x="44323" y="3810"/>
                    </a:lnTo>
                    <a:lnTo>
                      <a:pt x="2794" y="3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7729347" y="790194"/>
                <a:ext cx="36450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36450" h="45086">
                    <a:moveTo>
                      <a:pt x="6350" y="1397"/>
                    </a:moveTo>
                    <a:lnTo>
                      <a:pt x="30353" y="33147"/>
                    </a:lnTo>
                    <a:lnTo>
                      <a:pt x="33528" y="42545"/>
                    </a:lnTo>
                    <a:lnTo>
                      <a:pt x="36449" y="45085"/>
                    </a:lnTo>
                    <a:lnTo>
                      <a:pt x="28956" y="45085"/>
                    </a:lnTo>
                    <a:lnTo>
                      <a:pt x="28194" y="44323"/>
                    </a:lnTo>
                    <a:lnTo>
                      <a:pt x="26543" y="36703"/>
                    </a:lnTo>
                    <a:lnTo>
                      <a:pt x="4699" y="7747"/>
                    </a:lnTo>
                    <a:lnTo>
                      <a:pt x="0" y="0"/>
                    </a:lnTo>
                    <a:lnTo>
                      <a:pt x="6096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7740904" y="790194"/>
                <a:ext cx="32767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32767" h="45086">
                    <a:moveTo>
                      <a:pt x="0" y="0"/>
                    </a:moveTo>
                    <a:lnTo>
                      <a:pt x="6858" y="0"/>
                    </a:lnTo>
                    <a:lnTo>
                      <a:pt x="16002" y="11049"/>
                    </a:lnTo>
                    <a:lnTo>
                      <a:pt x="23368" y="17526"/>
                    </a:lnTo>
                    <a:lnTo>
                      <a:pt x="30226" y="26543"/>
                    </a:lnTo>
                    <a:lnTo>
                      <a:pt x="32766" y="34417"/>
                    </a:lnTo>
                    <a:lnTo>
                      <a:pt x="32512" y="45085"/>
                    </a:lnTo>
                    <a:lnTo>
                      <a:pt x="26289" y="45085"/>
                    </a:lnTo>
                    <a:lnTo>
                      <a:pt x="26797" y="44831"/>
                    </a:lnTo>
                    <a:lnTo>
                      <a:pt x="28321" y="42164"/>
                    </a:lnTo>
                    <a:lnTo>
                      <a:pt x="27178" y="31750"/>
                    </a:lnTo>
                    <a:lnTo>
                      <a:pt x="23749" y="24765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7694930" y="745109"/>
                <a:ext cx="52833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52833" h="45086">
                    <a:moveTo>
                      <a:pt x="20447" y="5080"/>
                    </a:moveTo>
                    <a:lnTo>
                      <a:pt x="35814" y="19812"/>
                    </a:lnTo>
                    <a:lnTo>
                      <a:pt x="52832" y="45085"/>
                    </a:lnTo>
                    <a:lnTo>
                      <a:pt x="45974" y="45085"/>
                    </a:lnTo>
                    <a:lnTo>
                      <a:pt x="29210" y="19685"/>
                    </a:lnTo>
                    <a:lnTo>
                      <a:pt x="10541" y="4953"/>
                    </a:lnTo>
                    <a:lnTo>
                      <a:pt x="0" y="0"/>
                    </a:lnTo>
                    <a:lnTo>
                      <a:pt x="12192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7671816" y="725170"/>
                <a:ext cx="57024" cy="19940"/>
              </a:xfrm>
              <a:custGeom>
                <a:avLst/>
                <a:gdLst/>
                <a:ahLst/>
                <a:cxnLst/>
                <a:rect l="0" t="0" r="0" b="0"/>
                <a:pathLst>
                  <a:path w="57024" h="19940">
                    <a:moveTo>
                      <a:pt x="39624" y="10287"/>
                    </a:moveTo>
                    <a:lnTo>
                      <a:pt x="57023" y="19939"/>
                    </a:lnTo>
                    <a:lnTo>
                      <a:pt x="45974" y="19812"/>
                    </a:lnTo>
                    <a:lnTo>
                      <a:pt x="35814" y="13843"/>
                    </a:lnTo>
                    <a:lnTo>
                      <a:pt x="19558" y="8763"/>
                    </a:lnTo>
                    <a:lnTo>
                      <a:pt x="12319" y="5715"/>
                    </a:lnTo>
                    <a:lnTo>
                      <a:pt x="7239" y="5588"/>
                    </a:lnTo>
                    <a:lnTo>
                      <a:pt x="5969" y="7493"/>
                    </a:lnTo>
                    <a:lnTo>
                      <a:pt x="35306" y="19939"/>
                    </a:lnTo>
                    <a:lnTo>
                      <a:pt x="23114" y="19939"/>
                    </a:lnTo>
                    <a:lnTo>
                      <a:pt x="4064" y="12446"/>
                    </a:lnTo>
                    <a:lnTo>
                      <a:pt x="0" y="8001"/>
                    </a:lnTo>
                    <a:lnTo>
                      <a:pt x="889" y="2032"/>
                    </a:lnTo>
                    <a:lnTo>
                      <a:pt x="9144" y="0"/>
                    </a:lnTo>
                    <a:lnTo>
                      <a:pt x="17907" y="2159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7718044" y="745109"/>
                <a:ext cx="69089" cy="45086"/>
              </a:xfrm>
              <a:custGeom>
                <a:avLst/>
                <a:gdLst/>
                <a:ahLst/>
                <a:cxnLst/>
                <a:rect l="0" t="0" r="0" b="0"/>
                <a:pathLst>
                  <a:path w="69089" h="45086">
                    <a:moveTo>
                      <a:pt x="10668" y="0"/>
                    </a:moveTo>
                    <a:lnTo>
                      <a:pt x="24765" y="10668"/>
                    </a:lnTo>
                    <a:lnTo>
                      <a:pt x="48133" y="40132"/>
                    </a:lnTo>
                    <a:lnTo>
                      <a:pt x="51181" y="37719"/>
                    </a:lnTo>
                    <a:lnTo>
                      <a:pt x="45212" y="28321"/>
                    </a:lnTo>
                    <a:lnTo>
                      <a:pt x="26543" y="8001"/>
                    </a:lnTo>
                    <a:lnTo>
                      <a:pt x="14478" y="0"/>
                    </a:lnTo>
                    <a:lnTo>
                      <a:pt x="24003" y="0"/>
                    </a:lnTo>
                    <a:lnTo>
                      <a:pt x="30988" y="5080"/>
                    </a:lnTo>
                    <a:lnTo>
                      <a:pt x="53848" y="31750"/>
                    </a:lnTo>
                    <a:lnTo>
                      <a:pt x="55753" y="39116"/>
                    </a:lnTo>
                    <a:lnTo>
                      <a:pt x="54610" y="43942"/>
                    </a:lnTo>
                    <a:lnTo>
                      <a:pt x="59690" y="44069"/>
                    </a:lnTo>
                    <a:lnTo>
                      <a:pt x="62992" y="41783"/>
                    </a:lnTo>
                    <a:lnTo>
                      <a:pt x="64135" y="36957"/>
                    </a:lnTo>
                    <a:lnTo>
                      <a:pt x="60325" y="28321"/>
                    </a:lnTo>
                    <a:lnTo>
                      <a:pt x="51816" y="20574"/>
                    </a:lnTo>
                    <a:lnTo>
                      <a:pt x="42418" y="15113"/>
                    </a:lnTo>
                    <a:lnTo>
                      <a:pt x="35179" y="8763"/>
                    </a:lnTo>
                    <a:lnTo>
                      <a:pt x="28321" y="0"/>
                    </a:lnTo>
                    <a:lnTo>
                      <a:pt x="34925" y="0"/>
                    </a:lnTo>
                    <a:lnTo>
                      <a:pt x="44196" y="10287"/>
                    </a:lnTo>
                    <a:lnTo>
                      <a:pt x="57912" y="19304"/>
                    </a:lnTo>
                    <a:lnTo>
                      <a:pt x="66040" y="27813"/>
                    </a:lnTo>
                    <a:lnTo>
                      <a:pt x="69088" y="36068"/>
                    </a:lnTo>
                    <a:lnTo>
                      <a:pt x="67056" y="45085"/>
                    </a:lnTo>
                    <a:lnTo>
                      <a:pt x="45085" y="45085"/>
                    </a:lnTo>
                    <a:lnTo>
                      <a:pt x="39751" y="40259"/>
                    </a:lnTo>
                    <a:lnTo>
                      <a:pt x="37719" y="35306"/>
                    </a:lnTo>
                    <a:lnTo>
                      <a:pt x="17653" y="10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7683119" y="705358"/>
                <a:ext cx="69851" cy="39752"/>
              </a:xfrm>
              <a:custGeom>
                <a:avLst/>
                <a:gdLst/>
                <a:ahLst/>
                <a:cxnLst/>
                <a:rect l="0" t="0" r="0" b="0"/>
                <a:pathLst>
                  <a:path w="69851" h="39752">
                    <a:moveTo>
                      <a:pt x="44958" y="13716"/>
                    </a:moveTo>
                    <a:lnTo>
                      <a:pt x="69850" y="39751"/>
                    </a:lnTo>
                    <a:lnTo>
                      <a:pt x="63246" y="39751"/>
                    </a:lnTo>
                    <a:lnTo>
                      <a:pt x="44958" y="20193"/>
                    </a:lnTo>
                    <a:lnTo>
                      <a:pt x="35814" y="12954"/>
                    </a:lnTo>
                    <a:lnTo>
                      <a:pt x="29718" y="10033"/>
                    </a:lnTo>
                    <a:lnTo>
                      <a:pt x="15367" y="6096"/>
                    </a:lnTo>
                    <a:lnTo>
                      <a:pt x="5080" y="5588"/>
                    </a:lnTo>
                    <a:lnTo>
                      <a:pt x="9144" y="10795"/>
                    </a:lnTo>
                    <a:lnTo>
                      <a:pt x="28829" y="22225"/>
                    </a:lnTo>
                    <a:lnTo>
                      <a:pt x="58928" y="39751"/>
                    </a:lnTo>
                    <a:lnTo>
                      <a:pt x="49403" y="39751"/>
                    </a:lnTo>
                    <a:lnTo>
                      <a:pt x="20447" y="24130"/>
                    </a:lnTo>
                    <a:lnTo>
                      <a:pt x="7874" y="15875"/>
                    </a:lnTo>
                    <a:lnTo>
                      <a:pt x="508" y="8890"/>
                    </a:lnTo>
                    <a:lnTo>
                      <a:pt x="0" y="6096"/>
                    </a:lnTo>
                    <a:lnTo>
                      <a:pt x="1778" y="1397"/>
                    </a:lnTo>
                    <a:lnTo>
                      <a:pt x="9144" y="0"/>
                    </a:lnTo>
                    <a:lnTo>
                      <a:pt x="25781" y="3302"/>
                    </a:lnTo>
                    <a:lnTo>
                      <a:pt x="38989" y="8763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7432548" y="925703"/>
                <a:ext cx="23369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23369" h="4954">
                    <a:moveTo>
                      <a:pt x="5334" y="4064"/>
                    </a:moveTo>
                    <a:lnTo>
                      <a:pt x="2667" y="2794"/>
                    </a:lnTo>
                    <a:lnTo>
                      <a:pt x="0" y="0"/>
                    </a:lnTo>
                    <a:lnTo>
                      <a:pt x="23368" y="0"/>
                    </a:lnTo>
                    <a:lnTo>
                      <a:pt x="20828" y="3302"/>
                    </a:lnTo>
                    <a:lnTo>
                      <a:pt x="18034" y="4953"/>
                    </a:lnTo>
                    <a:lnTo>
                      <a:pt x="12319" y="4826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7523988" y="1003173"/>
                <a:ext cx="281306" cy="25528"/>
              </a:xfrm>
              <a:custGeom>
                <a:avLst/>
                <a:gdLst/>
                <a:ahLst/>
                <a:cxnLst/>
                <a:rect l="0" t="0" r="0" b="0"/>
                <a:pathLst>
                  <a:path w="281306" h="25528">
                    <a:moveTo>
                      <a:pt x="83058" y="17526"/>
                    </a:moveTo>
                    <a:lnTo>
                      <a:pt x="58928" y="17653"/>
                    </a:lnTo>
                    <a:lnTo>
                      <a:pt x="57658" y="15621"/>
                    </a:lnTo>
                    <a:lnTo>
                      <a:pt x="59055" y="13843"/>
                    </a:lnTo>
                    <a:lnTo>
                      <a:pt x="93472" y="12065"/>
                    </a:lnTo>
                    <a:lnTo>
                      <a:pt x="122301" y="12192"/>
                    </a:lnTo>
                    <a:lnTo>
                      <a:pt x="148336" y="11430"/>
                    </a:lnTo>
                    <a:lnTo>
                      <a:pt x="169291" y="10414"/>
                    </a:lnTo>
                    <a:lnTo>
                      <a:pt x="194183" y="6858"/>
                    </a:lnTo>
                    <a:lnTo>
                      <a:pt x="221107" y="0"/>
                    </a:lnTo>
                    <a:lnTo>
                      <a:pt x="235077" y="0"/>
                    </a:lnTo>
                    <a:lnTo>
                      <a:pt x="229362" y="3175"/>
                    </a:lnTo>
                    <a:lnTo>
                      <a:pt x="234188" y="2667"/>
                    </a:lnTo>
                    <a:lnTo>
                      <a:pt x="240030" y="0"/>
                    </a:lnTo>
                    <a:lnTo>
                      <a:pt x="249428" y="0"/>
                    </a:lnTo>
                    <a:lnTo>
                      <a:pt x="249047" y="127"/>
                    </a:lnTo>
                    <a:lnTo>
                      <a:pt x="245872" y="2413"/>
                    </a:lnTo>
                    <a:lnTo>
                      <a:pt x="251333" y="0"/>
                    </a:lnTo>
                    <a:lnTo>
                      <a:pt x="263779" y="0"/>
                    </a:lnTo>
                    <a:lnTo>
                      <a:pt x="235331" y="14224"/>
                    </a:lnTo>
                    <a:lnTo>
                      <a:pt x="223520" y="19685"/>
                    </a:lnTo>
                    <a:lnTo>
                      <a:pt x="226822" y="20447"/>
                    </a:lnTo>
                    <a:lnTo>
                      <a:pt x="232918" y="18542"/>
                    </a:lnTo>
                    <a:lnTo>
                      <a:pt x="264287" y="2286"/>
                    </a:lnTo>
                    <a:lnTo>
                      <a:pt x="271653" y="0"/>
                    </a:lnTo>
                    <a:lnTo>
                      <a:pt x="281305" y="0"/>
                    </a:lnTo>
                    <a:lnTo>
                      <a:pt x="271907" y="5334"/>
                    </a:lnTo>
                    <a:lnTo>
                      <a:pt x="264795" y="7366"/>
                    </a:lnTo>
                    <a:lnTo>
                      <a:pt x="244475" y="17653"/>
                    </a:lnTo>
                    <a:lnTo>
                      <a:pt x="229362" y="24257"/>
                    </a:lnTo>
                    <a:lnTo>
                      <a:pt x="221488" y="24765"/>
                    </a:lnTo>
                    <a:lnTo>
                      <a:pt x="217932" y="20828"/>
                    </a:lnTo>
                    <a:lnTo>
                      <a:pt x="221234" y="14605"/>
                    </a:lnTo>
                    <a:lnTo>
                      <a:pt x="237490" y="7239"/>
                    </a:lnTo>
                    <a:lnTo>
                      <a:pt x="235585" y="7747"/>
                    </a:lnTo>
                    <a:lnTo>
                      <a:pt x="235077" y="7747"/>
                    </a:lnTo>
                    <a:lnTo>
                      <a:pt x="233807" y="8128"/>
                    </a:lnTo>
                    <a:lnTo>
                      <a:pt x="224409" y="9017"/>
                    </a:lnTo>
                    <a:lnTo>
                      <a:pt x="190881" y="22987"/>
                    </a:lnTo>
                    <a:lnTo>
                      <a:pt x="186182" y="23749"/>
                    </a:lnTo>
                    <a:lnTo>
                      <a:pt x="152654" y="24892"/>
                    </a:lnTo>
                    <a:lnTo>
                      <a:pt x="132334" y="25400"/>
                    </a:lnTo>
                    <a:lnTo>
                      <a:pt x="115951" y="25527"/>
                    </a:lnTo>
                    <a:lnTo>
                      <a:pt x="84963" y="25273"/>
                    </a:lnTo>
                    <a:lnTo>
                      <a:pt x="56642" y="24765"/>
                    </a:lnTo>
                    <a:lnTo>
                      <a:pt x="23368" y="13208"/>
                    </a:lnTo>
                    <a:lnTo>
                      <a:pt x="9652" y="6477"/>
                    </a:lnTo>
                    <a:lnTo>
                      <a:pt x="0" y="0"/>
                    </a:lnTo>
                    <a:lnTo>
                      <a:pt x="8636" y="0"/>
                    </a:lnTo>
                    <a:lnTo>
                      <a:pt x="23368" y="8001"/>
                    </a:lnTo>
                    <a:lnTo>
                      <a:pt x="44831" y="15494"/>
                    </a:lnTo>
                    <a:lnTo>
                      <a:pt x="60960" y="19177"/>
                    </a:lnTo>
                    <a:lnTo>
                      <a:pt x="90170" y="20193"/>
                    </a:lnTo>
                    <a:lnTo>
                      <a:pt x="134112" y="20447"/>
                    </a:lnTo>
                    <a:lnTo>
                      <a:pt x="167894" y="19558"/>
                    </a:lnTo>
                    <a:lnTo>
                      <a:pt x="191770" y="17526"/>
                    </a:lnTo>
                    <a:lnTo>
                      <a:pt x="220345" y="5588"/>
                    </a:lnTo>
                    <a:lnTo>
                      <a:pt x="191770" y="12446"/>
                    </a:lnTo>
                    <a:lnTo>
                      <a:pt x="173355" y="15240"/>
                    </a:lnTo>
                    <a:lnTo>
                      <a:pt x="138557" y="17018"/>
                    </a:lnTo>
                    <a:lnTo>
                      <a:pt x="95377" y="17526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7515225" y="996950"/>
                <a:ext cx="17400" cy="6224"/>
              </a:xfrm>
              <a:custGeom>
                <a:avLst/>
                <a:gdLst/>
                <a:ahLst/>
                <a:cxnLst/>
                <a:rect l="0" t="0" r="0" b="0"/>
                <a:pathLst>
                  <a:path w="17400" h="6224">
                    <a:moveTo>
                      <a:pt x="8763" y="6223"/>
                    </a:moveTo>
                    <a:lnTo>
                      <a:pt x="7366" y="5461"/>
                    </a:lnTo>
                    <a:lnTo>
                      <a:pt x="4826" y="6223"/>
                    </a:lnTo>
                    <a:lnTo>
                      <a:pt x="0" y="6223"/>
                    </a:lnTo>
                    <a:lnTo>
                      <a:pt x="0" y="5461"/>
                    </a:lnTo>
                    <a:lnTo>
                      <a:pt x="1524" y="1270"/>
                    </a:lnTo>
                    <a:lnTo>
                      <a:pt x="5842" y="0"/>
                    </a:lnTo>
                    <a:lnTo>
                      <a:pt x="10160" y="1143"/>
                    </a:lnTo>
                    <a:lnTo>
                      <a:pt x="17399" y="6223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7515225" y="1003173"/>
                <a:ext cx="213107" cy="41784"/>
              </a:xfrm>
              <a:custGeom>
                <a:avLst/>
                <a:gdLst/>
                <a:ahLst/>
                <a:cxnLst/>
                <a:rect l="0" t="0" r="0" b="0"/>
                <a:pathLst>
                  <a:path w="213107" h="41784">
                    <a:moveTo>
                      <a:pt x="155956" y="28829"/>
                    </a:moveTo>
                    <a:lnTo>
                      <a:pt x="198501" y="27051"/>
                    </a:lnTo>
                    <a:lnTo>
                      <a:pt x="206629" y="26162"/>
                    </a:lnTo>
                    <a:lnTo>
                      <a:pt x="211709" y="28829"/>
                    </a:lnTo>
                    <a:lnTo>
                      <a:pt x="213106" y="34925"/>
                    </a:lnTo>
                    <a:lnTo>
                      <a:pt x="209169" y="38227"/>
                    </a:lnTo>
                    <a:lnTo>
                      <a:pt x="199390" y="41783"/>
                    </a:lnTo>
                    <a:lnTo>
                      <a:pt x="171958" y="41783"/>
                    </a:lnTo>
                    <a:lnTo>
                      <a:pt x="190500" y="38862"/>
                    </a:lnTo>
                    <a:lnTo>
                      <a:pt x="205486" y="34163"/>
                    </a:lnTo>
                    <a:lnTo>
                      <a:pt x="206121" y="31115"/>
                    </a:lnTo>
                    <a:lnTo>
                      <a:pt x="201930" y="30988"/>
                    </a:lnTo>
                    <a:lnTo>
                      <a:pt x="195072" y="32639"/>
                    </a:lnTo>
                    <a:lnTo>
                      <a:pt x="180340" y="33020"/>
                    </a:lnTo>
                    <a:lnTo>
                      <a:pt x="156210" y="33655"/>
                    </a:lnTo>
                    <a:lnTo>
                      <a:pt x="54610" y="33528"/>
                    </a:lnTo>
                    <a:lnTo>
                      <a:pt x="24638" y="26670"/>
                    </a:lnTo>
                    <a:lnTo>
                      <a:pt x="9779" y="15748"/>
                    </a:lnTo>
                    <a:lnTo>
                      <a:pt x="1905" y="5588"/>
                    </a:lnTo>
                    <a:lnTo>
                      <a:pt x="0" y="0"/>
                    </a:lnTo>
                    <a:lnTo>
                      <a:pt x="4826" y="0"/>
                    </a:lnTo>
                    <a:lnTo>
                      <a:pt x="4826" y="889"/>
                    </a:lnTo>
                    <a:lnTo>
                      <a:pt x="10541" y="10160"/>
                    </a:lnTo>
                    <a:lnTo>
                      <a:pt x="27178" y="22352"/>
                    </a:lnTo>
                    <a:lnTo>
                      <a:pt x="34925" y="25019"/>
                    </a:lnTo>
                    <a:lnTo>
                      <a:pt x="56515" y="28067"/>
                    </a:lnTo>
                    <a:lnTo>
                      <a:pt x="105791" y="28575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7544181" y="1044956"/>
                <a:ext cx="170435" cy="5843"/>
              </a:xfrm>
              <a:custGeom>
                <a:avLst/>
                <a:gdLst/>
                <a:ahLst/>
                <a:cxnLst/>
                <a:rect l="0" t="0" r="0" b="0"/>
                <a:pathLst>
                  <a:path w="170435" h="5843">
                    <a:moveTo>
                      <a:pt x="0" y="0"/>
                    </a:moveTo>
                    <a:lnTo>
                      <a:pt x="74549" y="0"/>
                    </a:lnTo>
                    <a:lnTo>
                      <a:pt x="97790" y="889"/>
                    </a:lnTo>
                    <a:lnTo>
                      <a:pt x="122174" y="635"/>
                    </a:lnTo>
                    <a:lnTo>
                      <a:pt x="143002" y="0"/>
                    </a:lnTo>
                    <a:lnTo>
                      <a:pt x="170434" y="0"/>
                    </a:lnTo>
                    <a:lnTo>
                      <a:pt x="159258" y="3556"/>
                    </a:lnTo>
                    <a:lnTo>
                      <a:pt x="142875" y="4826"/>
                    </a:lnTo>
                    <a:lnTo>
                      <a:pt x="115951" y="5842"/>
                    </a:lnTo>
                    <a:lnTo>
                      <a:pt x="80772" y="5588"/>
                    </a:lnTo>
                    <a:lnTo>
                      <a:pt x="47498" y="3048"/>
                    </a:lnTo>
                    <a:lnTo>
                      <a:pt x="2413" y="1016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7484999" y="1010920"/>
                <a:ext cx="133732" cy="34037"/>
              </a:xfrm>
              <a:custGeom>
                <a:avLst/>
                <a:gdLst/>
                <a:ahLst/>
                <a:cxnLst/>
                <a:rect l="0" t="0" r="0" b="0"/>
                <a:pathLst>
                  <a:path w="133732" h="34037">
                    <a:moveTo>
                      <a:pt x="5842" y="381"/>
                    </a:moveTo>
                    <a:lnTo>
                      <a:pt x="10541" y="0"/>
                    </a:lnTo>
                    <a:lnTo>
                      <a:pt x="14986" y="1397"/>
                    </a:lnTo>
                    <a:lnTo>
                      <a:pt x="28067" y="11684"/>
                    </a:lnTo>
                    <a:lnTo>
                      <a:pt x="58801" y="27813"/>
                    </a:lnTo>
                    <a:lnTo>
                      <a:pt x="74295" y="30607"/>
                    </a:lnTo>
                    <a:lnTo>
                      <a:pt x="109093" y="32258"/>
                    </a:lnTo>
                    <a:lnTo>
                      <a:pt x="133731" y="34036"/>
                    </a:lnTo>
                    <a:lnTo>
                      <a:pt x="59182" y="34036"/>
                    </a:lnTo>
                    <a:lnTo>
                      <a:pt x="25781" y="16383"/>
                    </a:lnTo>
                    <a:lnTo>
                      <a:pt x="17272" y="9906"/>
                    </a:lnTo>
                    <a:lnTo>
                      <a:pt x="5969" y="5334"/>
                    </a:lnTo>
                    <a:lnTo>
                      <a:pt x="5207" y="8763"/>
                    </a:lnTo>
                    <a:lnTo>
                      <a:pt x="8382" y="13335"/>
                    </a:lnTo>
                    <a:lnTo>
                      <a:pt x="32893" y="28956"/>
                    </a:lnTo>
                    <a:lnTo>
                      <a:pt x="53848" y="34036"/>
                    </a:lnTo>
                    <a:lnTo>
                      <a:pt x="32131" y="34036"/>
                    </a:lnTo>
                    <a:lnTo>
                      <a:pt x="24384" y="30480"/>
                    </a:lnTo>
                    <a:lnTo>
                      <a:pt x="5207" y="17018"/>
                    </a:lnTo>
                    <a:lnTo>
                      <a:pt x="0" y="7620"/>
                    </a:lnTo>
                    <a:lnTo>
                      <a:pt x="3937" y="762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7498207" y="1044956"/>
                <a:ext cx="241174" cy="41530"/>
              </a:xfrm>
              <a:custGeom>
                <a:avLst/>
                <a:gdLst/>
                <a:ahLst/>
                <a:cxnLst/>
                <a:rect l="0" t="0" r="0" b="0"/>
                <a:pathLst>
                  <a:path w="241174" h="41530">
                    <a:moveTo>
                      <a:pt x="70612" y="13462"/>
                    </a:moveTo>
                    <a:lnTo>
                      <a:pt x="36322" y="3810"/>
                    </a:lnTo>
                    <a:lnTo>
                      <a:pt x="18923" y="0"/>
                    </a:lnTo>
                    <a:lnTo>
                      <a:pt x="40640" y="0"/>
                    </a:lnTo>
                    <a:lnTo>
                      <a:pt x="70612" y="7874"/>
                    </a:lnTo>
                    <a:lnTo>
                      <a:pt x="87122" y="13716"/>
                    </a:lnTo>
                    <a:lnTo>
                      <a:pt x="89662" y="17780"/>
                    </a:lnTo>
                    <a:lnTo>
                      <a:pt x="87249" y="21590"/>
                    </a:lnTo>
                    <a:lnTo>
                      <a:pt x="77343" y="26035"/>
                    </a:lnTo>
                    <a:lnTo>
                      <a:pt x="66421" y="24892"/>
                    </a:lnTo>
                    <a:lnTo>
                      <a:pt x="44323" y="18288"/>
                    </a:lnTo>
                    <a:lnTo>
                      <a:pt x="17907" y="7112"/>
                    </a:lnTo>
                    <a:lnTo>
                      <a:pt x="11176" y="6223"/>
                    </a:lnTo>
                    <a:lnTo>
                      <a:pt x="4953" y="8636"/>
                    </a:lnTo>
                    <a:lnTo>
                      <a:pt x="6096" y="11938"/>
                    </a:lnTo>
                    <a:lnTo>
                      <a:pt x="28448" y="19431"/>
                    </a:lnTo>
                    <a:lnTo>
                      <a:pt x="53594" y="26543"/>
                    </a:lnTo>
                    <a:lnTo>
                      <a:pt x="70739" y="29718"/>
                    </a:lnTo>
                    <a:lnTo>
                      <a:pt x="101346" y="32004"/>
                    </a:lnTo>
                    <a:lnTo>
                      <a:pt x="122428" y="32639"/>
                    </a:lnTo>
                    <a:lnTo>
                      <a:pt x="145034" y="35433"/>
                    </a:lnTo>
                    <a:lnTo>
                      <a:pt x="168783" y="36322"/>
                    </a:lnTo>
                    <a:lnTo>
                      <a:pt x="172466" y="34036"/>
                    </a:lnTo>
                    <a:lnTo>
                      <a:pt x="172974" y="33020"/>
                    </a:lnTo>
                    <a:lnTo>
                      <a:pt x="170942" y="27432"/>
                    </a:lnTo>
                    <a:lnTo>
                      <a:pt x="145161" y="26543"/>
                    </a:lnTo>
                    <a:lnTo>
                      <a:pt x="112014" y="25654"/>
                    </a:lnTo>
                    <a:lnTo>
                      <a:pt x="106553" y="20828"/>
                    </a:lnTo>
                    <a:lnTo>
                      <a:pt x="104648" y="16129"/>
                    </a:lnTo>
                    <a:lnTo>
                      <a:pt x="107569" y="12446"/>
                    </a:lnTo>
                    <a:lnTo>
                      <a:pt x="111887" y="12192"/>
                    </a:lnTo>
                    <a:lnTo>
                      <a:pt x="153035" y="11684"/>
                    </a:lnTo>
                    <a:lnTo>
                      <a:pt x="155702" y="10668"/>
                    </a:lnTo>
                    <a:lnTo>
                      <a:pt x="185293" y="7620"/>
                    </a:lnTo>
                    <a:lnTo>
                      <a:pt x="218313" y="3175"/>
                    </a:lnTo>
                    <a:lnTo>
                      <a:pt x="228600" y="0"/>
                    </a:lnTo>
                    <a:lnTo>
                      <a:pt x="241173" y="0"/>
                    </a:lnTo>
                    <a:lnTo>
                      <a:pt x="219710" y="8128"/>
                    </a:lnTo>
                    <a:lnTo>
                      <a:pt x="208534" y="9017"/>
                    </a:lnTo>
                    <a:lnTo>
                      <a:pt x="181483" y="12954"/>
                    </a:lnTo>
                    <a:lnTo>
                      <a:pt x="153416" y="15621"/>
                    </a:lnTo>
                    <a:lnTo>
                      <a:pt x="135509" y="16510"/>
                    </a:lnTo>
                    <a:lnTo>
                      <a:pt x="112776" y="17526"/>
                    </a:lnTo>
                    <a:lnTo>
                      <a:pt x="111379" y="19050"/>
                    </a:lnTo>
                    <a:lnTo>
                      <a:pt x="115951" y="21971"/>
                    </a:lnTo>
                    <a:lnTo>
                      <a:pt x="130556" y="20955"/>
                    </a:lnTo>
                    <a:lnTo>
                      <a:pt x="159258" y="21463"/>
                    </a:lnTo>
                    <a:lnTo>
                      <a:pt x="173990" y="23241"/>
                    </a:lnTo>
                    <a:lnTo>
                      <a:pt x="177419" y="27686"/>
                    </a:lnTo>
                    <a:lnTo>
                      <a:pt x="176784" y="36195"/>
                    </a:lnTo>
                    <a:lnTo>
                      <a:pt x="169291" y="41529"/>
                    </a:lnTo>
                    <a:lnTo>
                      <a:pt x="144272" y="40513"/>
                    </a:lnTo>
                    <a:lnTo>
                      <a:pt x="110490" y="36449"/>
                    </a:lnTo>
                    <a:lnTo>
                      <a:pt x="68834" y="34671"/>
                    </a:lnTo>
                    <a:lnTo>
                      <a:pt x="37084" y="27178"/>
                    </a:lnTo>
                    <a:lnTo>
                      <a:pt x="18034" y="21082"/>
                    </a:lnTo>
                    <a:lnTo>
                      <a:pt x="1397" y="13843"/>
                    </a:lnTo>
                    <a:lnTo>
                      <a:pt x="0" y="8255"/>
                    </a:lnTo>
                    <a:lnTo>
                      <a:pt x="2286" y="2032"/>
                    </a:lnTo>
                    <a:lnTo>
                      <a:pt x="13208" y="1016"/>
                    </a:lnTo>
                    <a:lnTo>
                      <a:pt x="23622" y="3810"/>
                    </a:lnTo>
                    <a:lnTo>
                      <a:pt x="57404" y="17145"/>
                    </a:lnTo>
                    <a:lnTo>
                      <a:pt x="74295" y="21209"/>
                    </a:lnTo>
                    <a:lnTo>
                      <a:pt x="80772" y="19939"/>
                    </a:lnTo>
                    <a:lnTo>
                      <a:pt x="79248" y="15494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7726807" y="1010412"/>
                <a:ext cx="83567" cy="34545"/>
              </a:xfrm>
              <a:custGeom>
                <a:avLst/>
                <a:gdLst/>
                <a:ahLst/>
                <a:cxnLst/>
                <a:rect l="0" t="0" r="0" b="0"/>
                <a:pathLst>
                  <a:path w="83567" h="34545">
                    <a:moveTo>
                      <a:pt x="79375" y="381"/>
                    </a:moveTo>
                    <a:lnTo>
                      <a:pt x="83566" y="3556"/>
                    </a:lnTo>
                    <a:lnTo>
                      <a:pt x="83185" y="8382"/>
                    </a:lnTo>
                    <a:lnTo>
                      <a:pt x="78359" y="15875"/>
                    </a:lnTo>
                    <a:lnTo>
                      <a:pt x="73025" y="21082"/>
                    </a:lnTo>
                    <a:lnTo>
                      <a:pt x="50038" y="34544"/>
                    </a:lnTo>
                    <a:lnTo>
                      <a:pt x="32766" y="34544"/>
                    </a:lnTo>
                    <a:lnTo>
                      <a:pt x="41656" y="32766"/>
                    </a:lnTo>
                    <a:lnTo>
                      <a:pt x="70104" y="16891"/>
                    </a:lnTo>
                    <a:lnTo>
                      <a:pt x="75692" y="11176"/>
                    </a:lnTo>
                    <a:lnTo>
                      <a:pt x="77216" y="5334"/>
                    </a:lnTo>
                    <a:lnTo>
                      <a:pt x="74041" y="5715"/>
                    </a:lnTo>
                    <a:lnTo>
                      <a:pt x="46101" y="18288"/>
                    </a:lnTo>
                    <a:lnTo>
                      <a:pt x="12573" y="34544"/>
                    </a:lnTo>
                    <a:lnTo>
                      <a:pt x="0" y="34544"/>
                    </a:lnTo>
                    <a:lnTo>
                      <a:pt x="10541" y="30099"/>
                    </a:lnTo>
                    <a:lnTo>
                      <a:pt x="22225" y="22479"/>
                    </a:lnTo>
                    <a:lnTo>
                      <a:pt x="55626" y="8382"/>
                    </a:lnTo>
                    <a:lnTo>
                      <a:pt x="71501" y="1016"/>
                    </a:lnTo>
                    <a:lnTo>
                      <a:pt x="78232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7730109" y="1044956"/>
                <a:ext cx="62485" cy="15495"/>
              </a:xfrm>
              <a:custGeom>
                <a:avLst/>
                <a:gdLst/>
                <a:ahLst/>
                <a:cxnLst/>
                <a:rect l="0" t="0" r="0" b="0"/>
                <a:pathLst>
                  <a:path w="62485" h="15495">
                    <a:moveTo>
                      <a:pt x="52578" y="0"/>
                    </a:moveTo>
                    <a:lnTo>
                      <a:pt x="62484" y="0"/>
                    </a:lnTo>
                    <a:lnTo>
                      <a:pt x="53086" y="4953"/>
                    </a:lnTo>
                    <a:lnTo>
                      <a:pt x="27686" y="11430"/>
                    </a:lnTo>
                    <a:lnTo>
                      <a:pt x="17018" y="14605"/>
                    </a:lnTo>
                    <a:lnTo>
                      <a:pt x="8890" y="15494"/>
                    </a:lnTo>
                    <a:lnTo>
                      <a:pt x="1270" y="13462"/>
                    </a:lnTo>
                    <a:lnTo>
                      <a:pt x="0" y="9144"/>
                    </a:lnTo>
                    <a:lnTo>
                      <a:pt x="4826" y="4191"/>
                    </a:lnTo>
                    <a:lnTo>
                      <a:pt x="12700" y="889"/>
                    </a:lnTo>
                    <a:lnTo>
                      <a:pt x="46736" y="0"/>
                    </a:lnTo>
                    <a:lnTo>
                      <a:pt x="37465" y="3429"/>
                    </a:lnTo>
                    <a:lnTo>
                      <a:pt x="7239" y="8382"/>
                    </a:lnTo>
                    <a:lnTo>
                      <a:pt x="9525" y="10287"/>
                    </a:lnTo>
                    <a:lnTo>
                      <a:pt x="41021" y="4191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7782687" y="1003173"/>
                <a:ext cx="66930" cy="41784"/>
              </a:xfrm>
              <a:custGeom>
                <a:avLst/>
                <a:gdLst/>
                <a:ahLst/>
                <a:cxnLst/>
                <a:rect l="0" t="0" r="0" b="0"/>
                <a:pathLst>
                  <a:path w="66930" h="41784">
                    <a:moveTo>
                      <a:pt x="33782" y="21590"/>
                    </a:moveTo>
                    <a:lnTo>
                      <a:pt x="57531" y="3175"/>
                    </a:lnTo>
                    <a:lnTo>
                      <a:pt x="60706" y="0"/>
                    </a:lnTo>
                    <a:lnTo>
                      <a:pt x="66929" y="0"/>
                    </a:lnTo>
                    <a:lnTo>
                      <a:pt x="54610" y="12827"/>
                    </a:lnTo>
                    <a:lnTo>
                      <a:pt x="20955" y="35560"/>
                    </a:lnTo>
                    <a:lnTo>
                      <a:pt x="9906" y="41783"/>
                    </a:lnTo>
                    <a:lnTo>
                      <a:pt x="0" y="41783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7843393" y="961390"/>
                <a:ext cx="36450" cy="41784"/>
              </a:xfrm>
              <a:custGeom>
                <a:avLst/>
                <a:gdLst/>
                <a:ahLst/>
                <a:cxnLst/>
                <a:rect l="0" t="0" r="0" b="0"/>
                <a:pathLst>
                  <a:path w="36450" h="41784">
                    <a:moveTo>
                      <a:pt x="36449" y="0"/>
                    </a:moveTo>
                    <a:lnTo>
                      <a:pt x="30480" y="7112"/>
                    </a:lnTo>
                    <a:lnTo>
                      <a:pt x="6223" y="41783"/>
                    </a:lnTo>
                    <a:lnTo>
                      <a:pt x="0" y="41783"/>
                    </a:lnTo>
                    <a:lnTo>
                      <a:pt x="19812" y="14605"/>
                    </a:lnTo>
                    <a:lnTo>
                      <a:pt x="30353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7855585" y="943483"/>
                <a:ext cx="25782" cy="17908"/>
              </a:xfrm>
              <a:custGeom>
                <a:avLst/>
                <a:gdLst/>
                <a:ahLst/>
                <a:cxnLst/>
                <a:rect l="0" t="0" r="0" b="0"/>
                <a:pathLst>
                  <a:path w="25782" h="17908">
                    <a:moveTo>
                      <a:pt x="16510" y="4191"/>
                    </a:moveTo>
                    <a:lnTo>
                      <a:pt x="12954" y="5969"/>
                    </a:lnTo>
                    <a:lnTo>
                      <a:pt x="8636" y="11303"/>
                    </a:lnTo>
                    <a:lnTo>
                      <a:pt x="5715" y="17907"/>
                    </a:lnTo>
                    <a:lnTo>
                      <a:pt x="0" y="17907"/>
                    </a:lnTo>
                    <a:lnTo>
                      <a:pt x="5334" y="6985"/>
                    </a:lnTo>
                    <a:lnTo>
                      <a:pt x="12954" y="127"/>
                    </a:lnTo>
                    <a:lnTo>
                      <a:pt x="20574" y="0"/>
                    </a:lnTo>
                    <a:lnTo>
                      <a:pt x="23876" y="4191"/>
                    </a:lnTo>
                    <a:lnTo>
                      <a:pt x="25781" y="11049"/>
                    </a:lnTo>
                    <a:lnTo>
                      <a:pt x="24257" y="17907"/>
                    </a:lnTo>
                    <a:lnTo>
                      <a:pt x="18161" y="17907"/>
                    </a:lnTo>
                    <a:lnTo>
                      <a:pt x="20320" y="11303"/>
                    </a:lnTo>
                    <a:lnTo>
                      <a:pt x="19685" y="7239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7826756" y="961390"/>
                <a:ext cx="34545" cy="41784"/>
              </a:xfrm>
              <a:custGeom>
                <a:avLst/>
                <a:gdLst/>
                <a:ahLst/>
                <a:cxnLst/>
                <a:rect l="0" t="0" r="0" b="0"/>
                <a:pathLst>
                  <a:path w="34545" h="41784">
                    <a:moveTo>
                      <a:pt x="34544" y="0"/>
                    </a:moveTo>
                    <a:lnTo>
                      <a:pt x="20955" y="28956"/>
                    </a:lnTo>
                    <a:lnTo>
                      <a:pt x="13970" y="41783"/>
                    </a:lnTo>
                    <a:lnTo>
                      <a:pt x="0" y="41783"/>
                    </a:lnTo>
                    <a:lnTo>
                      <a:pt x="9906" y="38354"/>
                    </a:lnTo>
                    <a:lnTo>
                      <a:pt x="28829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7815961" y="1003173"/>
                <a:ext cx="24766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24766" h="5081">
                    <a:moveTo>
                      <a:pt x="254" y="0"/>
                    </a:moveTo>
                    <a:lnTo>
                      <a:pt x="24765" y="0"/>
                    </a:lnTo>
                    <a:lnTo>
                      <a:pt x="20701" y="2286"/>
                    </a:lnTo>
                    <a:lnTo>
                      <a:pt x="10033" y="5080"/>
                    </a:lnTo>
                    <a:lnTo>
                      <a:pt x="635" y="4064"/>
                    </a:lnTo>
                    <a:lnTo>
                      <a:pt x="0" y="762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7834122" y="919480"/>
                <a:ext cx="20194" cy="41911"/>
              </a:xfrm>
              <a:custGeom>
                <a:avLst/>
                <a:gdLst/>
                <a:ahLst/>
                <a:cxnLst/>
                <a:rect l="0" t="0" r="0" b="0"/>
                <a:pathLst>
                  <a:path w="20194" h="41911">
                    <a:moveTo>
                      <a:pt x="5842" y="0"/>
                    </a:moveTo>
                    <a:lnTo>
                      <a:pt x="7620" y="8128"/>
                    </a:lnTo>
                    <a:lnTo>
                      <a:pt x="7239" y="33147"/>
                    </a:lnTo>
                    <a:lnTo>
                      <a:pt x="11811" y="24257"/>
                    </a:lnTo>
                    <a:lnTo>
                      <a:pt x="15113" y="9398"/>
                    </a:lnTo>
                    <a:lnTo>
                      <a:pt x="15748" y="0"/>
                    </a:lnTo>
                    <a:lnTo>
                      <a:pt x="20193" y="0"/>
                    </a:lnTo>
                    <a:lnTo>
                      <a:pt x="17907" y="20066"/>
                    </a:lnTo>
                    <a:lnTo>
                      <a:pt x="11811" y="34671"/>
                    </a:lnTo>
                    <a:lnTo>
                      <a:pt x="10414" y="41910"/>
                    </a:lnTo>
                    <a:lnTo>
                      <a:pt x="0" y="41910"/>
                    </a:lnTo>
                    <a:lnTo>
                      <a:pt x="2794" y="28194"/>
                    </a:lnTo>
                    <a:lnTo>
                      <a:pt x="2921" y="12192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7833360" y="889381"/>
                <a:ext cx="20956" cy="30100"/>
              </a:xfrm>
              <a:custGeom>
                <a:avLst/>
                <a:gdLst/>
                <a:ahLst/>
                <a:cxnLst/>
                <a:rect l="0" t="0" r="0" b="0"/>
                <a:pathLst>
                  <a:path w="20956" h="30100">
                    <a:moveTo>
                      <a:pt x="11176" y="0"/>
                    </a:moveTo>
                    <a:lnTo>
                      <a:pt x="14859" y="1270"/>
                    </a:lnTo>
                    <a:lnTo>
                      <a:pt x="18034" y="6096"/>
                    </a:lnTo>
                    <a:lnTo>
                      <a:pt x="20447" y="18034"/>
                    </a:lnTo>
                    <a:lnTo>
                      <a:pt x="20955" y="30099"/>
                    </a:lnTo>
                    <a:lnTo>
                      <a:pt x="16510" y="30099"/>
                    </a:lnTo>
                    <a:lnTo>
                      <a:pt x="14732" y="12192"/>
                    </a:lnTo>
                    <a:lnTo>
                      <a:pt x="11938" y="5334"/>
                    </a:lnTo>
                    <a:lnTo>
                      <a:pt x="4699" y="8255"/>
                    </a:lnTo>
                    <a:lnTo>
                      <a:pt x="4699" y="19431"/>
                    </a:lnTo>
                    <a:lnTo>
                      <a:pt x="6604" y="30099"/>
                    </a:lnTo>
                    <a:lnTo>
                      <a:pt x="1778" y="30099"/>
                    </a:lnTo>
                    <a:lnTo>
                      <a:pt x="0" y="21717"/>
                    </a:lnTo>
                    <a:lnTo>
                      <a:pt x="1270" y="4572"/>
                    </a:lnTo>
                    <a:lnTo>
                      <a:pt x="6731" y="508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7795641" y="961390"/>
                <a:ext cx="43816" cy="41784"/>
              </a:xfrm>
              <a:custGeom>
                <a:avLst/>
                <a:gdLst/>
                <a:ahLst/>
                <a:cxnLst/>
                <a:rect l="0" t="0" r="0" b="0"/>
                <a:pathLst>
                  <a:path w="43816" h="41784">
                    <a:moveTo>
                      <a:pt x="41656" y="4572"/>
                    </a:moveTo>
                    <a:lnTo>
                      <a:pt x="38608" y="14478"/>
                    </a:lnTo>
                    <a:lnTo>
                      <a:pt x="16256" y="36830"/>
                    </a:lnTo>
                    <a:lnTo>
                      <a:pt x="9652" y="41783"/>
                    </a:lnTo>
                    <a:lnTo>
                      <a:pt x="0" y="41783"/>
                    </a:lnTo>
                    <a:lnTo>
                      <a:pt x="12319" y="33274"/>
                    </a:lnTo>
                    <a:lnTo>
                      <a:pt x="33782" y="12700"/>
                    </a:lnTo>
                    <a:lnTo>
                      <a:pt x="38481" y="0"/>
                    </a:lnTo>
                    <a:lnTo>
                      <a:pt x="43815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7792847" y="917575"/>
                <a:ext cx="32132" cy="43816"/>
              </a:xfrm>
              <a:custGeom>
                <a:avLst/>
                <a:gdLst/>
                <a:ahLst/>
                <a:cxnLst/>
                <a:rect l="0" t="0" r="0" b="0"/>
                <a:pathLst>
                  <a:path w="32132" h="43816">
                    <a:moveTo>
                      <a:pt x="30988" y="254"/>
                    </a:moveTo>
                    <a:lnTo>
                      <a:pt x="32131" y="34163"/>
                    </a:lnTo>
                    <a:lnTo>
                      <a:pt x="31750" y="43815"/>
                    </a:lnTo>
                    <a:lnTo>
                      <a:pt x="27051" y="43815"/>
                    </a:lnTo>
                    <a:lnTo>
                      <a:pt x="27432" y="37465"/>
                    </a:lnTo>
                    <a:lnTo>
                      <a:pt x="25019" y="43815"/>
                    </a:lnTo>
                    <a:lnTo>
                      <a:pt x="19431" y="43815"/>
                    </a:lnTo>
                    <a:lnTo>
                      <a:pt x="22733" y="37338"/>
                    </a:lnTo>
                    <a:lnTo>
                      <a:pt x="21971" y="30099"/>
                    </a:lnTo>
                    <a:lnTo>
                      <a:pt x="19939" y="27432"/>
                    </a:lnTo>
                    <a:lnTo>
                      <a:pt x="12573" y="31115"/>
                    </a:lnTo>
                    <a:lnTo>
                      <a:pt x="11049" y="32639"/>
                    </a:lnTo>
                    <a:lnTo>
                      <a:pt x="7874" y="37338"/>
                    </a:lnTo>
                    <a:lnTo>
                      <a:pt x="5461" y="43815"/>
                    </a:lnTo>
                    <a:lnTo>
                      <a:pt x="0" y="43815"/>
                    </a:lnTo>
                    <a:lnTo>
                      <a:pt x="3048" y="35814"/>
                    </a:lnTo>
                    <a:lnTo>
                      <a:pt x="7493" y="29337"/>
                    </a:lnTo>
                    <a:lnTo>
                      <a:pt x="13335" y="24511"/>
                    </a:lnTo>
                    <a:lnTo>
                      <a:pt x="21336" y="22352"/>
                    </a:lnTo>
                    <a:lnTo>
                      <a:pt x="24638" y="25273"/>
                    </a:lnTo>
                    <a:lnTo>
                      <a:pt x="27051" y="30099"/>
                    </a:lnTo>
                    <a:lnTo>
                      <a:pt x="26797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7745095" y="961390"/>
                <a:ext cx="53214" cy="41784"/>
              </a:xfrm>
              <a:custGeom>
                <a:avLst/>
                <a:gdLst/>
                <a:ahLst/>
                <a:cxnLst/>
                <a:rect l="0" t="0" r="0" b="0"/>
                <a:pathLst>
                  <a:path w="53214" h="41784">
                    <a:moveTo>
                      <a:pt x="42672" y="8763"/>
                    </a:moveTo>
                    <a:lnTo>
                      <a:pt x="47752" y="0"/>
                    </a:lnTo>
                    <a:lnTo>
                      <a:pt x="53213" y="0"/>
                    </a:lnTo>
                    <a:lnTo>
                      <a:pt x="42037" y="17272"/>
                    </a:lnTo>
                    <a:lnTo>
                      <a:pt x="35941" y="24384"/>
                    </a:lnTo>
                    <a:lnTo>
                      <a:pt x="13970" y="41783"/>
                    </a:lnTo>
                    <a:lnTo>
                      <a:pt x="0" y="41783"/>
                    </a:lnTo>
                    <a:lnTo>
                      <a:pt x="3556" y="41021"/>
                    </a:lnTo>
                    <a:lnTo>
                      <a:pt x="12700" y="36322"/>
                    </a:lnTo>
                    <a:lnTo>
                      <a:pt x="28448" y="24384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7764018" y="961390"/>
                <a:ext cx="53849" cy="41784"/>
              </a:xfrm>
              <a:custGeom>
                <a:avLst/>
                <a:gdLst/>
                <a:ahLst/>
                <a:cxnLst/>
                <a:rect l="0" t="0" r="0" b="0"/>
                <a:pathLst>
                  <a:path w="53849" h="41784">
                    <a:moveTo>
                      <a:pt x="53848" y="0"/>
                    </a:moveTo>
                    <a:lnTo>
                      <a:pt x="51181" y="4699"/>
                    </a:lnTo>
                    <a:lnTo>
                      <a:pt x="50800" y="4953"/>
                    </a:lnTo>
                    <a:lnTo>
                      <a:pt x="50673" y="5334"/>
                    </a:lnTo>
                    <a:lnTo>
                      <a:pt x="50165" y="5715"/>
                    </a:lnTo>
                    <a:lnTo>
                      <a:pt x="49530" y="6096"/>
                    </a:lnTo>
                    <a:lnTo>
                      <a:pt x="48895" y="6350"/>
                    </a:lnTo>
                    <a:lnTo>
                      <a:pt x="37846" y="21463"/>
                    </a:lnTo>
                    <a:lnTo>
                      <a:pt x="37084" y="21971"/>
                    </a:lnTo>
                    <a:lnTo>
                      <a:pt x="34925" y="24257"/>
                    </a:lnTo>
                    <a:lnTo>
                      <a:pt x="34925" y="24638"/>
                    </a:lnTo>
                    <a:lnTo>
                      <a:pt x="31242" y="27686"/>
                    </a:lnTo>
                    <a:lnTo>
                      <a:pt x="23749" y="32131"/>
                    </a:lnTo>
                    <a:lnTo>
                      <a:pt x="22352" y="33655"/>
                    </a:lnTo>
                    <a:lnTo>
                      <a:pt x="9398" y="41783"/>
                    </a:lnTo>
                    <a:lnTo>
                      <a:pt x="0" y="41783"/>
                    </a:lnTo>
                    <a:lnTo>
                      <a:pt x="17526" y="31369"/>
                    </a:lnTo>
                    <a:lnTo>
                      <a:pt x="20574" y="27813"/>
                    </a:lnTo>
                    <a:lnTo>
                      <a:pt x="25908" y="24384"/>
                    </a:lnTo>
                    <a:lnTo>
                      <a:pt x="29591" y="22733"/>
                    </a:lnTo>
                    <a:lnTo>
                      <a:pt x="30353" y="22098"/>
                    </a:lnTo>
                    <a:lnTo>
                      <a:pt x="30353" y="21971"/>
                    </a:lnTo>
                    <a:lnTo>
                      <a:pt x="30607" y="21971"/>
                    </a:lnTo>
                    <a:lnTo>
                      <a:pt x="31623" y="21209"/>
                    </a:lnTo>
                    <a:lnTo>
                      <a:pt x="40386" y="10414"/>
                    </a:lnTo>
                    <a:lnTo>
                      <a:pt x="45720" y="2413"/>
                    </a:lnTo>
                    <a:lnTo>
                      <a:pt x="48006" y="127"/>
                    </a:lnTo>
                    <a:lnTo>
                      <a:pt x="48006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7745603" y="961390"/>
                <a:ext cx="40133" cy="34926"/>
              </a:xfrm>
              <a:custGeom>
                <a:avLst/>
                <a:gdLst/>
                <a:ahLst/>
                <a:cxnLst/>
                <a:rect l="0" t="0" r="0" b="0"/>
                <a:pathLst>
                  <a:path w="40133" h="34926">
                    <a:moveTo>
                      <a:pt x="40132" y="0"/>
                    </a:moveTo>
                    <a:lnTo>
                      <a:pt x="22352" y="20574"/>
                    </a:lnTo>
                    <a:lnTo>
                      <a:pt x="4572" y="34417"/>
                    </a:lnTo>
                    <a:lnTo>
                      <a:pt x="254" y="34925"/>
                    </a:lnTo>
                    <a:lnTo>
                      <a:pt x="0" y="31242"/>
                    </a:lnTo>
                    <a:lnTo>
                      <a:pt x="2540" y="29845"/>
                    </a:lnTo>
                    <a:lnTo>
                      <a:pt x="30607" y="4318"/>
                    </a:lnTo>
                    <a:lnTo>
                      <a:pt x="33655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7789291" y="898906"/>
                <a:ext cx="15749" cy="20575"/>
              </a:xfrm>
              <a:custGeom>
                <a:avLst/>
                <a:gdLst/>
                <a:ahLst/>
                <a:cxnLst/>
                <a:rect l="0" t="0" r="0" b="0"/>
                <a:pathLst>
                  <a:path w="15749" h="20575">
                    <a:moveTo>
                      <a:pt x="11049" y="889"/>
                    </a:moveTo>
                    <a:lnTo>
                      <a:pt x="15748" y="8509"/>
                    </a:lnTo>
                    <a:lnTo>
                      <a:pt x="15113" y="20574"/>
                    </a:lnTo>
                    <a:lnTo>
                      <a:pt x="10668" y="20574"/>
                    </a:lnTo>
                    <a:lnTo>
                      <a:pt x="10414" y="8509"/>
                    </a:lnTo>
                    <a:lnTo>
                      <a:pt x="8001" y="5207"/>
                    </a:lnTo>
                    <a:lnTo>
                      <a:pt x="6350" y="5969"/>
                    </a:lnTo>
                    <a:lnTo>
                      <a:pt x="5080" y="13462"/>
                    </a:lnTo>
                    <a:lnTo>
                      <a:pt x="5080" y="20574"/>
                    </a:lnTo>
                    <a:lnTo>
                      <a:pt x="0" y="20574"/>
                    </a:lnTo>
                    <a:lnTo>
                      <a:pt x="1524" y="1905"/>
                    </a:lnTo>
                    <a:lnTo>
                      <a:pt x="6223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7799705" y="919480"/>
                <a:ext cx="17400" cy="11939"/>
              </a:xfrm>
              <a:custGeom>
                <a:avLst/>
                <a:gdLst/>
                <a:ahLst/>
                <a:cxnLst/>
                <a:rect l="0" t="0" r="0" b="0"/>
                <a:pathLst>
                  <a:path w="17400" h="11939">
                    <a:moveTo>
                      <a:pt x="4699" y="0"/>
                    </a:moveTo>
                    <a:lnTo>
                      <a:pt x="4699" y="1651"/>
                    </a:lnTo>
                    <a:lnTo>
                      <a:pt x="7112" y="5969"/>
                    </a:lnTo>
                    <a:lnTo>
                      <a:pt x="12446" y="6985"/>
                    </a:lnTo>
                    <a:lnTo>
                      <a:pt x="12446" y="0"/>
                    </a:lnTo>
                    <a:lnTo>
                      <a:pt x="17399" y="0"/>
                    </a:lnTo>
                    <a:lnTo>
                      <a:pt x="17399" y="6604"/>
                    </a:lnTo>
                    <a:lnTo>
                      <a:pt x="14478" y="11049"/>
                    </a:lnTo>
                    <a:lnTo>
                      <a:pt x="11811" y="11938"/>
                    </a:lnTo>
                    <a:lnTo>
                      <a:pt x="5969" y="10795"/>
                    </a:lnTo>
                    <a:lnTo>
                      <a:pt x="0" y="4191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7797800" y="877570"/>
                <a:ext cx="26417" cy="41911"/>
              </a:xfrm>
              <a:custGeom>
                <a:avLst/>
                <a:gdLst/>
                <a:ahLst/>
                <a:cxnLst/>
                <a:rect l="0" t="0" r="0" b="0"/>
                <a:pathLst>
                  <a:path w="26417" h="41911">
                    <a:moveTo>
                      <a:pt x="4318" y="0"/>
                    </a:moveTo>
                    <a:lnTo>
                      <a:pt x="12446" y="1651"/>
                    </a:lnTo>
                    <a:lnTo>
                      <a:pt x="22225" y="8763"/>
                    </a:lnTo>
                    <a:lnTo>
                      <a:pt x="26289" y="27559"/>
                    </a:lnTo>
                    <a:lnTo>
                      <a:pt x="26416" y="41910"/>
                    </a:lnTo>
                    <a:lnTo>
                      <a:pt x="21844" y="41910"/>
                    </a:lnTo>
                    <a:lnTo>
                      <a:pt x="21844" y="27305"/>
                    </a:lnTo>
                    <a:lnTo>
                      <a:pt x="17653" y="11176"/>
                    </a:lnTo>
                    <a:lnTo>
                      <a:pt x="9779" y="6858"/>
                    </a:lnTo>
                    <a:lnTo>
                      <a:pt x="5080" y="5842"/>
                    </a:lnTo>
                    <a:lnTo>
                      <a:pt x="4826" y="9779"/>
                    </a:lnTo>
                    <a:lnTo>
                      <a:pt x="10541" y="20193"/>
                    </a:lnTo>
                    <a:lnTo>
                      <a:pt x="15621" y="25273"/>
                    </a:lnTo>
                    <a:lnTo>
                      <a:pt x="18288" y="32766"/>
                    </a:lnTo>
                    <a:lnTo>
                      <a:pt x="19304" y="41910"/>
                    </a:lnTo>
                    <a:lnTo>
                      <a:pt x="14351" y="41910"/>
                    </a:lnTo>
                    <a:lnTo>
                      <a:pt x="13462" y="35433"/>
                    </a:lnTo>
                    <a:lnTo>
                      <a:pt x="10922" y="27940"/>
                    </a:lnTo>
                    <a:lnTo>
                      <a:pt x="5842" y="22733"/>
                    </a:lnTo>
                    <a:lnTo>
                      <a:pt x="0" y="10541"/>
                    </a:lnTo>
                    <a:lnTo>
                      <a:pt x="254" y="3175"/>
                    </a:lnTo>
                    <a:close/>
                  </a:path>
                </a:pathLst>
              </a:custGeom>
              <a:solidFill>
                <a:srgbClr val="E8CA8F"/>
              </a:solidFill>
              <a:ln w="0" cap="flat" cmpd="sng" algn="ctr">
                <a:solidFill>
                  <a:srgbClr val="E8CA8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7537831" y="859917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526528" y="888873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7574026" y="845312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7572883" y="816737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607935" y="798449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607173" y="822579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7646162" y="813816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668133" y="794766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7698613" y="806704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7513193" y="919607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696581" y="993140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7725283" y="981456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7763510" y="949579"/>
                <a:ext cx="13970" cy="14986"/>
              </a:xfrm>
              <a:prstGeom prst="ellipse">
                <a:avLst/>
              </a:prstGeom>
              <a:solidFill>
                <a:srgbClr val="38426D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0" name="Straight Connector 239"/>
            <p:cNvCxnSpPr/>
            <p:nvPr/>
          </p:nvCxnSpPr>
          <p:spPr>
            <a:xfrm flipH="1" flipV="1">
              <a:off x="7843139" y="1177925"/>
              <a:ext cx="201422" cy="90957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300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442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089400" y="3048000"/>
            <a:ext cx="4699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647700"/>
            <a:ext cx="3098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Chloroplasts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2564" y="2705100"/>
            <a:ext cx="4640072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To convert sunlight energy into chemical energy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(glucose).  CO2 + H2O           C6H12O6 + O2</a:t>
            </a:r>
            <a:endParaRPr lang="en-US" sz="800" baseline="-250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100" y="5283200"/>
            <a:ext cx="42926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Photosynthetic Eukaryotes (Plants &amp; Protist)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41500" y="1562100"/>
            <a:ext cx="5003801" cy="1092201"/>
            <a:chOff x="1841500" y="1562100"/>
            <a:chExt cx="5003801" cy="1092201"/>
          </a:xfrm>
        </p:grpSpPr>
        <p:sp>
          <p:nvSpPr>
            <p:cNvPr id="6" name="Freeform 5"/>
            <p:cNvSpPr/>
            <p:nvPr/>
          </p:nvSpPr>
          <p:spPr>
            <a:xfrm>
              <a:off x="1841500" y="15621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41700" y="18796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57298" y="3391916"/>
            <a:ext cx="4435856" cy="1794764"/>
            <a:chOff x="2257298" y="3391916"/>
            <a:chExt cx="4435856" cy="1794764"/>
          </a:xfrm>
        </p:grpSpPr>
        <p:sp>
          <p:nvSpPr>
            <p:cNvPr id="9" name="Oval 8"/>
            <p:cNvSpPr/>
            <p:nvPr/>
          </p:nvSpPr>
          <p:spPr>
            <a:xfrm>
              <a:off x="2257298" y="3391916"/>
              <a:ext cx="4435856" cy="179476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33700" y="41021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  <p:pic>
        <p:nvPicPr>
          <p:cNvPr id="12" name="Picture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29" y="582422"/>
            <a:ext cx="2677033" cy="9444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4014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442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864" y="2857500"/>
            <a:ext cx="2150872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Movement of the cell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47700"/>
            <a:ext cx="3225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Flagella/Cilia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100" y="5283200"/>
            <a:ext cx="36322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Most common in protist and bacteria,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but sperm is another example.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73200" y="1600200"/>
            <a:ext cx="5003801" cy="1092201"/>
            <a:chOff x="1473200" y="16002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1473200" y="16002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73400" y="19177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198" y="3557016"/>
            <a:ext cx="4435856" cy="1794764"/>
            <a:chOff x="1965198" y="3557016"/>
            <a:chExt cx="4435856" cy="1794764"/>
          </a:xfrm>
        </p:grpSpPr>
        <p:sp>
          <p:nvSpPr>
            <p:cNvPr id="8" name="Oval 7"/>
            <p:cNvSpPr/>
            <p:nvPr/>
          </p:nvSpPr>
          <p:spPr>
            <a:xfrm>
              <a:off x="1965198" y="3557016"/>
              <a:ext cx="4435856" cy="179476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1600" y="42672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17" y="484378"/>
            <a:ext cx="1378839" cy="10885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6322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4E1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300" y="254000"/>
            <a:ext cx="52832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300" b="1" u="sng" smtClean="0">
                <a:solidFill>
                  <a:srgbClr val="000000"/>
                </a:solidFill>
                <a:latin typeface="Arial - 26"/>
              </a:rPr>
              <a:t>Prokaryotic vs. Eukaryotic Cells</a:t>
            </a:r>
            <a:endParaRPr lang="en-US" sz="1300" b="1" u="sng">
              <a:solidFill>
                <a:srgbClr val="000000"/>
              </a:solidFill>
              <a:latin typeface="Arial - 2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164" y="965200"/>
            <a:ext cx="7484872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Based off of all the organelles what is the common theme that we have discuss?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289550"/>
            <a:ext cx="1692656" cy="973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965200"/>
            <a:ext cx="3499165" cy="34256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1333500" y="2387600"/>
            <a:ext cx="36322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Eukaryotes have membrane bound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organelles, Prokaryotes do not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pic>
        <p:nvPicPr>
          <p:cNvPr id="7" name="Pxujitlv8w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4533" y="3109784"/>
            <a:ext cx="5532935" cy="31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1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603500"/>
            <a:ext cx="7711186" cy="5649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52832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400" smtClean="0">
                <a:solidFill>
                  <a:srgbClr val="000000"/>
                </a:solidFill>
                <a:latin typeface="Arial - 28"/>
              </a:rPr>
              <a:t>Bacteria Cell (Prokaryote), What  ​do you expect to find?</a:t>
            </a:r>
            <a:endParaRPr lang="en-US" sz="14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1117600"/>
            <a:ext cx="51054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4"/>
              </a:rPr>
              <a:t>(Green Boxes are important, red is just for your information)</a:t>
            </a:r>
            <a:endParaRPr lang="en-US" sz="800">
              <a:solidFill>
                <a:srgbClr val="000000"/>
              </a:solidFill>
              <a:latin typeface="Arial - 14"/>
            </a:endParaRPr>
          </a:p>
        </p:txBody>
      </p:sp>
    </p:spTree>
    <p:extLst>
      <p:ext uri="{BB962C8B-B14F-4D97-AF65-F5344CB8AC3E}">
        <p14:creationId xmlns:p14="http://schemas.microsoft.com/office/powerpoint/2010/main" val="2760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FF00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203200"/>
            <a:ext cx="70358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  <a:latin typeface="Arial - 27"/>
              </a:rPr>
              <a:t>Plant Cell:  What would you expect to find?</a:t>
            </a:r>
            <a:endParaRPr lang="en-US" sz="1300">
              <a:solidFill>
                <a:srgbClr val="000000"/>
              </a:solidFill>
              <a:latin typeface="Arial - 27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003300"/>
            <a:ext cx="7289800" cy="584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17814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965200"/>
            <a:ext cx="7162800" cy="5207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295400" y="279400"/>
            <a:ext cx="6858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8"/>
              </a:rPr>
              <a:t>Animal Cell:  What do you expect to find?</a:t>
            </a:r>
            <a:endParaRPr lang="en-US" sz="1400">
              <a:solidFill>
                <a:srgbClr val="FF0000"/>
              </a:solidFill>
              <a:latin typeface="Arial - 28"/>
            </a:endParaRPr>
          </a:p>
        </p:txBody>
      </p:sp>
    </p:spTree>
    <p:extLst>
      <p:ext uri="{BB962C8B-B14F-4D97-AF65-F5344CB8AC3E}">
        <p14:creationId xmlns:p14="http://schemas.microsoft.com/office/powerpoint/2010/main" val="35458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D5B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46100"/>
            <a:ext cx="2209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Nucleus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3900" y="3213100"/>
            <a:ext cx="3987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Membrane bound, contains and protects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cell's genetic information.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8900" y="4978400"/>
            <a:ext cx="25654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Found in all cells except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Prokaryotes (bacteria)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2600" y="2870200"/>
            <a:ext cx="5003801" cy="1092201"/>
            <a:chOff x="482600" y="28702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482600" y="28702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82800" y="31877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65073" y="4447540"/>
            <a:ext cx="3733292" cy="1469644"/>
            <a:chOff x="965073" y="4447540"/>
            <a:chExt cx="3733292" cy="1469644"/>
          </a:xfrm>
        </p:grpSpPr>
        <p:sp>
          <p:nvSpPr>
            <p:cNvPr id="8" name="Oval 7"/>
            <p:cNvSpPr/>
            <p:nvPr/>
          </p:nvSpPr>
          <p:spPr>
            <a:xfrm>
              <a:off x="965073" y="4447540"/>
              <a:ext cx="3733292" cy="146964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5029200"/>
              <a:ext cx="2717800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b="1" smtClean="0">
                  <a:solidFill>
                    <a:srgbClr val="FFFF00"/>
                  </a:solidFill>
                  <a:latin typeface="Arial - 19"/>
                </a:rPr>
                <a:t>What kind of cells?</a:t>
              </a:r>
              <a:endParaRPr lang="en-US" sz="1000" b="1">
                <a:solidFill>
                  <a:srgbClr val="FFFF00"/>
                </a:solidFill>
                <a:latin typeface="Arial - 19"/>
              </a:endParaRPr>
            </a:p>
          </p:txBody>
        </p:sp>
      </p:grp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69" y="535432"/>
            <a:ext cx="2270379" cy="2113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10759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5287" y="8211"/>
            <a:ext cx="8269356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Organelle Worksheet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following questions, please state what each structure does for the cell and draw the organelle next to each: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Mitochondria;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Lysosomes: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Nucleus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Golgi Apparatus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Vacuoles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Cell Wall: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Cell Membrane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Ribosome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Endoplasmic Reticulum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91546" y="3604591"/>
            <a:ext cx="9263271" cy="55129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Nucleus	     Mitochondria		Lysosomes		Prokaryotes	Eukaryotes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Cilia		Flagella		Rough E.R	Smooth E.R		Chloroplast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287" y="4002439"/>
            <a:ext cx="939579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Organisms that contain no nucleus_____________________________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A whip like structure that helps prokaryotes move____________________________.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Controls the activities of the cell; the brain __________________________________.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Supplies energy to the cell; the power house______________________________.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An organelle made of tubes and sacs that deals with lipid (fat) synthesis__________________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Contains chlorophyll and gives plants the green color_______________________.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An organelle made of tubes and sacs that deals with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ribsomes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.______________________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Digest older cell parts; the stomach_________________________________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Organisms that have a nucleus________________________________________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Hair like legs that help prokaryotes move________________________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9409" y="1073425"/>
            <a:ext cx="401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## Send Answers in any form (Word, email, Pic,) to </a:t>
            </a:r>
            <a:r>
              <a:rPr lang="en-US" b="1" dirty="0" smtClean="0">
                <a:hlinkClick r:id="rId2"/>
              </a:rPr>
              <a:t>Creams@por-vida.org</a:t>
            </a:r>
            <a:r>
              <a:rPr lang="en-US" b="1" dirty="0" smtClean="0"/>
              <a:t> ##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221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D5B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46100"/>
            <a:ext cx="3327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DNA vs. RNA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3700" y="2578100"/>
            <a:ext cx="4622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This is the genetic information of the cell, it tells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the cell what to do and when to do it.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368800"/>
            <a:ext cx="32766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All cells have either RNA or DNA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01600" y="2235200"/>
            <a:ext cx="5003801" cy="1092201"/>
            <a:chOff x="-101600" y="22352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-101600" y="22352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98600" y="25527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8973" y="3901440"/>
            <a:ext cx="3733292" cy="1469644"/>
            <a:chOff x="418973" y="3901440"/>
            <a:chExt cx="3733292" cy="1469644"/>
          </a:xfrm>
        </p:grpSpPr>
        <p:sp>
          <p:nvSpPr>
            <p:cNvPr id="8" name="Oval 7"/>
            <p:cNvSpPr/>
            <p:nvPr/>
          </p:nvSpPr>
          <p:spPr>
            <a:xfrm>
              <a:off x="418973" y="3901440"/>
              <a:ext cx="3733292" cy="146964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7900" y="4483100"/>
              <a:ext cx="2717800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b="1" smtClean="0">
                  <a:solidFill>
                    <a:srgbClr val="FFFF00"/>
                  </a:solidFill>
                  <a:latin typeface="Arial - 19"/>
                </a:rPr>
                <a:t>What kind of cells?</a:t>
              </a:r>
              <a:endParaRPr lang="en-US" sz="1000" b="1">
                <a:solidFill>
                  <a:srgbClr val="FFFF00"/>
                </a:solidFill>
                <a:latin typeface="Arial - 19"/>
              </a:endParaRPr>
            </a:p>
          </p:txBody>
        </p:sp>
      </p:grpSp>
      <p:pic>
        <p:nvPicPr>
          <p:cNvPr id="11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3" y="332994"/>
            <a:ext cx="2078228" cy="1635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30" y="142240"/>
            <a:ext cx="1980057" cy="2133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TextBox 12"/>
          <p:cNvSpPr txBox="1"/>
          <p:nvPr/>
        </p:nvSpPr>
        <p:spPr>
          <a:xfrm>
            <a:off x="1955800" y="6057900"/>
            <a:ext cx="4826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u="sng" smtClean="0">
                <a:solidFill>
                  <a:srgbClr val="000000"/>
                </a:solidFill>
                <a:latin typeface="Arial - 21"/>
              </a:rPr>
              <a:t>Differences between RNA and DNA</a:t>
            </a:r>
            <a:endParaRPr lang="en-US" sz="1000" u="sng">
              <a:solidFill>
                <a:srgbClr val="000000"/>
              </a:solidFill>
              <a:latin typeface="Arial - 21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900" y="6781800"/>
            <a:ext cx="93726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FF"/>
                </a:solidFill>
                <a:latin typeface="Arial - 15"/>
              </a:rPr>
              <a:t> </a:t>
            </a:r>
            <a:r>
              <a:rPr lang="en-US" sz="1000" smtClean="0">
                <a:solidFill>
                  <a:srgbClr val="0000FF"/>
                </a:solidFill>
                <a:latin typeface="Arial - 19"/>
              </a:rPr>
              <a:t> DNA RNA</a:t>
            </a:r>
          </a:p>
          <a:p>
            <a:r>
              <a:rPr lang="en-US" sz="1000" smtClean="0">
                <a:solidFill>
                  <a:srgbClr val="0000FF"/>
                </a:solidFill>
                <a:latin typeface="Arial - 19"/>
              </a:rPr>
              <a:t> </a:t>
            </a:r>
          </a:p>
          <a:p>
            <a:r>
              <a:rPr lang="en-US" sz="1000" smtClean="0">
                <a:solidFill>
                  <a:srgbClr val="0000FF"/>
                </a:solidFill>
                <a:latin typeface="Arial - 19"/>
              </a:rPr>
              <a:t> Double Stranded Single Stranded</a:t>
            </a:r>
          </a:p>
          <a:p>
            <a:r>
              <a:rPr lang="en-US" sz="1000" smtClean="0">
                <a:solidFill>
                  <a:srgbClr val="0000FF"/>
                </a:solidFill>
                <a:latin typeface="Arial - 19"/>
              </a:rPr>
              <a:t> Uses Thymine Uses Uracil</a:t>
            </a:r>
          </a:p>
          <a:p>
            <a:r>
              <a:rPr lang="en-US" sz="1000" smtClean="0">
                <a:solidFill>
                  <a:srgbClr val="0000FF"/>
                </a:solidFill>
                <a:latin typeface="Arial - 19"/>
              </a:rPr>
              <a:t> Deoxyribose Sugar Ribose Sugar  Only in Nucleus Nucleus and Cytoplasm  </a:t>
            </a:r>
            <a:endParaRPr lang="en-US" sz="1000">
              <a:solidFill>
                <a:srgbClr val="0000FF"/>
              </a:solidFill>
              <a:latin typeface="Arial - 19"/>
            </a:endParaRPr>
          </a:p>
        </p:txBody>
      </p:sp>
    </p:spTree>
    <p:extLst>
      <p:ext uri="{BB962C8B-B14F-4D97-AF65-F5344CB8AC3E}">
        <p14:creationId xmlns:p14="http://schemas.microsoft.com/office/powerpoint/2010/main" val="224194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D5B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46100"/>
            <a:ext cx="31496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Mitochondria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2832100"/>
            <a:ext cx="46736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Membrane bound, location of cellular respiration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to get ATP from sugar.  "The Power Plant"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699000"/>
            <a:ext cx="45212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Only in Eukaryotes, in Prokaryotes breakdown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of sugar occurs in the cytoplasm.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14300" y="2603500"/>
            <a:ext cx="5003801" cy="1092201"/>
            <a:chOff x="-114300" y="26035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-114300" y="26035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5900" y="29210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198" y="4128516"/>
            <a:ext cx="4435856" cy="1794764"/>
            <a:chOff x="441198" y="4128516"/>
            <a:chExt cx="4435856" cy="1794764"/>
          </a:xfrm>
        </p:grpSpPr>
        <p:sp>
          <p:nvSpPr>
            <p:cNvPr id="8" name="Oval 7"/>
            <p:cNvSpPr/>
            <p:nvPr/>
          </p:nvSpPr>
          <p:spPr>
            <a:xfrm>
              <a:off x="441198" y="4128516"/>
              <a:ext cx="4435856" cy="179476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7600" y="48387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5" y="537083"/>
            <a:ext cx="2720213" cy="11629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4431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D5B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0" y="5613400"/>
            <a:ext cx="45212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0000"/>
                </a:solidFill>
                <a:latin typeface="Arial - 16"/>
              </a:rPr>
              <a:t>Cellular Transport from nucleus to cytoplasm, </a:t>
            </a:r>
          </a:p>
          <a:p>
            <a:r>
              <a:rPr lang="en-US" sz="900" smtClean="0">
                <a:solidFill>
                  <a:srgbClr val="000000"/>
                </a:solidFill>
                <a:latin typeface="Arial - 16"/>
              </a:rPr>
              <a:t>contains ribosomes and synthesizes proteins.</a:t>
            </a:r>
            <a:endParaRPr lang="en-US" sz="9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5740400"/>
            <a:ext cx="4572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6"/>
              </a:rPr>
              <a:t>Cellular Transport from nucleus to cytoplasm,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6"/>
              </a:rPr>
              <a:t>and synthesis of lipids and detoxification of cell.</a:t>
            </a:r>
            <a:endParaRPr lang="en-US" sz="8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00" y="419100"/>
            <a:ext cx="9296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Smooth and Rough Endoplasmic Reticulum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3858" y="4780280"/>
            <a:ext cx="4432682" cy="928879"/>
            <a:chOff x="133858" y="4780280"/>
            <a:chExt cx="4432682" cy="928879"/>
          </a:xfrm>
        </p:grpSpPr>
        <p:sp>
          <p:nvSpPr>
            <p:cNvPr id="5" name="Freeform 4"/>
            <p:cNvSpPr/>
            <p:nvPr/>
          </p:nvSpPr>
          <p:spPr>
            <a:xfrm>
              <a:off x="133858" y="4780280"/>
              <a:ext cx="4432682" cy="928879"/>
            </a:xfrm>
            <a:custGeom>
              <a:avLst/>
              <a:gdLst/>
              <a:ahLst/>
              <a:cxnLst/>
              <a:rect l="0" t="0" r="0" b="0"/>
              <a:pathLst>
                <a:path w="4432682" h="928879">
                  <a:moveTo>
                    <a:pt x="0" y="0"/>
                  </a:moveTo>
                  <a:lnTo>
                    <a:pt x="4432681" y="0"/>
                  </a:lnTo>
                  <a:lnTo>
                    <a:pt x="4432681" y="928878"/>
                  </a:lnTo>
                  <a:lnTo>
                    <a:pt x="0" y="928878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5080000"/>
              <a:ext cx="30480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22"/>
                </a:rPr>
                <a:t>Smooth ER Function</a:t>
              </a:r>
              <a:endParaRPr lang="en-US" sz="1100">
                <a:solidFill>
                  <a:srgbClr val="000000"/>
                </a:solidFill>
                <a:latin typeface="Arial - 22"/>
              </a:endParaRPr>
            </a:p>
          </p:txBody>
        </p:sp>
      </p:grp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155700"/>
            <a:ext cx="6121781" cy="3505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/>
          <p:cNvSpPr txBox="1"/>
          <p:nvPr/>
        </p:nvSpPr>
        <p:spPr>
          <a:xfrm>
            <a:off x="5143500" y="7137400"/>
            <a:ext cx="18034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0000"/>
                </a:solidFill>
                <a:latin typeface="Arial - 16"/>
              </a:rPr>
              <a:t>Eukaryotic Cells</a:t>
            </a:r>
            <a:endParaRPr lang="en-US" sz="900">
              <a:solidFill>
                <a:srgbClr val="000000"/>
              </a:solidFill>
              <a:latin typeface="Arial - 16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1798" y="6401815"/>
            <a:ext cx="4435856" cy="1794765"/>
            <a:chOff x="161798" y="6401815"/>
            <a:chExt cx="4435856" cy="1794765"/>
          </a:xfrm>
        </p:grpSpPr>
        <p:sp>
          <p:nvSpPr>
            <p:cNvPr id="10" name="Oval 9"/>
            <p:cNvSpPr/>
            <p:nvPr/>
          </p:nvSpPr>
          <p:spPr>
            <a:xfrm>
              <a:off x="161798" y="6401815"/>
              <a:ext cx="4435856" cy="1794765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71120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5174" y="4692650"/>
            <a:ext cx="4417442" cy="928498"/>
            <a:chOff x="5075174" y="4692650"/>
            <a:chExt cx="4417442" cy="928498"/>
          </a:xfrm>
        </p:grpSpPr>
        <p:sp>
          <p:nvSpPr>
            <p:cNvPr id="13" name="Freeform 12"/>
            <p:cNvSpPr/>
            <p:nvPr/>
          </p:nvSpPr>
          <p:spPr>
            <a:xfrm>
              <a:off x="5075174" y="4692650"/>
              <a:ext cx="4417442" cy="928498"/>
            </a:xfrm>
            <a:custGeom>
              <a:avLst/>
              <a:gdLst/>
              <a:ahLst/>
              <a:cxnLst/>
              <a:rect l="0" t="0" r="0" b="0"/>
              <a:pathLst>
                <a:path w="4417442" h="928498">
                  <a:moveTo>
                    <a:pt x="0" y="0"/>
                  </a:moveTo>
                  <a:lnTo>
                    <a:pt x="4417441" y="0"/>
                  </a:lnTo>
                  <a:lnTo>
                    <a:pt x="4417441" y="928497"/>
                  </a:lnTo>
                  <a:lnTo>
                    <a:pt x="0" y="928497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2500" y="5003800"/>
              <a:ext cx="30988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smtClean="0">
                  <a:solidFill>
                    <a:srgbClr val="000000"/>
                  </a:solidFill>
                  <a:latin typeface="Arial - 23"/>
                </a:rPr>
                <a:t>Rough ER Function</a:t>
              </a:r>
              <a:endParaRPr lang="en-US" sz="1100">
                <a:solidFill>
                  <a:srgbClr val="000000"/>
                </a:solidFill>
                <a:latin typeface="Arial - 2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0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D5B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700" y="749300"/>
            <a:ext cx="2844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Ribosomes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971800"/>
            <a:ext cx="41402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Protein Synthesis, found in cytoplasm and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Rough Endoplasmic Reticulum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270500"/>
            <a:ext cx="28956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Prokaryotes and Eukaryotes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32000" y="1714500"/>
            <a:ext cx="5003801" cy="1092201"/>
            <a:chOff x="2032000" y="17145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2032000" y="17145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32200" y="20320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69998" y="3455416"/>
            <a:ext cx="4435856" cy="1794764"/>
            <a:chOff x="2269998" y="3455416"/>
            <a:chExt cx="4435856" cy="1794764"/>
          </a:xfrm>
        </p:grpSpPr>
        <p:sp>
          <p:nvSpPr>
            <p:cNvPr id="8" name="Oval 7"/>
            <p:cNvSpPr/>
            <p:nvPr/>
          </p:nvSpPr>
          <p:spPr>
            <a:xfrm>
              <a:off x="2269998" y="3455416"/>
              <a:ext cx="4435856" cy="179476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46400" y="41656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7359396" y="895096"/>
            <a:ext cx="241808" cy="241808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9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D5B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700" y="749300"/>
            <a:ext cx="2717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Cytoplasm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971800"/>
            <a:ext cx="4114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The substances that fills the cell between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organelles.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270500"/>
            <a:ext cx="28956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Prokaryotes and Eukaryotes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95500" y="1778000"/>
            <a:ext cx="5003801" cy="1092201"/>
            <a:chOff x="2095500" y="17780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2095500" y="17780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95700" y="20955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1098" y="3417316"/>
            <a:ext cx="4435856" cy="1794764"/>
            <a:chOff x="2181098" y="3417316"/>
            <a:chExt cx="4435856" cy="1794764"/>
          </a:xfrm>
        </p:grpSpPr>
        <p:sp>
          <p:nvSpPr>
            <p:cNvPr id="8" name="Oval 7"/>
            <p:cNvSpPr/>
            <p:nvPr/>
          </p:nvSpPr>
          <p:spPr>
            <a:xfrm>
              <a:off x="2181098" y="3417316"/>
              <a:ext cx="4435856" cy="179476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7500" y="41275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23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442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47700"/>
            <a:ext cx="43942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Nuclear Membrane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3064" y="2755900"/>
            <a:ext cx="4436872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The barrier between the nucleus and the rest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of the cell, there is some exchange across the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membrane (dissolves during cell division)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270500"/>
            <a:ext cx="13208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Eukaryotes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1587500"/>
            <a:ext cx="5003801" cy="1092201"/>
            <a:chOff x="1752600" y="15875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1752600" y="15875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19050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6298" y="3442716"/>
            <a:ext cx="4435856" cy="1794764"/>
            <a:chOff x="1876298" y="3442716"/>
            <a:chExt cx="4435856" cy="1794764"/>
          </a:xfrm>
        </p:grpSpPr>
        <p:sp>
          <p:nvSpPr>
            <p:cNvPr id="8" name="Oval 7"/>
            <p:cNvSpPr/>
            <p:nvPr/>
          </p:nvSpPr>
          <p:spPr>
            <a:xfrm>
              <a:off x="1876298" y="3442716"/>
              <a:ext cx="4435856" cy="179476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2700" y="41529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41717" y="599186"/>
            <a:ext cx="1545590" cy="2040636"/>
            <a:chOff x="7641717" y="599186"/>
            <a:chExt cx="1545590" cy="2040636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1717" y="599186"/>
              <a:ext cx="1545590" cy="15830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12" name="Straight Connector 11"/>
            <p:cNvCxnSpPr/>
            <p:nvPr/>
          </p:nvCxnSpPr>
          <p:spPr>
            <a:xfrm flipH="1" flipV="1">
              <a:off x="8476869" y="1580261"/>
              <a:ext cx="84328" cy="1059561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571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442"/>
            </a:gs>
            <a:gs pos="100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47700"/>
            <a:ext cx="36322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FF"/>
                </a:solidFill>
                <a:latin typeface="Arial - 35"/>
              </a:rPr>
              <a:t>Cell Membrane</a:t>
            </a:r>
            <a:endParaRPr lang="en-US" sz="1700" u="sng">
              <a:solidFill>
                <a:srgbClr val="0000FF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6300" y="2755900"/>
            <a:ext cx="4673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Phospholipid Bilayer between inside and outside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of the cell, there is multiple ways to exchange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things across this membrane.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270500"/>
            <a:ext cx="28448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  <a:latin typeface="Arial - 15"/>
              </a:rPr>
              <a:t>Prokaryotes and Eukaryotes</a:t>
            </a:r>
            <a:endParaRPr lang="en-US" sz="800">
              <a:solidFill>
                <a:srgbClr val="000000"/>
              </a:solidFill>
              <a:latin typeface="Arial - 1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66900" y="1562100"/>
            <a:ext cx="5003801" cy="1092201"/>
            <a:chOff x="1866900" y="1562100"/>
            <a:chExt cx="5003801" cy="1092201"/>
          </a:xfrm>
        </p:grpSpPr>
        <p:sp>
          <p:nvSpPr>
            <p:cNvPr id="5" name="Freeform 4"/>
            <p:cNvSpPr/>
            <p:nvPr/>
          </p:nvSpPr>
          <p:spPr>
            <a:xfrm>
              <a:off x="1866900" y="1562100"/>
              <a:ext cx="5003801" cy="1092201"/>
            </a:xfrm>
            <a:custGeom>
              <a:avLst/>
              <a:gdLst/>
              <a:ahLst/>
              <a:cxnLst/>
              <a:rect l="0" t="0" r="0" b="0"/>
              <a:pathLst>
                <a:path w="5003801" h="1092201">
                  <a:moveTo>
                    <a:pt x="0" y="0"/>
                  </a:moveTo>
                  <a:lnTo>
                    <a:pt x="5003800" y="0"/>
                  </a:lnTo>
                  <a:lnTo>
                    <a:pt x="50038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67100" y="1879600"/>
              <a:ext cx="170180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25"/>
                </a:rPr>
                <a:t>Function</a:t>
              </a:r>
              <a:endParaRPr lang="en-US" sz="1200">
                <a:solidFill>
                  <a:srgbClr val="000000"/>
                </a:solidFill>
                <a:latin typeface="Arial - 25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0298" y="3480816"/>
            <a:ext cx="4435856" cy="1794764"/>
            <a:chOff x="2130298" y="3480816"/>
            <a:chExt cx="4435856" cy="1794764"/>
          </a:xfrm>
        </p:grpSpPr>
        <p:sp>
          <p:nvSpPr>
            <p:cNvPr id="8" name="Oval 7"/>
            <p:cNvSpPr/>
            <p:nvPr/>
          </p:nvSpPr>
          <p:spPr>
            <a:xfrm>
              <a:off x="2130298" y="3480816"/>
              <a:ext cx="4435856" cy="1794764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06700" y="4191000"/>
              <a:ext cx="32004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b="1" smtClean="0">
                  <a:solidFill>
                    <a:srgbClr val="FFFF00"/>
                  </a:solidFill>
                  <a:latin typeface="Arial - 23"/>
                </a:rPr>
                <a:t>What kind of cells?</a:t>
              </a:r>
              <a:endParaRPr lang="en-US" sz="1100" b="1">
                <a:solidFill>
                  <a:srgbClr val="FFFF00"/>
                </a:solidFill>
                <a:latin typeface="Arial - 23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86956" y="316357"/>
            <a:ext cx="2159889" cy="2780792"/>
            <a:chOff x="6886956" y="316357"/>
            <a:chExt cx="2159889" cy="278079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956" y="316357"/>
              <a:ext cx="2159889" cy="218706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12" name="Straight Connector 11"/>
            <p:cNvCxnSpPr/>
            <p:nvPr/>
          </p:nvCxnSpPr>
          <p:spPr>
            <a:xfrm flipH="1" flipV="1">
              <a:off x="7973060" y="2015236"/>
              <a:ext cx="150114" cy="1081913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8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567</Words>
  <Application>Microsoft Office PowerPoint</Application>
  <PresentationFormat>Custom</PresentationFormat>
  <Paragraphs>134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</vt:lpstr>
      <vt:lpstr>Arial - 21</vt:lpstr>
      <vt:lpstr>Arial - 15</vt:lpstr>
      <vt:lpstr>Arial - 28</vt:lpstr>
      <vt:lpstr>Wingdings</vt:lpstr>
      <vt:lpstr>Arial - 16</vt:lpstr>
      <vt:lpstr>Arial - 19</vt:lpstr>
      <vt:lpstr>Arial - 35</vt:lpstr>
      <vt:lpstr>Calibri</vt:lpstr>
      <vt:lpstr>Arial - 27</vt:lpstr>
      <vt:lpstr>Arial - 26</vt:lpstr>
      <vt:lpstr>Arial - 23</vt:lpstr>
      <vt:lpstr>Arial - 25</vt:lpstr>
      <vt:lpstr>Times New Roman</vt:lpstr>
      <vt:lpstr>Arial - 72</vt:lpstr>
      <vt:lpstr>Calibri Light</vt:lpstr>
      <vt:lpstr>Arial - 14</vt:lpstr>
      <vt:lpstr>Arial - 22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Reams</dc:creator>
  <cp:lastModifiedBy>Corey Reams</cp:lastModifiedBy>
  <cp:revision>4</cp:revision>
  <dcterms:created xsi:type="dcterms:W3CDTF">2020-04-12T20:32:11Z</dcterms:created>
  <dcterms:modified xsi:type="dcterms:W3CDTF">2020-04-12T20:53:46Z</dcterms:modified>
</cp:coreProperties>
</file>