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7" r:id="rId6"/>
    <p:sldId id="263" r:id="rId7"/>
    <p:sldId id="268" r:id="rId8"/>
    <p:sldId id="264" r:id="rId9"/>
    <p:sldId id="269" r:id="rId10"/>
    <p:sldId id="265" r:id="rId11"/>
    <p:sldId id="270" r:id="rId12"/>
    <p:sldId id="266" r:id="rId13"/>
    <p:sldId id="271" r:id="rId14"/>
    <p:sldId id="272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A839-98FE-497E-8D53-072D2D8EB858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0346-D5C8-4BD6-BB41-BFDDA173A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11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Standard precautions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7437"/>
            <a:ext cx="6097889" cy="48939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200" b="1" dirty="0" smtClean="0"/>
              <a:t>Sharps: </a:t>
            </a:r>
            <a:r>
              <a:rPr lang="en-US" sz="3200" dirty="0" smtClean="0"/>
              <a:t>Extreme care must be taken while handling sharps to avoid accidental cuts or punctures; sharps containers must be labeled with red biohazard symbol and never </a:t>
            </a:r>
            <a:r>
              <a:rPr lang="en-US" sz="3200" smtClean="0"/>
              <a:t>be emptied </a:t>
            </a:r>
            <a:r>
              <a:rPr lang="en-US" sz="3200" dirty="0" smtClean="0"/>
              <a:t>or reused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144" y="2084832"/>
            <a:ext cx="3712603" cy="37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930464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200" b="1" dirty="0" smtClean="0"/>
              <a:t>Spills or Splashes:  </a:t>
            </a:r>
            <a:r>
              <a:rPr lang="en-US" sz="3200" dirty="0" smtClean="0"/>
              <a:t>must be wiped up immediately and the area disinfected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88" y="1764406"/>
            <a:ext cx="4746122" cy="47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5646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500" b="1" dirty="0" smtClean="0"/>
              <a:t>Resuscitation Devices:  </a:t>
            </a:r>
            <a:r>
              <a:rPr lang="en-US" sz="3500" dirty="0" smtClean="0"/>
              <a:t>must be used to avoid the need for mouth-to-mouth resuscitation</a:t>
            </a:r>
          </a:p>
          <a:p>
            <a:pPr marL="514350" indent="-514350">
              <a:buFont typeface="+mj-lt"/>
              <a:buAutoNum type="arabicPeriod" startAt="7"/>
            </a:pPr>
            <a:endParaRPr lang="en-US" sz="3200" b="1" dirty="0" smtClean="0"/>
          </a:p>
          <a:p>
            <a:pPr marL="514350" indent="-514350">
              <a:buFont typeface="+mj-lt"/>
              <a:buAutoNum type="arabicPeriod" startAt="7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7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71" y="4009776"/>
            <a:ext cx="5018803" cy="28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453945" cy="425646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3500" b="1" dirty="0" smtClean="0"/>
              <a:t>Waste and Linen Disposal:</a:t>
            </a:r>
            <a:r>
              <a:rPr lang="en-US" sz="3500" dirty="0" smtClean="0"/>
              <a:t>  follow agency policy developed according to law to dispose of waste and soiled linen</a:t>
            </a:r>
          </a:p>
          <a:p>
            <a:pPr marL="514350" indent="-514350">
              <a:buFont typeface="+mj-lt"/>
              <a:buAutoNum type="arabicPeriod" startAt="8"/>
            </a:pPr>
            <a:endParaRPr lang="en-US" sz="3200" b="1" dirty="0" smtClean="0"/>
          </a:p>
          <a:p>
            <a:pPr marL="514350" indent="-514350">
              <a:buFont typeface="+mj-lt"/>
              <a:buAutoNum type="arabicPeriod" startAt="8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8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34" y="3438230"/>
            <a:ext cx="3880297" cy="3104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05" y="342027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5646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3500" b="1" dirty="0" smtClean="0"/>
              <a:t>Injuries:  </a:t>
            </a:r>
            <a:r>
              <a:rPr lang="en-US" sz="3500" dirty="0" smtClean="0"/>
              <a:t>Any cut, injury, </a:t>
            </a:r>
            <a:r>
              <a:rPr lang="en-US" sz="3500" dirty="0" err="1" smtClean="0"/>
              <a:t>needlestick</a:t>
            </a:r>
            <a:r>
              <a:rPr lang="en-US" sz="3500" dirty="0" smtClean="0"/>
              <a:t>, or splashing of blood/body fluids must be reported immediately</a:t>
            </a:r>
            <a:endParaRPr lang="en-US" sz="3500" b="1" dirty="0" smtClean="0"/>
          </a:p>
          <a:p>
            <a:pPr marL="514350" indent="-514350">
              <a:buFont typeface="+mj-lt"/>
              <a:buAutoNum type="arabicPeriod" startAt="9"/>
            </a:pPr>
            <a:endParaRPr lang="en-US" sz="3200" b="1" dirty="0" smtClean="0"/>
          </a:p>
          <a:p>
            <a:pPr marL="514350" indent="-514350">
              <a:buFont typeface="+mj-lt"/>
              <a:buAutoNum type="arabicPeriod" startAt="9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9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68" y="4100444"/>
            <a:ext cx="4004860" cy="266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1679"/>
            <a:ext cx="8783391" cy="5016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These are rules developed by the CDC to prevent HCW’s contact with blood/body fluids and help break the chain of infection</a:t>
            </a:r>
          </a:p>
          <a:p>
            <a:pPr marL="0" indent="0">
              <a:buNone/>
            </a:pPr>
            <a:r>
              <a:rPr lang="en-US" sz="3200" b="1" dirty="0" smtClean="0"/>
              <a:t>The basic ideas of standard precautions are</a:t>
            </a:r>
            <a:r>
              <a:rPr lang="en-US" sz="32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Every body fluid must be considered a potentially infectious material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All pts must be considered potential sources of infection, regardless of their disease or diagnosis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370" y="3239037"/>
            <a:ext cx="3681720" cy="3618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781" y="254530"/>
            <a:ext cx="2856898" cy="21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18952"/>
            <a:ext cx="8551572" cy="4939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Standard precautions must be used in any situation where HCW may contact: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Blood or any fluid that may contain blood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Any body fluids, secretions, and excretions:</a:t>
            </a:r>
          </a:p>
          <a:p>
            <a:pPr marL="0" indent="0">
              <a:buNone/>
            </a:pPr>
            <a:r>
              <a:rPr lang="en-US" sz="3200" dirty="0" smtClean="0"/>
              <a:t>mucus, sputum, saliva, CSF, urine, feces, vomitus, amniotic fluid, synovial fluid, pleural fluid, pericardial fluid, peritoneal fluid, semen, vaginal secretions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699" y="1918952"/>
            <a:ext cx="3935301" cy="36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Standard precautions must be used in any situation where HCW may contact: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Mucous membranes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err="1" smtClean="0"/>
              <a:t>Nonintact</a:t>
            </a:r>
            <a:r>
              <a:rPr lang="en-US" sz="3200" dirty="0" smtClean="0"/>
              <a:t> skin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Tissue or cell specimens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006" y="3185106"/>
            <a:ext cx="306000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660" y="218331"/>
            <a:ext cx="5847007" cy="64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0163"/>
            <a:ext cx="5917585" cy="50678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Handwashing:</a:t>
            </a:r>
            <a:r>
              <a:rPr lang="en-US" sz="3200" dirty="0" smtClean="0"/>
              <a:t> must be done before &amp; after contact with pts, if hands are contaminated with blood/body fluids, &amp; immediately before gloving and after removal of gloves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92" y="585216"/>
            <a:ext cx="3599443" cy="57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40676">
            <a:off x="3592212" y="3425050"/>
            <a:ext cx="4030477" cy="4030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1860997"/>
            <a:ext cx="11269014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/>
              <a:t>Gloves:</a:t>
            </a:r>
            <a:r>
              <a:rPr lang="en-US" sz="3200" dirty="0" smtClean="0"/>
              <a:t> must be worn whenever contact with blood/body fluids is possible; gloves must be changed after each </a:t>
            </a:r>
            <a:r>
              <a:rPr lang="en-US" sz="3200" dirty="0" err="1" smtClean="0"/>
              <a:t>pt</a:t>
            </a:r>
            <a:r>
              <a:rPr lang="en-US" sz="3200" dirty="0" smtClean="0"/>
              <a:t> and between tasks on the same </a:t>
            </a:r>
            <a:r>
              <a:rPr lang="en-US" sz="3200" dirty="0" err="1" smtClean="0"/>
              <a:t>pt</a:t>
            </a:r>
            <a:r>
              <a:rPr lang="en-US" sz="3200" dirty="0" smtClean="0"/>
              <a:t>; gloves must not be reused</a:t>
            </a:r>
          </a:p>
        </p:txBody>
      </p:sp>
    </p:spTree>
    <p:extLst>
      <p:ext uri="{BB962C8B-B14F-4D97-AF65-F5344CB8AC3E}">
        <p14:creationId xmlns:p14="http://schemas.microsoft.com/office/powerpoint/2010/main" val="19700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294" y="1343427"/>
            <a:ext cx="5412616" cy="5412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5613589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/>
              <a:t>Gowns: </a:t>
            </a:r>
            <a:r>
              <a:rPr lang="en-US" sz="3200" dirty="0" smtClean="0"/>
              <a:t>must be worn during any procedure that is likely to cause splashing or spraying of blood/body fluids</a:t>
            </a:r>
          </a:p>
        </p:txBody>
      </p:sp>
    </p:spTree>
    <p:extLst>
      <p:ext uri="{BB962C8B-B14F-4D97-AF65-F5344CB8AC3E}">
        <p14:creationId xmlns:p14="http://schemas.microsoft.com/office/powerpoint/2010/main" val="13167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5042" y="1931830"/>
            <a:ext cx="5563673" cy="48295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basic rules of standard precautions: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b="1" dirty="0" smtClean="0"/>
              <a:t>Masks and Eye Protection: </a:t>
            </a:r>
            <a:r>
              <a:rPr lang="en-US" sz="3200" dirty="0" smtClean="0"/>
              <a:t>must be worn during procedures that may produce splashes or sprays of blood/body fluids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8" y="2241413"/>
            <a:ext cx="3753118" cy="36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</TotalTime>
  <Words>423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Tw Cen MT</vt:lpstr>
      <vt:lpstr>Tw Cen MT Condensed</vt:lpstr>
      <vt:lpstr>Wingdings</vt:lpstr>
      <vt:lpstr>Wingdings 3</vt:lpstr>
      <vt:lpstr>Integral</vt:lpstr>
      <vt:lpstr>Standard precautions</vt:lpstr>
      <vt:lpstr>Standard precautions</vt:lpstr>
      <vt:lpstr>Standard precautions</vt:lpstr>
      <vt:lpstr>Standard precautions</vt:lpstr>
      <vt:lpstr>PowerPoint Presentation</vt:lpstr>
      <vt:lpstr>Standard precautions</vt:lpstr>
      <vt:lpstr>Standard precautions</vt:lpstr>
      <vt:lpstr>Standard precautions</vt:lpstr>
      <vt:lpstr>Standard precautions</vt:lpstr>
      <vt:lpstr>Standard precautions</vt:lpstr>
      <vt:lpstr>Standard precautions</vt:lpstr>
      <vt:lpstr>Standard precautions</vt:lpstr>
      <vt:lpstr>Standard precautions</vt:lpstr>
      <vt:lpstr>Standard precautions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precauitons</dc:title>
  <dc:creator>Jamie and Ashley Berryhill</dc:creator>
  <cp:lastModifiedBy>Lorna Golden</cp:lastModifiedBy>
  <cp:revision>13</cp:revision>
  <cp:lastPrinted>2015-09-21T19:26:53Z</cp:lastPrinted>
  <dcterms:created xsi:type="dcterms:W3CDTF">2015-09-12T22:39:53Z</dcterms:created>
  <dcterms:modified xsi:type="dcterms:W3CDTF">2019-08-27T14:07:44Z</dcterms:modified>
</cp:coreProperties>
</file>