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4A30D6-0D1C-4B49-ACE9-989709647745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D7288-42E4-4F5C-9CCD-7C5628A4316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7924800" cy="2057400"/>
          </a:xfrm>
        </p:spPr>
        <p:txBody>
          <a:bodyPr/>
          <a:lstStyle/>
          <a:p>
            <a:r>
              <a:rPr lang="en-US" dirty="0" smtClean="0"/>
              <a:t>Empire State </a:t>
            </a:r>
            <a:r>
              <a:rPr lang="en-US" dirty="0"/>
              <a:t>B</a:t>
            </a:r>
            <a:r>
              <a:rPr lang="en-US" dirty="0" smtClean="0"/>
              <a:t>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 BRADY , ZACHARY  ,</a:t>
            </a:r>
          </a:p>
          <a:p>
            <a:r>
              <a:rPr lang="en-US" dirty="0" smtClean="0"/>
              <a:t>AND RILEY 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EIGHTH WONDER OF THE WORLD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Empire State Building.</a:t>
            </a:r>
          </a:p>
          <a:p>
            <a:r>
              <a:rPr lang="en-US" dirty="0" smtClean="0"/>
              <a:t>It was designed by William Fredrick Lamb .          </a:t>
            </a:r>
          </a:p>
          <a:p>
            <a:r>
              <a:rPr lang="en-US" dirty="0" smtClean="0"/>
              <a:t>It was built in May 1,1931.</a:t>
            </a:r>
          </a:p>
          <a:p>
            <a:r>
              <a:rPr lang="en-US" dirty="0" smtClean="0"/>
              <a:t>It was built at 5</a:t>
            </a:r>
            <a:r>
              <a:rPr lang="en-US" baseline="30000" dirty="0" smtClean="0"/>
              <a:t>th</a:t>
            </a:r>
            <a:r>
              <a:rPr lang="en-US" dirty="0" smtClean="0"/>
              <a:t> Avenue.</a:t>
            </a:r>
          </a:p>
          <a:p>
            <a:r>
              <a:rPr lang="en-US" dirty="0" smtClean="0"/>
              <a:t>It was used for  looks.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630481"/>
            <a:ext cx="2501902" cy="286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200400"/>
            <a:ext cx="3541183" cy="31870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384126">
            <a:off x="539974" y="2092382"/>
            <a:ext cx="8229600" cy="4189507"/>
          </a:xfrm>
        </p:spPr>
        <p:txBody>
          <a:bodyPr/>
          <a:lstStyle/>
          <a:p>
            <a:r>
              <a:rPr lang="en-US" dirty="0" smtClean="0"/>
              <a:t>It was used in the movie “King Kong”</a:t>
            </a:r>
          </a:p>
          <a:p>
            <a:r>
              <a:rPr lang="en-US" dirty="0"/>
              <a:t>I</a:t>
            </a:r>
            <a:r>
              <a:rPr lang="en-US" dirty="0" smtClean="0"/>
              <a:t>t was made of limestone on the front.</a:t>
            </a:r>
          </a:p>
          <a:p>
            <a:r>
              <a:rPr lang="en-US" dirty="0" smtClean="0"/>
              <a:t>It was one of the last skyscrapers completed.</a:t>
            </a:r>
          </a:p>
          <a:p>
            <a:r>
              <a:rPr lang="en-US" dirty="0" smtClean="0"/>
              <a:t>It features in many films today.</a:t>
            </a:r>
          </a:p>
          <a:p>
            <a:r>
              <a:rPr lang="en-US" dirty="0" smtClean="0"/>
              <a:t>It was topped with an enormous spire.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Pictures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300" y="1790700"/>
            <a:ext cx="4267200" cy="2667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3505200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752600"/>
            <a:ext cx="28956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Website is: a view on cities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Pictures from: Google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5029200" cy="694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110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Empire State Building</vt:lpstr>
      <vt:lpstr>THE EIGHTH WONDER OF THE WORLD</vt:lpstr>
      <vt:lpstr>Materials And Facts</vt:lpstr>
      <vt:lpstr> Pictures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Empire State Building</dc:title>
  <dc:creator>GES Classroom</dc:creator>
  <cp:lastModifiedBy>Beth Milton</cp:lastModifiedBy>
  <cp:revision>10</cp:revision>
  <dcterms:created xsi:type="dcterms:W3CDTF">2013-12-04T18:34:43Z</dcterms:created>
  <dcterms:modified xsi:type="dcterms:W3CDTF">2013-12-09T16:55:23Z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