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75" r:id="rId11"/>
    <p:sldId id="265" r:id="rId12"/>
    <p:sldId id="264" r:id="rId13"/>
    <p:sldId id="266" r:id="rId14"/>
    <p:sldId id="267" r:id="rId15"/>
    <p:sldId id="272" r:id="rId16"/>
    <p:sldId id="268" r:id="rId17"/>
    <p:sldId id="269" r:id="rId18"/>
    <p:sldId id="270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7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0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72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91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18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4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77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48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5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3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8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3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41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7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11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arth.nullschool.net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CLIMATE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45618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ry line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3" y="222422"/>
            <a:ext cx="9632281" cy="6285470"/>
          </a:xfrm>
        </p:spPr>
      </p:pic>
    </p:spTree>
    <p:extLst>
      <p:ext uri="{BB962C8B-B14F-4D97-AF65-F5344CB8AC3E}">
        <p14:creationId xmlns:p14="http://schemas.microsoft.com/office/powerpoint/2010/main" val="64356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6087"/>
          </a:xfrm>
        </p:spPr>
        <p:txBody>
          <a:bodyPr/>
          <a:lstStyle/>
          <a:p>
            <a:r>
              <a:rPr lang="en-US" sz="2400" dirty="0"/>
              <a:t>Weather extremes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266940"/>
            <a:ext cx="4395787" cy="498939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34" y="1178805"/>
            <a:ext cx="6265643" cy="5077532"/>
          </a:xfrm>
        </p:spPr>
      </p:pic>
    </p:spTree>
    <p:extLst>
      <p:ext uri="{BB962C8B-B14F-4D97-AF65-F5344CB8AC3E}">
        <p14:creationId xmlns:p14="http://schemas.microsoft.com/office/powerpoint/2010/main" val="323290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718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94" y="1145754"/>
            <a:ext cx="8350785" cy="5615234"/>
          </a:xfrm>
        </p:spPr>
      </p:pic>
    </p:spTree>
    <p:extLst>
      <p:ext uri="{BB962C8B-B14F-4D97-AF65-F5344CB8AC3E}">
        <p14:creationId xmlns:p14="http://schemas.microsoft.com/office/powerpoint/2010/main" val="3152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5070"/>
          </a:xfrm>
        </p:spPr>
        <p:txBody>
          <a:bodyPr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affecting climate of a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55074"/>
            <a:ext cx="8946541" cy="48933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W</a:t>
            </a:r>
            <a:r>
              <a:rPr lang="en-US" sz="3200" dirty="0"/>
              <a:t>ind currents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O</a:t>
            </a:r>
            <a:r>
              <a:rPr lang="en-US" sz="3200" dirty="0"/>
              <a:t>cean currents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Z</a:t>
            </a:r>
            <a:r>
              <a:rPr lang="en-US" sz="3200" dirty="0"/>
              <a:t>ones of latitude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A</a:t>
            </a:r>
            <a:r>
              <a:rPr lang="en-US" sz="3200" dirty="0"/>
              <a:t>ltitude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T</a:t>
            </a:r>
            <a:r>
              <a:rPr lang="en-US" sz="3200" dirty="0"/>
              <a:t>opography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375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283805" y="654572"/>
            <a:ext cx="4396338" cy="37457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currents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8535477" y="2064433"/>
            <a:ext cx="4396339" cy="37417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https://earth.nullschool.net/</a:t>
            </a:r>
            <a:endParaRPr lang="en-US" dirty="0"/>
          </a:p>
          <a:p>
            <a:endParaRPr lang="en-US" dirty="0"/>
          </a:p>
          <a:p>
            <a:r>
              <a:rPr lang="en-US" sz="2400" dirty="0"/>
              <a:t>Pg. 54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63" y="1087380"/>
            <a:ext cx="6316394" cy="53274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437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31" y="660330"/>
            <a:ext cx="7828870" cy="59114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 Placeholder 8"/>
          <p:cNvSpPr txBox="1">
            <a:spLocks/>
          </p:cNvSpPr>
          <p:nvPr/>
        </p:nvSpPr>
        <p:spPr>
          <a:xfrm>
            <a:off x="3431797" y="270834"/>
            <a:ext cx="4396339" cy="374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Currents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3549" y="2034862"/>
            <a:ext cx="190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Pg.55</a:t>
            </a:r>
          </a:p>
        </p:txBody>
      </p:sp>
    </p:spTree>
    <p:extLst>
      <p:ext uri="{BB962C8B-B14F-4D97-AF65-F5344CB8AC3E}">
        <p14:creationId xmlns:p14="http://schemas.microsoft.com/office/powerpoint/2010/main" val="3723405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22" y="1055246"/>
            <a:ext cx="9018366" cy="5595209"/>
          </a:xfrm>
          <a:ln w="38100" cmpd="sng">
            <a:solidFill>
              <a:schemeClr val="bg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6111" y="297973"/>
            <a:ext cx="9404723" cy="527783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Zones of Latitude</a:t>
            </a:r>
          </a:p>
        </p:txBody>
      </p:sp>
    </p:spTree>
    <p:extLst>
      <p:ext uri="{BB962C8B-B14F-4D97-AF65-F5344CB8AC3E}">
        <p14:creationId xmlns:p14="http://schemas.microsoft.com/office/powerpoint/2010/main" val="289460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3" y="0"/>
            <a:ext cx="10823243" cy="6858000"/>
          </a:xfrm>
        </p:spPr>
      </p:pic>
    </p:spTree>
    <p:extLst>
      <p:ext uri="{BB962C8B-B14F-4D97-AF65-F5344CB8AC3E}">
        <p14:creationId xmlns:p14="http://schemas.microsoft.com/office/powerpoint/2010/main" val="188698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5" y="112542"/>
            <a:ext cx="10185010" cy="661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20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Ticket Out The Door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13767"/>
            <a:ext cx="8946541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TUNDRA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climate would most likely be found in which zone of latitude?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Georgia is included in which global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CURRENT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What is the relationship/difference between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CLIMATIC MAP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 MAP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646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72699"/>
          </a:xfrm>
        </p:spPr>
        <p:txBody>
          <a:bodyPr/>
          <a:lstStyle/>
          <a:p>
            <a:r>
              <a:rPr lang="en-US" sz="2000" dirty="0"/>
              <a:t>Earth’s tilt and revolutions=seasons(northern hemisphere)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57" y="837125"/>
            <a:ext cx="7557571" cy="6000711"/>
          </a:xfrm>
        </p:spPr>
      </p:pic>
    </p:spTree>
    <p:extLst>
      <p:ext uri="{BB962C8B-B14F-4D97-AF65-F5344CB8AC3E}">
        <p14:creationId xmlns:p14="http://schemas.microsoft.com/office/powerpoint/2010/main" val="110760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75846" cy="1400530"/>
          </a:xfrm>
        </p:spPr>
        <p:txBody>
          <a:bodyPr/>
          <a:lstStyle/>
          <a:p>
            <a:r>
              <a:rPr lang="en-US" sz="2400" b="1" dirty="0"/>
              <a:t>Weather</a:t>
            </a:r>
            <a:r>
              <a:rPr lang="en-US" sz="2000" dirty="0"/>
              <a:t>- condition of atmosphere at a particular location and specific time</a:t>
            </a:r>
            <a:br>
              <a:rPr lang="en-US" sz="2000" dirty="0"/>
            </a:br>
            <a:br>
              <a:rPr lang="en-US" sz="2000" dirty="0"/>
            </a:br>
            <a:r>
              <a:rPr lang="en-US" sz="2400" b="1" dirty="0"/>
              <a:t>Climate- </a:t>
            </a:r>
            <a:r>
              <a:rPr lang="en-US" sz="2000" dirty="0"/>
              <a:t>term for weather conditions for a particular location over a long period of time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Factors impacting weather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Amount of solar energy received by a location (think tilt)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Water vapor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Cloud cover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Landforms and bodies of water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Elevation-altitude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Air movement-wind</a:t>
            </a:r>
          </a:p>
        </p:txBody>
      </p:sp>
    </p:spTree>
    <p:extLst>
      <p:ext uri="{BB962C8B-B14F-4D97-AF65-F5344CB8AC3E}">
        <p14:creationId xmlns:p14="http://schemas.microsoft.com/office/powerpoint/2010/main" val="378087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Types of precipitation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2947" y="892366"/>
            <a:ext cx="2946866" cy="583894"/>
          </a:xfrm>
        </p:spPr>
        <p:txBody>
          <a:bodyPr/>
          <a:lstStyle/>
          <a:p>
            <a:pPr algn="ctr"/>
            <a:r>
              <a:rPr lang="en-US" dirty="0"/>
              <a:t>Convectional	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>
          <a:xfrm>
            <a:off x="652463" y="1586429"/>
            <a:ext cx="2927350" cy="4669909"/>
          </a:xfrm>
        </p:spPr>
        <p:txBody>
          <a:bodyPr>
            <a:normAutofit/>
          </a:bodyPr>
          <a:lstStyle/>
          <a:p>
            <a:r>
              <a:rPr lang="en-US" sz="1800" dirty="0"/>
              <a:t>Occurs after morning sunshine heats warm moist air.</a:t>
            </a:r>
          </a:p>
          <a:p>
            <a:r>
              <a:rPr lang="en-US" sz="1800" dirty="0"/>
              <a:t>Clouds form in the afternoon and rain falls in the afternoon</a:t>
            </a:r>
          </a:p>
          <a:p>
            <a:endParaRPr lang="en-US" sz="1800" dirty="0"/>
          </a:p>
          <a:p>
            <a:r>
              <a:rPr lang="en-US" sz="1800" dirty="0"/>
              <a:t>Think—equatorial rainforest regions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883659" y="1134737"/>
            <a:ext cx="2936241" cy="341523"/>
          </a:xfrm>
        </p:spPr>
        <p:txBody>
          <a:bodyPr/>
          <a:lstStyle/>
          <a:p>
            <a:pPr algn="ctr"/>
            <a:r>
              <a:rPr lang="en-US" dirty="0"/>
              <a:t>Orographic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6"/>
          </p:nvPr>
        </p:nvSpPr>
        <p:spPr>
          <a:xfrm>
            <a:off x="3873106" y="1586429"/>
            <a:ext cx="2946794" cy="5271571"/>
          </a:xfrm>
        </p:spPr>
        <p:txBody>
          <a:bodyPr>
            <a:normAutofit/>
          </a:bodyPr>
          <a:lstStyle/>
          <a:p>
            <a:r>
              <a:rPr lang="en-US" sz="1800" dirty="0"/>
              <a:t>Associated with mountain ranges</a:t>
            </a:r>
          </a:p>
          <a:p>
            <a:r>
              <a:rPr lang="en-US" sz="1800" dirty="0"/>
              <a:t>Windward side and leeward side</a:t>
            </a:r>
          </a:p>
          <a:p>
            <a:endParaRPr lang="en-US" sz="1800" dirty="0"/>
          </a:p>
          <a:p>
            <a:r>
              <a:rPr lang="en-US" sz="1800" dirty="0"/>
              <a:t>Rain falls on the windward side of mountains because clouds cannot get over the mountains</a:t>
            </a:r>
          </a:p>
          <a:p>
            <a:r>
              <a:rPr lang="en-US" sz="1800" dirty="0"/>
              <a:t>Leeward side is rain shadow</a:t>
            </a:r>
          </a:p>
          <a:p>
            <a:r>
              <a:rPr lang="en-US" sz="1800" dirty="0"/>
              <a:t>Think Sierra Nevada</a:t>
            </a:r>
          </a:p>
          <a:p>
            <a:r>
              <a:rPr lang="en-US" sz="1800" dirty="0"/>
              <a:t>Andes</a:t>
            </a:r>
          </a:p>
          <a:p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24700" y="1134737"/>
            <a:ext cx="2932113" cy="341523"/>
          </a:xfrm>
        </p:spPr>
        <p:txBody>
          <a:bodyPr/>
          <a:lstStyle/>
          <a:p>
            <a:pPr algn="ctr"/>
            <a:r>
              <a:rPr lang="en-US" dirty="0"/>
              <a:t>Frontal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7"/>
          </p:nvPr>
        </p:nvSpPr>
        <p:spPr>
          <a:xfrm>
            <a:off x="7124700" y="1586429"/>
            <a:ext cx="2932113" cy="4669909"/>
          </a:xfrm>
        </p:spPr>
        <p:txBody>
          <a:bodyPr>
            <a:normAutofit/>
          </a:bodyPr>
          <a:lstStyle/>
          <a:p>
            <a:r>
              <a:rPr lang="en-US" sz="1800" dirty="0"/>
              <a:t>Associated with mid latitude  </a:t>
            </a:r>
          </a:p>
          <a:p>
            <a:r>
              <a:rPr lang="en-US" sz="1800" dirty="0"/>
              <a:t>Interaction of Cold and warm fronts</a:t>
            </a:r>
          </a:p>
          <a:p>
            <a:r>
              <a:rPr lang="en-US" sz="1800" dirty="0"/>
              <a:t>Cold air is heavier and more dense so it pushes the warm air up into atmosphere causing precipitation to form</a:t>
            </a:r>
          </a:p>
        </p:txBody>
      </p:sp>
    </p:spTree>
    <p:extLst>
      <p:ext uri="{BB962C8B-B14F-4D97-AF65-F5344CB8AC3E}">
        <p14:creationId xmlns:p14="http://schemas.microsoft.com/office/powerpoint/2010/main" val="62957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37952"/>
          </a:xfrm>
        </p:spPr>
        <p:txBody>
          <a:bodyPr/>
          <a:lstStyle/>
          <a:p>
            <a:r>
              <a:rPr lang="en-US" sz="2400" dirty="0"/>
              <a:t>Convectional precipitation in the rain forest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2" y="859829"/>
            <a:ext cx="9132982" cy="6088655"/>
          </a:xfrm>
        </p:spPr>
      </p:pic>
    </p:spTree>
    <p:extLst>
      <p:ext uri="{BB962C8B-B14F-4D97-AF65-F5344CB8AC3E}">
        <p14:creationId xmlns:p14="http://schemas.microsoft.com/office/powerpoint/2010/main" val="1862480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71851"/>
          </a:xfrm>
        </p:spPr>
        <p:txBody>
          <a:bodyPr/>
          <a:lstStyle/>
          <a:p>
            <a:pPr algn="ctr"/>
            <a:r>
              <a:rPr lang="en-US" sz="2400" dirty="0"/>
              <a:t>Orographic precipitation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2" y="917051"/>
            <a:ext cx="11011455" cy="5395613"/>
          </a:xfrm>
        </p:spPr>
      </p:pic>
    </p:spTree>
    <p:extLst>
      <p:ext uri="{BB962C8B-B14F-4D97-AF65-F5344CB8AC3E}">
        <p14:creationId xmlns:p14="http://schemas.microsoft.com/office/powerpoint/2010/main" val="197217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346352"/>
          </a:xfrm>
        </p:spPr>
        <p:txBody>
          <a:bodyPr/>
          <a:lstStyle/>
          <a:p>
            <a:r>
              <a:rPr lang="en-US" sz="1600" dirty="0"/>
              <a:t>Image of South America—notice the orographic effect</a:t>
            </a:r>
          </a:p>
        </p:txBody>
      </p:sp>
      <p:pic>
        <p:nvPicPr>
          <p:cNvPr id="12" name="Content Placeholder 11" descr="Portal:Geography/Featured picture/2010, week 9 - Wikipedia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93" y="1112109"/>
            <a:ext cx="4349578" cy="5144230"/>
          </a:xfrm>
        </p:spPr>
      </p:pic>
      <p:pic>
        <p:nvPicPr>
          <p:cNvPr id="14" name="Content Placeholder 13" descr="File:&lt;strong&gt;South&lt;/strong&gt; &lt;strong&gt;America&lt;/strong&gt; &lt;strong&gt;satellite&lt;/strong&gt; plane.jpg - Wikimedia Commons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3" y="947353"/>
            <a:ext cx="3709371" cy="4938284"/>
          </a:xfrm>
        </p:spPr>
      </p:pic>
    </p:spTree>
    <p:extLst>
      <p:ext uri="{BB962C8B-B14F-4D97-AF65-F5344CB8AC3E}">
        <p14:creationId xmlns:p14="http://schemas.microsoft.com/office/powerpoint/2010/main" val="354591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83716"/>
          </a:xfrm>
        </p:spPr>
        <p:txBody>
          <a:bodyPr/>
          <a:lstStyle/>
          <a:p>
            <a:pPr algn="ctr"/>
            <a:r>
              <a:rPr lang="en-US" sz="2800" dirty="0"/>
              <a:t>Frontal Precipitation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03313" y="1046602"/>
            <a:ext cx="4396338" cy="594911"/>
          </a:xfrm>
        </p:spPr>
        <p:txBody>
          <a:bodyPr/>
          <a:lstStyle/>
          <a:p>
            <a:r>
              <a:rPr lang="en-US" sz="2000" dirty="0"/>
              <a:t>warm front following a cold front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641513"/>
            <a:ext cx="4852989" cy="490250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54495" y="1046602"/>
            <a:ext cx="4396339" cy="594911"/>
          </a:xfrm>
        </p:spPr>
        <p:txBody>
          <a:bodyPr/>
          <a:lstStyle/>
          <a:p>
            <a:r>
              <a:rPr lang="en-US" sz="2000" dirty="0"/>
              <a:t>cold front pushing a warm front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641513"/>
            <a:ext cx="4395788" cy="4902505"/>
          </a:xfrm>
        </p:spPr>
      </p:pic>
    </p:spTree>
    <p:extLst>
      <p:ext uri="{BB962C8B-B14F-4D97-AF65-F5344CB8AC3E}">
        <p14:creationId xmlns:p14="http://schemas.microsoft.com/office/powerpoint/2010/main" val="526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26087"/>
          </a:xfrm>
        </p:spPr>
        <p:txBody>
          <a:bodyPr/>
          <a:lstStyle/>
          <a:p>
            <a:r>
              <a:rPr lang="en-US" sz="2400" dirty="0"/>
              <a:t>Weather extremes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78805"/>
            <a:ext cx="4852989" cy="525504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178805"/>
            <a:ext cx="5919482" cy="5255045"/>
          </a:xfrm>
        </p:spPr>
      </p:pic>
    </p:spTree>
    <p:extLst>
      <p:ext uri="{BB962C8B-B14F-4D97-AF65-F5344CB8AC3E}">
        <p14:creationId xmlns:p14="http://schemas.microsoft.com/office/powerpoint/2010/main" val="1314164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7582</TotalTime>
  <Words>282</Words>
  <Application>Microsoft Macintosh PowerPoint</Application>
  <PresentationFormat>Widescreen</PresentationFormat>
  <Paragraphs>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</vt:lpstr>
      <vt:lpstr>CLIMATE</vt:lpstr>
      <vt:lpstr>Earth’s tilt and revolutions=seasons(northern hemisphere)</vt:lpstr>
      <vt:lpstr>Weather- condition of atmosphere at a particular location and specific time  Climate- term for weather conditions for a particular location over a long period of time</vt:lpstr>
      <vt:lpstr>Types of precipitation</vt:lpstr>
      <vt:lpstr>Convectional precipitation in the rain forest</vt:lpstr>
      <vt:lpstr>Orographic precipitation</vt:lpstr>
      <vt:lpstr>Image of South America—notice the orographic effect</vt:lpstr>
      <vt:lpstr>Frontal Precipitation</vt:lpstr>
      <vt:lpstr>Weather extremes</vt:lpstr>
      <vt:lpstr>PowerPoint Presentation</vt:lpstr>
      <vt:lpstr>Weather extremes</vt:lpstr>
      <vt:lpstr>PowerPoint Presentation</vt:lpstr>
      <vt:lpstr>Factors affecting climate of a region</vt:lpstr>
      <vt:lpstr>PowerPoint Presentation</vt:lpstr>
      <vt:lpstr>PowerPoint Presentation</vt:lpstr>
      <vt:lpstr>Zones of Latitude</vt:lpstr>
      <vt:lpstr>PowerPoint Presentation</vt:lpstr>
      <vt:lpstr>PowerPoint Presentation</vt:lpstr>
      <vt:lpstr>Ticket Out The Door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</dc:title>
  <dc:creator>Susan Richey</dc:creator>
  <cp:lastModifiedBy>Ethan Carter</cp:lastModifiedBy>
  <cp:revision>26</cp:revision>
  <dcterms:created xsi:type="dcterms:W3CDTF">2017-01-05T19:43:49Z</dcterms:created>
  <dcterms:modified xsi:type="dcterms:W3CDTF">2020-03-26T15:00:36Z</dcterms:modified>
</cp:coreProperties>
</file>