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799" y="1130300"/>
            <a:ext cx="7572203" cy="2920536"/>
          </a:xfrm>
        </p:spPr>
        <p:txBody>
          <a:bodyPr/>
          <a:lstStyle/>
          <a:p>
            <a:pPr algn="ctr"/>
            <a:r>
              <a:rPr lang="en-US" dirty="0" smtClean="0">
                <a:ln>
                  <a:gradFill>
                    <a:gsLst>
                      <a:gs pos="0">
                        <a:schemeClr val="tx1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Welcome to </a:t>
            </a:r>
            <a:br>
              <a:rPr lang="en-US" dirty="0" smtClean="0">
                <a:ln>
                  <a:gradFill>
                    <a:gsLst>
                      <a:gs pos="0">
                        <a:schemeClr val="tx1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</a:br>
            <a:r>
              <a:rPr lang="en-US" dirty="0" smtClean="0">
                <a:ln>
                  <a:gradFill>
                    <a:gsLst>
                      <a:gs pos="0">
                        <a:schemeClr val="tx1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W.D. Robbins Library </a:t>
            </a:r>
            <a:br>
              <a:rPr lang="en-US" dirty="0" smtClean="0">
                <a:ln>
                  <a:gradFill>
                    <a:gsLst>
                      <a:gs pos="0">
                        <a:schemeClr val="tx1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</a:br>
            <a:r>
              <a:rPr lang="en-US" dirty="0" smtClean="0">
                <a:ln>
                  <a:gradFill>
                    <a:gsLst>
                      <a:gs pos="0">
                        <a:schemeClr val="tx1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Media Center</a:t>
            </a:r>
            <a:endParaRPr lang="en-US" dirty="0">
              <a:ln>
                <a:gradFill>
                  <a:gsLst>
                    <a:gs pos="0">
                      <a:schemeClr val="tx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Orientation </a:t>
            </a:r>
            <a:r>
              <a:rPr lang="en-US" dirty="0" smtClean="0"/>
              <a:t>2016-17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115734"/>
            <a:ext cx="2709333" cy="352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</a:effectLst>
              </a:rPr>
              <a:t>Library Media Center Rules</a:t>
            </a:r>
            <a:endParaRPr lang="en-US" sz="4800" dirty="0">
              <a:effectLst>
                <a:outerShdw blurRad="50800" dist="50800" dir="5400000" algn="ctr" rotWithShape="0">
                  <a:schemeClr val="bg2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Be Respectful</a:t>
            </a:r>
          </a:p>
          <a:p>
            <a:pPr marL="0" lvl="1" indent="0">
              <a:buNone/>
            </a:pPr>
            <a:r>
              <a:rPr lang="en-US" sz="3200" b="1" dirty="0" smtClean="0">
                <a:latin typeface="Comic Sans MS" panose="030F0702030302020204" pitchFamily="66" charset="0"/>
              </a:rPr>
              <a:t>	Use </a:t>
            </a:r>
            <a:r>
              <a:rPr lang="en-US" sz="3200" b="1" dirty="0">
                <a:latin typeface="Comic Sans MS" panose="030F0702030302020204" pitchFamily="66" charset="0"/>
              </a:rPr>
              <a:t>Quiet Voices</a:t>
            </a:r>
          </a:p>
          <a:p>
            <a:r>
              <a:rPr lang="en-US" sz="3200" b="1" dirty="0" smtClean="0">
                <a:latin typeface="Comic Sans MS" panose="030F0702030302020204" pitchFamily="66" charset="0"/>
              </a:rPr>
              <a:t>Be Responsible</a:t>
            </a:r>
          </a:p>
          <a:p>
            <a:pPr marL="0" indent="0"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	</a:t>
            </a:r>
            <a:r>
              <a:rPr lang="en-US" sz="3200" b="1" dirty="0" smtClean="0">
                <a:latin typeface="Comic Sans MS" panose="030F0702030302020204" pitchFamily="66" charset="0"/>
              </a:rPr>
              <a:t>Keep Your Hands and Feet to Yourself</a:t>
            </a:r>
          </a:p>
          <a:p>
            <a:r>
              <a:rPr lang="en-US" sz="3200" b="1" dirty="0" smtClean="0">
                <a:latin typeface="Comic Sans MS" panose="030F0702030302020204" pitchFamily="66" charset="0"/>
              </a:rPr>
              <a:t>Be Resourceful</a:t>
            </a:r>
          </a:p>
          <a:p>
            <a:pPr marL="0" indent="0"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	</a:t>
            </a:r>
            <a:r>
              <a:rPr lang="en-US" sz="3200" b="1" dirty="0" smtClean="0">
                <a:latin typeface="Comic Sans MS" panose="030F0702030302020204" pitchFamily="66" charset="0"/>
              </a:rPr>
              <a:t>Report All Problems to an Adult</a:t>
            </a:r>
          </a:p>
        </p:txBody>
      </p:sp>
    </p:spTree>
    <p:extLst>
      <p:ext uri="{BB962C8B-B14F-4D97-AF65-F5344CB8AC3E}">
        <p14:creationId xmlns:p14="http://schemas.microsoft.com/office/powerpoint/2010/main" val="363460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06" y="499241"/>
            <a:ext cx="8596668" cy="966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accent2">
                    <a:lumMod val="75000"/>
                  </a:schemeClr>
                </a:solidFill>
              </a:rPr>
              <a:t>Things we need to check out books!</a:t>
            </a:r>
            <a:endParaRPr lang="en-US" sz="4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065" y="1939871"/>
            <a:ext cx="8596668" cy="388077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Accelerated Reader Log</a:t>
            </a:r>
          </a:p>
          <a:p>
            <a:r>
              <a:rPr lang="en-US" sz="5400" dirty="0" smtClean="0"/>
              <a:t>IRL and ZPD Zone</a:t>
            </a:r>
          </a:p>
          <a:p>
            <a:r>
              <a:rPr lang="en-US" sz="5400" dirty="0" smtClean="0"/>
              <a:t>Library Card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736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</a:rPr>
              <a:t>Book Check Out Procedures</a:t>
            </a:r>
            <a:endParaRPr lang="en-US" sz="40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334" y="1422400"/>
            <a:ext cx="93048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Return books to check out station.</a:t>
            </a:r>
          </a:p>
          <a:p>
            <a:pPr marL="342900" indent="-342900">
              <a:buAutoNum type="arabicPeriod" startAt="2"/>
            </a:pPr>
            <a:r>
              <a:rPr lang="en-US" sz="2400" dirty="0" smtClean="0"/>
              <a:t>Get a shelf marker to mark the place on the shelf where the book was taken from.</a:t>
            </a:r>
          </a:p>
          <a:p>
            <a:pPr marL="342900" indent="-342900">
              <a:buAutoNum type="arabicPeriod" startAt="3"/>
            </a:pPr>
            <a:r>
              <a:rPr lang="en-US" sz="2400" dirty="0" smtClean="0"/>
              <a:t>When finished selecting your books, go to the check out station.  Make sure you come to the Library Media Center with your Library Card and your AR Reading Log.</a:t>
            </a:r>
          </a:p>
          <a:p>
            <a:endParaRPr lang="en-US" sz="2400" dirty="0" smtClean="0"/>
          </a:p>
          <a:p>
            <a:r>
              <a:rPr lang="en-US" sz="2400" dirty="0" smtClean="0"/>
              <a:t>Students in Grade 1 will check out 1 book at their reading level.</a:t>
            </a:r>
          </a:p>
          <a:p>
            <a:r>
              <a:rPr lang="en-US" sz="2400" dirty="0" smtClean="0"/>
              <a:t>Students in Grade 2-5 will check out 2 books at their reading level.  One book must be nonfiction and the Second book must be a Chapter Book.</a:t>
            </a:r>
          </a:p>
        </p:txBody>
      </p:sp>
    </p:spTree>
    <p:extLst>
      <p:ext uri="{BB962C8B-B14F-4D97-AF65-F5344CB8AC3E}">
        <p14:creationId xmlns:p14="http://schemas.microsoft.com/office/powerpoint/2010/main" val="9896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Golden Ticket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37" t="-8095" r="11737" b="8095"/>
          <a:stretch/>
        </p:blipFill>
        <p:spPr>
          <a:xfrm rot="5400000">
            <a:off x="2639265" y="1752080"/>
            <a:ext cx="5303520" cy="396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0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</TotalTime>
  <Words>134</Words>
  <Application>Microsoft Office PowerPoint</Application>
  <PresentationFormat>Widescreen</PresentationFormat>
  <Paragraphs>23</Paragraphs>
  <Slides>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Comic Sans MS</vt:lpstr>
      <vt:lpstr>Wingdings 3</vt:lpstr>
      <vt:lpstr>Facet</vt:lpstr>
      <vt:lpstr>Welcome to  W.D. Robbins Library  Media Center</vt:lpstr>
      <vt:lpstr>Library Media Center Rules</vt:lpstr>
      <vt:lpstr>Things we need to check out books!</vt:lpstr>
      <vt:lpstr>Book Check Out Procedures</vt:lpstr>
      <vt:lpstr>The Golden Ticket</vt:lpstr>
    </vt:vector>
  </TitlesOfParts>
  <Company>MCPSS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W.D. Robbins Library  Media Center</dc:title>
  <dc:creator>Lofton, Michele/Robbins</dc:creator>
  <cp:lastModifiedBy>Lofton, Michele/Robbins</cp:lastModifiedBy>
  <cp:revision>9</cp:revision>
  <dcterms:created xsi:type="dcterms:W3CDTF">2014-08-04T17:59:30Z</dcterms:created>
  <dcterms:modified xsi:type="dcterms:W3CDTF">2016-08-16T12:27:35Z</dcterms:modified>
</cp:coreProperties>
</file>