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7" r:id="rId42"/>
    <p:sldId id="296" r:id="rId43"/>
    <p:sldId id="298" r:id="rId44"/>
    <p:sldId id="300" r:id="rId45"/>
    <p:sldId id="299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4" r:id="rId99"/>
    <p:sldId id="353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Veterinary Science CDE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Species Identification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6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09662"/>
            <a:ext cx="694372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2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222" y="1255222"/>
            <a:ext cx="7300882" cy="37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3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Hampshire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Swine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923" y="1199890"/>
            <a:ext cx="6824502" cy="40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Yorkshire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Swine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31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ID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16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554" y="1642018"/>
            <a:ext cx="5238750" cy="3724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817" y="1102290"/>
            <a:ext cx="4426841" cy="442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557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Autoclave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81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038" y="2126627"/>
            <a:ext cx="4075917" cy="3586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638" y="845308"/>
            <a:ext cx="3252330" cy="51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784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Centrifuge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985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021" y="1802019"/>
            <a:ext cx="6437270" cy="37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08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Boston Terrier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Non-Sporting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72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Dehorner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850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02451"/>
            <a:ext cx="5270326" cy="2793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725" y="2100719"/>
            <a:ext cx="44386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577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Fetal Extractor – Calf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96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58" y="1282678"/>
            <a:ext cx="66675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284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Knife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2810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475" y="2524125"/>
            <a:ext cx="53530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48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Rumen Magnet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447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5" y="338137"/>
            <a:ext cx="6191250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1652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Scissors – Suture Wire Cutting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019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1257300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71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349" t="13636" r="349" b="-4655"/>
          <a:stretch/>
        </p:blipFill>
        <p:spPr>
          <a:xfrm>
            <a:off x="3731376" y="355889"/>
            <a:ext cx="4762500" cy="65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Squeeze Chute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9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Bulldog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Non-Sporting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8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98" t="254" r="-698" b="17361"/>
          <a:stretch/>
        </p:blipFill>
        <p:spPr>
          <a:xfrm>
            <a:off x="3714750" y="507076"/>
            <a:ext cx="4762500" cy="58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</a:t>
            </a:r>
            <a:r>
              <a:rPr lang="en-US" dirty="0" err="1" smtClean="0"/>
              <a:t>Shar</a:t>
            </a:r>
            <a:r>
              <a:rPr lang="en-US" dirty="0" smtClean="0"/>
              <a:t>-Pei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Non-Sporting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9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3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Dalmation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Non-Sporting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5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Poodle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Non-Sporting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6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8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9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 Terrier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Terrier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98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1114425"/>
            <a:ext cx="6934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Scottish Terrier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Terrier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2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0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Highland White Terrier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Terrier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6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6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Herding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8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2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Shepherd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Herding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22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Shorthair Pointer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Sporting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488" y="1354975"/>
            <a:ext cx="5161596" cy="34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5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Pembroke Welsh Corgi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Herding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9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Working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33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1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Dane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Working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47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8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Rottweiler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Working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9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7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 Bernard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Working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6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Chihuahua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Toy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05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8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Papillion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Toy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2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5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Pomerian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Toy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34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Pug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Toy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4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9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Yorkshire Terrier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Toy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11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Retriever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Sporting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13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5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Basset Hound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Hound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90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Beagle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Hound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00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1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Bloodhound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Hound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83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4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Dachshund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Hound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3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78" y="916061"/>
            <a:ext cx="8569036" cy="539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5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Dachsund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Hound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21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7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452" y="1305098"/>
            <a:ext cx="6922496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5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Greyhound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Hound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61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67" y="910503"/>
            <a:ext cx="97536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0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Maine Coon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65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771" y="764845"/>
            <a:ext cx="8160328" cy="543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Ragdoll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2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987" r="18101"/>
          <a:stretch/>
        </p:blipFill>
        <p:spPr>
          <a:xfrm>
            <a:off x="2818015" y="952500"/>
            <a:ext cx="714894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Russian Blue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1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214" y="935208"/>
            <a:ext cx="7631084" cy="508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Siamese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4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Labrador Retriever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Sporting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8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901" y="1133561"/>
            <a:ext cx="785812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7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Sphynx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7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57" y="1571105"/>
            <a:ext cx="6485405" cy="4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9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Chinchilla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Small Mammals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818" y="1039091"/>
            <a:ext cx="7416741" cy="49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0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Gerbils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Small Mammals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0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812" y="1166812"/>
            <a:ext cx="45243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2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Guinea Pig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Small Mammals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4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781175"/>
            <a:ext cx="38100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Small Mammals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8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114425"/>
            <a:ext cx="69437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6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576" y="831273"/>
            <a:ext cx="7197687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Brown Swiss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Dairy  Cattle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39" y="1280160"/>
            <a:ext cx="6419955" cy="442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Guernsey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Dairy Cattle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2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038225"/>
            <a:ext cx="66675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4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Holstein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Dairy Cattle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11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105" b="6166"/>
          <a:stretch/>
        </p:blipFill>
        <p:spPr>
          <a:xfrm>
            <a:off x="2111433" y="889462"/>
            <a:ext cx="8279476" cy="53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Jersey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Dairy Cattle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9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087" y="297526"/>
            <a:ext cx="95631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0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Beef Cattle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31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Weimaraner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Sporting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02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239" y="183400"/>
            <a:ext cx="9686925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Brahman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Beef Cattle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73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950" y="1640414"/>
            <a:ext cx="6521445" cy="43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8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Charolais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Beef Cattle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2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057" y="1199890"/>
            <a:ext cx="6518908" cy="426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5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Hereford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Beef Cattle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67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434" y="1687485"/>
            <a:ext cx="6247884" cy="38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1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Berkshire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Swine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3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-381000"/>
            <a:ext cx="1143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5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Duroc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Swine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2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171</TotalTime>
  <Words>192</Words>
  <Application>Microsoft Office PowerPoint</Application>
  <PresentationFormat>Widescreen</PresentationFormat>
  <Paragraphs>113</Paragraphs>
  <Slides>120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4" baseType="lpstr">
      <vt:lpstr>Arial</vt:lpstr>
      <vt:lpstr>Century Gothic</vt:lpstr>
      <vt:lpstr>Wingdings 3</vt:lpstr>
      <vt:lpstr>Wisp</vt:lpstr>
      <vt:lpstr>Veterinary Science CDE </vt:lpstr>
      <vt:lpstr>PowerPoint Presentation</vt:lpstr>
      <vt:lpstr>German Shorthair Pointer </vt:lpstr>
      <vt:lpstr>PowerPoint Presentation</vt:lpstr>
      <vt:lpstr>Golden Retriever </vt:lpstr>
      <vt:lpstr>PowerPoint Presentation</vt:lpstr>
      <vt:lpstr>Labrador Retriever</vt:lpstr>
      <vt:lpstr>PowerPoint Presentation</vt:lpstr>
      <vt:lpstr>Weimaraner</vt:lpstr>
      <vt:lpstr>PowerPoint Presentation</vt:lpstr>
      <vt:lpstr>Boston Terrier</vt:lpstr>
      <vt:lpstr>PowerPoint Presentation</vt:lpstr>
      <vt:lpstr>Bulldog</vt:lpstr>
      <vt:lpstr>PowerPoint Presentation</vt:lpstr>
      <vt:lpstr>Chinese Shar-Pei</vt:lpstr>
      <vt:lpstr>PowerPoint Presentation</vt:lpstr>
      <vt:lpstr>Dalmation</vt:lpstr>
      <vt:lpstr>PowerPoint Presentation</vt:lpstr>
      <vt:lpstr>Poodle</vt:lpstr>
      <vt:lpstr>PowerPoint Presentation</vt:lpstr>
      <vt:lpstr>Bull Terrier</vt:lpstr>
      <vt:lpstr>PowerPoint Presentation</vt:lpstr>
      <vt:lpstr>Scottish Terrier</vt:lpstr>
      <vt:lpstr>PowerPoint Presentation</vt:lpstr>
      <vt:lpstr>West Highland White Terrier</vt:lpstr>
      <vt:lpstr>PowerPoint Presentation</vt:lpstr>
      <vt:lpstr>Collie</vt:lpstr>
      <vt:lpstr>PowerPoint Presentation</vt:lpstr>
      <vt:lpstr>German Shepherd</vt:lpstr>
      <vt:lpstr>PowerPoint Presentation</vt:lpstr>
      <vt:lpstr>Pembroke Welsh Corgi</vt:lpstr>
      <vt:lpstr>PowerPoint Presentation</vt:lpstr>
      <vt:lpstr>Boxer</vt:lpstr>
      <vt:lpstr>PowerPoint Presentation</vt:lpstr>
      <vt:lpstr>Great Dane</vt:lpstr>
      <vt:lpstr>PowerPoint Presentation</vt:lpstr>
      <vt:lpstr>Rottweiler</vt:lpstr>
      <vt:lpstr>PowerPoint Presentation</vt:lpstr>
      <vt:lpstr>Saint Bernard</vt:lpstr>
      <vt:lpstr>PowerPoint Presentation</vt:lpstr>
      <vt:lpstr>Chihuahua</vt:lpstr>
      <vt:lpstr>PowerPoint Presentation</vt:lpstr>
      <vt:lpstr>Papillion</vt:lpstr>
      <vt:lpstr>PowerPoint Presentation</vt:lpstr>
      <vt:lpstr>Pomerian</vt:lpstr>
      <vt:lpstr>PowerPoint Presentation</vt:lpstr>
      <vt:lpstr>Pug </vt:lpstr>
      <vt:lpstr>PowerPoint Presentation</vt:lpstr>
      <vt:lpstr>Yorkshire Terrier </vt:lpstr>
      <vt:lpstr>PowerPoint Presentation</vt:lpstr>
      <vt:lpstr>Basset Hound</vt:lpstr>
      <vt:lpstr>PowerPoint Presentation</vt:lpstr>
      <vt:lpstr>Beagle</vt:lpstr>
      <vt:lpstr>PowerPoint Presentation</vt:lpstr>
      <vt:lpstr>Bloodhound</vt:lpstr>
      <vt:lpstr>PowerPoint Presentation</vt:lpstr>
      <vt:lpstr>Dachshund</vt:lpstr>
      <vt:lpstr>PowerPoint Presentation</vt:lpstr>
      <vt:lpstr>Dachsund</vt:lpstr>
      <vt:lpstr>PowerPoint Presentation</vt:lpstr>
      <vt:lpstr>Greyhound</vt:lpstr>
      <vt:lpstr>PowerPoint Presentation</vt:lpstr>
      <vt:lpstr>Maine Coon</vt:lpstr>
      <vt:lpstr>PowerPoint Presentation</vt:lpstr>
      <vt:lpstr>Ragdoll</vt:lpstr>
      <vt:lpstr>PowerPoint Presentation</vt:lpstr>
      <vt:lpstr>Russian Blue</vt:lpstr>
      <vt:lpstr>PowerPoint Presentation</vt:lpstr>
      <vt:lpstr>Siamese</vt:lpstr>
      <vt:lpstr>PowerPoint Presentation</vt:lpstr>
      <vt:lpstr>Sphynx</vt:lpstr>
      <vt:lpstr>PowerPoint Presentation</vt:lpstr>
      <vt:lpstr>Chinchilla</vt:lpstr>
      <vt:lpstr>PowerPoint Presentation</vt:lpstr>
      <vt:lpstr>Gerbils</vt:lpstr>
      <vt:lpstr>PowerPoint Presentation</vt:lpstr>
      <vt:lpstr>Guinea Pig</vt:lpstr>
      <vt:lpstr>PowerPoint Presentation</vt:lpstr>
      <vt:lpstr>Hamster</vt:lpstr>
      <vt:lpstr>PowerPoint Presentation</vt:lpstr>
      <vt:lpstr>Brown Swiss</vt:lpstr>
      <vt:lpstr>PowerPoint Presentation</vt:lpstr>
      <vt:lpstr>Guernsey</vt:lpstr>
      <vt:lpstr>PowerPoint Presentation</vt:lpstr>
      <vt:lpstr>Holstein</vt:lpstr>
      <vt:lpstr>PowerPoint Presentation</vt:lpstr>
      <vt:lpstr>Jersey</vt:lpstr>
      <vt:lpstr>PowerPoint Presentation</vt:lpstr>
      <vt:lpstr>Angus</vt:lpstr>
      <vt:lpstr>PowerPoint Presentation</vt:lpstr>
      <vt:lpstr>Brahman</vt:lpstr>
      <vt:lpstr>PowerPoint Presentation</vt:lpstr>
      <vt:lpstr>Charolais</vt:lpstr>
      <vt:lpstr>PowerPoint Presentation</vt:lpstr>
      <vt:lpstr>Hereford</vt:lpstr>
      <vt:lpstr>PowerPoint Presentation</vt:lpstr>
      <vt:lpstr>Berkshire</vt:lpstr>
      <vt:lpstr>PowerPoint Presentation</vt:lpstr>
      <vt:lpstr>Duroc</vt:lpstr>
      <vt:lpstr>PowerPoint Presentation</vt:lpstr>
      <vt:lpstr>Hampshire </vt:lpstr>
      <vt:lpstr>PowerPoint Presentation</vt:lpstr>
      <vt:lpstr>Yorkshire</vt:lpstr>
      <vt:lpstr>Equipment ID</vt:lpstr>
      <vt:lpstr>PowerPoint Presentation</vt:lpstr>
      <vt:lpstr>Autoclave</vt:lpstr>
      <vt:lpstr>PowerPoint Presentation</vt:lpstr>
      <vt:lpstr>Centrifuge</vt:lpstr>
      <vt:lpstr>PowerPoint Presentation</vt:lpstr>
      <vt:lpstr>Electric Dehorner</vt:lpstr>
      <vt:lpstr>PowerPoint Presentation</vt:lpstr>
      <vt:lpstr>Fetal Extractor – Calf</vt:lpstr>
      <vt:lpstr>PowerPoint Presentation</vt:lpstr>
      <vt:lpstr>Hoof Knife</vt:lpstr>
      <vt:lpstr>PowerPoint Presentation</vt:lpstr>
      <vt:lpstr>Rumen Magnet</vt:lpstr>
      <vt:lpstr>PowerPoint Presentation</vt:lpstr>
      <vt:lpstr>Scissors – Suture Wire Cutting</vt:lpstr>
      <vt:lpstr>PowerPoint Presentation</vt:lpstr>
      <vt:lpstr>Squeeze Chute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CDE</dc:title>
  <dc:creator>KEILY, CHERALYN</dc:creator>
  <cp:lastModifiedBy>Keily, Cheralyn</cp:lastModifiedBy>
  <cp:revision>13</cp:revision>
  <dcterms:created xsi:type="dcterms:W3CDTF">2019-08-13T21:10:11Z</dcterms:created>
  <dcterms:modified xsi:type="dcterms:W3CDTF">2019-11-14T13:04:10Z</dcterms:modified>
</cp:coreProperties>
</file>