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1F8D-5E3A-4F59-9AD9-0FDFE81AAF42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B541-BDF3-493E-8E20-E08F760E29B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1F8D-5E3A-4F59-9AD9-0FDFE81AAF42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B541-BDF3-493E-8E20-E08F760E2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1F8D-5E3A-4F59-9AD9-0FDFE81AAF42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B541-BDF3-493E-8E20-E08F760E2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1F8D-5E3A-4F59-9AD9-0FDFE81AAF42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B541-BDF3-493E-8E20-E08F760E2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1F8D-5E3A-4F59-9AD9-0FDFE81AAF42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B541-BDF3-493E-8E20-E08F760E29B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1F8D-5E3A-4F59-9AD9-0FDFE81AAF42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B541-BDF3-493E-8E20-E08F760E2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1F8D-5E3A-4F59-9AD9-0FDFE81AAF42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B541-BDF3-493E-8E20-E08F760E2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1F8D-5E3A-4F59-9AD9-0FDFE81AAF42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B541-BDF3-493E-8E20-E08F760E2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1F8D-5E3A-4F59-9AD9-0FDFE81AAF42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B541-BDF3-493E-8E20-E08F760E29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1F8D-5E3A-4F59-9AD9-0FDFE81AAF42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1B541-BDF3-493E-8E20-E08F760E29B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5FD1F8D-5E3A-4F59-9AD9-0FDFE81AAF42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E91B541-BDF3-493E-8E20-E08F760E29B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5FD1F8D-5E3A-4F59-9AD9-0FDFE81AAF42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E91B541-BDF3-493E-8E20-E08F760E29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/>
          <a:lstStyle/>
          <a:p>
            <a:pPr algn="ctr"/>
            <a:r>
              <a:rPr lang="en-US" dirty="0" smtClean="0"/>
              <a:t>Color Spinners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257800"/>
            <a:ext cx="8077200" cy="149961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This activity is a study of primary colors. Students design and build their very own color spinner to observe how colors change and how rapid movement can produce different colors. </a:t>
            </a:r>
          </a:p>
          <a:p>
            <a:endParaRPr lang="en-US" dirty="0"/>
          </a:p>
          <a:p>
            <a:pPr algn="ctr"/>
            <a:r>
              <a:rPr lang="en-US" dirty="0" smtClean="0"/>
              <a:t>Grades: 3-12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714" y="2209801"/>
            <a:ext cx="3310756" cy="202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81482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</TotalTime>
  <Words>37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Module</vt:lpstr>
      <vt:lpstr>Color Spinners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 Spinners</dc:title>
  <dc:creator>Tracey Hartness</dc:creator>
  <cp:lastModifiedBy>Tracey Hartness</cp:lastModifiedBy>
  <cp:revision>1</cp:revision>
  <dcterms:created xsi:type="dcterms:W3CDTF">2012-09-13T15:50:21Z</dcterms:created>
  <dcterms:modified xsi:type="dcterms:W3CDTF">2012-09-13T15:54:38Z</dcterms:modified>
</cp:coreProperties>
</file>