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5" r:id="rId5"/>
    <p:sldId id="264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6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2B78-5F73-406F-9E7D-548456C25848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5309-D6C9-4213-9E2E-D96533680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2B78-5F73-406F-9E7D-548456C25848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5309-D6C9-4213-9E2E-D96533680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2B78-5F73-406F-9E7D-548456C25848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5309-D6C9-4213-9E2E-D96533680DED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2B78-5F73-406F-9E7D-548456C25848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5309-D6C9-4213-9E2E-D96533680D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2B78-5F73-406F-9E7D-548456C25848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5309-D6C9-4213-9E2E-D96533680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2B78-5F73-406F-9E7D-548456C25848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5309-D6C9-4213-9E2E-D96533680D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2B78-5F73-406F-9E7D-548456C25848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5309-D6C9-4213-9E2E-D96533680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2B78-5F73-406F-9E7D-548456C25848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5309-D6C9-4213-9E2E-D96533680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2B78-5F73-406F-9E7D-548456C25848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5309-D6C9-4213-9E2E-D96533680D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2B78-5F73-406F-9E7D-548456C25848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5309-D6C9-4213-9E2E-D96533680DED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E2B78-5F73-406F-9E7D-548456C25848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65309-D6C9-4213-9E2E-D96533680DE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EBE2B78-5F73-406F-9E7D-548456C25848}" type="datetimeFigureOut">
              <a:rPr lang="en-US" smtClean="0"/>
              <a:t>8/14/2018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065309-D6C9-4213-9E2E-D96533680DE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295400"/>
          </a:xfrm>
        </p:spPr>
        <p:txBody>
          <a:bodyPr>
            <a:noAutofit/>
          </a:bodyPr>
          <a:lstStyle/>
          <a:p>
            <a:pPr algn="ctr"/>
            <a:r>
              <a:rPr lang="en-US" sz="6000" dirty="0"/>
              <a:t>M</a:t>
            </a:r>
            <a:r>
              <a:rPr lang="en-US" sz="6000" dirty="0" smtClean="0"/>
              <a:t>icroorganisms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7700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514600"/>
            <a:ext cx="8001000" cy="3992563"/>
          </a:xfrm>
        </p:spPr>
        <p:txBody>
          <a:bodyPr>
            <a:noAutofit/>
          </a:bodyPr>
          <a:lstStyle/>
          <a:p>
            <a:r>
              <a:rPr lang="en-US" sz="2800" dirty="0" smtClean="0"/>
              <a:t>Small, living organisms that are not visible to the naked eye</a:t>
            </a:r>
          </a:p>
          <a:p>
            <a:r>
              <a:rPr lang="en-US" sz="2800" dirty="0" smtClean="0"/>
              <a:t>Found everywhere! Including ON and IN the human body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Microorganisms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97206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675466"/>
            <a:ext cx="8305799" cy="387773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Microorganisms can be pathogens or </a:t>
            </a:r>
            <a:r>
              <a:rPr lang="en-US" sz="2800" dirty="0" err="1" smtClean="0"/>
              <a:t>nonpathogens</a:t>
            </a:r>
            <a:r>
              <a:rPr lang="en-US" sz="2800" dirty="0" smtClean="0"/>
              <a:t>.</a:t>
            </a:r>
          </a:p>
          <a:p>
            <a:r>
              <a:rPr lang="en-US" sz="2800" b="1" i="1" dirty="0" err="1" smtClean="0"/>
              <a:t>Nonpathogens</a:t>
            </a:r>
            <a:r>
              <a:rPr lang="en-US" sz="2800" dirty="0" smtClean="0"/>
              <a:t> can be part </a:t>
            </a:r>
            <a:r>
              <a:rPr lang="en-US" sz="2800" dirty="0"/>
              <a:t>of the normal flora of the </a:t>
            </a:r>
            <a:r>
              <a:rPr lang="en-US" sz="2800" dirty="0" smtClean="0"/>
              <a:t>body and are beneficial to us</a:t>
            </a:r>
            <a:endParaRPr lang="en-US" sz="2800" dirty="0"/>
          </a:p>
          <a:p>
            <a:r>
              <a:rPr lang="en-US" sz="2800" dirty="0"/>
              <a:t>Flora=plant life adapted for living in specific </a:t>
            </a:r>
            <a:r>
              <a:rPr lang="en-US" sz="2800" dirty="0" smtClean="0"/>
              <a:t>environment</a:t>
            </a:r>
          </a:p>
          <a:p>
            <a:r>
              <a:rPr lang="en-US" sz="2800" b="1" i="1" dirty="0" smtClean="0"/>
              <a:t>Pathogens</a:t>
            </a:r>
            <a:r>
              <a:rPr lang="en-US" sz="2800" dirty="0" smtClean="0"/>
              <a:t> cause </a:t>
            </a:r>
            <a:r>
              <a:rPr lang="en-US" sz="2800" dirty="0"/>
              <a:t>disease and </a:t>
            </a:r>
            <a:r>
              <a:rPr lang="en-US" sz="2800" dirty="0" smtClean="0"/>
              <a:t>infection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Nonpathogen</a:t>
            </a:r>
            <a:r>
              <a:rPr lang="en-US" dirty="0" smtClean="0"/>
              <a:t> vs Pathogen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64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If they are pathogenic, we </a:t>
            </a:r>
            <a:r>
              <a:rPr lang="en-US" sz="2800" dirty="0"/>
              <a:t>call them GERMS!</a:t>
            </a:r>
          </a:p>
          <a:p>
            <a:r>
              <a:rPr lang="en-US" sz="2800" dirty="0"/>
              <a:t>Can be helpful in one part of the body but pathogenic when present in another part of the body</a:t>
            </a:r>
          </a:p>
          <a:p>
            <a:r>
              <a:rPr lang="en-US" sz="2800" dirty="0"/>
              <a:t>FOR EXAMPLE- E. Coli is part of large </a:t>
            </a:r>
            <a:r>
              <a:rPr lang="en-US" sz="2800" dirty="0" smtClean="0"/>
              <a:t>intestinal </a:t>
            </a:r>
            <a:r>
              <a:rPr lang="en-US" sz="2800" dirty="0"/>
              <a:t>flora, but if it is in the urinary tract, it can cause an UTI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54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Warm environment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Darkness; can be killed by sunlight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Food and moisture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Oxygen to live-aerobic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No oxygen to live-anaerobic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19072"/>
          </a:xfrm>
        </p:spPr>
        <p:txBody>
          <a:bodyPr/>
          <a:lstStyle/>
          <a:p>
            <a:r>
              <a:rPr lang="en-US" dirty="0" smtClean="0"/>
              <a:t>Reproduction of Microorganisms</a:t>
            </a:r>
            <a:br>
              <a:rPr lang="en-US" dirty="0" smtClean="0"/>
            </a:br>
            <a:r>
              <a:rPr lang="en-US" sz="3600" dirty="0" smtClean="0"/>
              <a:t>What they need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5242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6 classes of microorganisms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Bacteria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Protozoa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Fungi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Rickettsiae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Virus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 smtClean="0"/>
              <a:t>Helminth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Classes of Microorganisms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73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205</TotalTime>
  <Words>155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Candara</vt:lpstr>
      <vt:lpstr>Symbol</vt:lpstr>
      <vt:lpstr>Waveform</vt:lpstr>
      <vt:lpstr>Microorganisms</vt:lpstr>
      <vt:lpstr>Microorganisms</vt:lpstr>
      <vt:lpstr>Nonpathogen vs Pathogen</vt:lpstr>
      <vt:lpstr>GERMS!</vt:lpstr>
      <vt:lpstr>Reproduction of Microorganisms What they need</vt:lpstr>
      <vt:lpstr>Classes of Microorganisms </vt:lpstr>
    </vt:vector>
  </TitlesOfParts>
  <Company>DeSoto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Bacteria</dc:title>
  <dc:creator>Ashley Berryhill</dc:creator>
  <cp:lastModifiedBy>Lorna Golden</cp:lastModifiedBy>
  <cp:revision>14</cp:revision>
  <dcterms:created xsi:type="dcterms:W3CDTF">2015-09-04T17:52:26Z</dcterms:created>
  <dcterms:modified xsi:type="dcterms:W3CDTF">2018-08-14T12:35:47Z</dcterms:modified>
</cp:coreProperties>
</file>