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2138" autoAdjust="0"/>
  </p:normalViewPr>
  <p:slideViewPr>
    <p:cSldViewPr>
      <p:cViewPr varScale="1">
        <p:scale>
          <a:sx n="113" d="100"/>
          <a:sy n="113" d="100"/>
        </p:scale>
        <p:origin x="13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notesViewPr>
    <p:cSldViewPr>
      <p:cViewPr>
        <p:scale>
          <a:sx n="140" d="100"/>
          <a:sy n="140" d="100"/>
        </p:scale>
        <p:origin x="-630" y="93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2DA54A6-6C7A-4A00-AF42-394AB99BEDC0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E944612-BA99-408E-88EB-99D61ECE7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2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Co-Curricular Activities</a:t>
            </a:r>
            <a:br>
              <a:rPr lang="en-US" alt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Category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robbie.j.cross\Desktop\thCA1RPY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91"/>
            <a:ext cx="946298" cy="980709"/>
          </a:xfrm>
          <a:prstGeom prst="rect">
            <a:avLst/>
          </a:prstGeom>
          <a:noFill/>
        </p:spPr>
      </p:pic>
      <p:pic>
        <p:nvPicPr>
          <p:cNvPr id="5" name="Picture 3" descr="C:\Users\robbie.j.cross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58" y="0"/>
            <a:ext cx="797442" cy="9144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6287869"/>
            <a:ext cx="9250426" cy="646331"/>
            <a:chOff x="0" y="6287869"/>
            <a:chExt cx="9250426" cy="6463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0" y="6553200"/>
              <a:ext cx="63246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00800" y="6287869"/>
              <a:ext cx="28496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7030A0"/>
                  </a:solidFill>
                </a:rPr>
                <a:t>JROTC, motivating young</a:t>
              </a:r>
            </a:p>
            <a:p>
              <a:r>
                <a:rPr lang="en-US" b="1" i="1" dirty="0">
                  <a:solidFill>
                    <a:srgbClr val="7030A0"/>
                  </a:solidFill>
                </a:rPr>
                <a:t>people to be better citizens.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6705600"/>
              <a:ext cx="63246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28600" y="1079242"/>
            <a:ext cx="87647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Academic/Technology Club	JROTC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Leadership &amp; Academic Bowls (JLAB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 VEX Robotics,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Drone Program, Tech Classes, Cyber Patriot- Cybersecurity (SY 21-22)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Athletic Club		Raider Adventure Race, Fitness,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Running,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Hooah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Orienteering Teams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Drill &amp; Ceremony Club	Color Guard, Honor Guard/Saber Guard, Ambassadors, Drill Team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Support Club		Public Affairs; Fundraising - Parking Lot, Concessions, Store</a:t>
            </a:r>
          </a:p>
          <a:p>
            <a:pPr marL="285750" indent="-285750">
              <a:buBlip>
                <a:blip r:embed="rId4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Specialty Club	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10m Air Rifle Marksmanship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Team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Other Activities: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Adventure 		Rappelling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Camping, Canoeing/kayaking, skiing, snow tubing,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ice skating</a:t>
            </a: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Cadet Staff Ride-Field Phase	Research an event then travel to the location, conduct on-the-ground 			analysis</a:t>
            </a:r>
          </a:p>
          <a:p>
            <a:pPr marL="285750" indent="-285750">
              <a:buBlip>
                <a:blip r:embed="rId4"/>
              </a:buBlip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Formals		Formal Military Balls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Summer Camps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STEM Camps &amp; Adventure Camps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Cadet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Cultural Connection (overseas youth group engagements), SY 21–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 Conducted primarily afterschool and/or weekends.  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" y="1010007"/>
            <a:ext cx="8915400" cy="5277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14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Co-Curricular Activities Category II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robbie.j.cross</dc:creator>
  <cp:lastModifiedBy>ROTCBN</cp:lastModifiedBy>
  <cp:revision>256</cp:revision>
  <cp:lastPrinted>2019-06-12T21:18:26Z</cp:lastPrinted>
  <dcterms:created xsi:type="dcterms:W3CDTF">2015-09-11T07:09:58Z</dcterms:created>
  <dcterms:modified xsi:type="dcterms:W3CDTF">2020-06-17T22:11:39Z</dcterms:modified>
</cp:coreProperties>
</file>