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6" r:id="rId39"/>
    <p:sldId id="297" r:id="rId40"/>
    <p:sldId id="298" r:id="rId41"/>
    <p:sldId id="299" r:id="rId42"/>
    <p:sldId id="29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2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4E62-2852-486A-A371-77AE82B58257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407-920D-47B7-B140-C2245A08D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4E62-2852-486A-A371-77AE82B58257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407-920D-47B7-B140-C2245A08D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4E62-2852-486A-A371-77AE82B58257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407-920D-47B7-B140-C2245A08D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4E62-2852-486A-A371-77AE82B58257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407-920D-47B7-B140-C2245A08D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4E62-2852-486A-A371-77AE82B58257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407-920D-47B7-B140-C2245A08D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4E62-2852-486A-A371-77AE82B58257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407-920D-47B7-B140-C2245A08D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4E62-2852-486A-A371-77AE82B58257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407-920D-47B7-B140-C2245A08D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4E62-2852-486A-A371-77AE82B58257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407-920D-47B7-B140-C2245A08D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4E62-2852-486A-A371-77AE82B58257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407-920D-47B7-B140-C2245A08D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4E62-2852-486A-A371-77AE82B58257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407-920D-47B7-B140-C2245A08D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4E62-2852-486A-A371-77AE82B58257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407-920D-47B7-B140-C2245A08D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4E62-2852-486A-A371-77AE82B58257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C1407-920D-47B7-B140-C2245A08D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45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FLORICULTURE PRACTICE SESSION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TWO</a:t>
            </a:r>
            <a:endParaRPr lang="en-US" dirty="0"/>
          </a:p>
        </p:txBody>
      </p:sp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4" name="Picture 2" descr="http://www.gflora.com/zen-cart/images/araucar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57200"/>
            <a:ext cx="4810125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38914" name="Picture 2" descr="http://www.hort.purdue.edu/ext/mutantpoinsett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0"/>
            <a:ext cx="6858000" cy="514151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37890" name="Picture 2" descr="http://coastlivetropicals.com/images/plants/ficus_benjam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330" y="381000"/>
            <a:ext cx="5536196" cy="57626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6866" name="Picture 2" descr="http://upload.wikimedia.org/wikipedia/commons/f/f9/2006-10-22Begonia_semperflorens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838200"/>
            <a:ext cx="3657600" cy="3390354"/>
          </a:xfrm>
          <a:prstGeom prst="rect">
            <a:avLst/>
          </a:prstGeom>
          <a:noFill/>
        </p:spPr>
      </p:pic>
      <p:pic>
        <p:nvPicPr>
          <p:cNvPr id="36868" name="Picture 4" descr="http://www.learn2grow.com/plantdatabase/plants/DisplayLargeImage.ashx?ImageID=1293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81200"/>
            <a:ext cx="3255872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35842" name="Picture 2" descr="http://2.bp.blogspot.com/-WXWIeSfm4ww/TWUkK4Xi3AI/AAAAAAAAACw/HZJnZrwPm2E/s1600/rubber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611" y="533400"/>
            <a:ext cx="5716089" cy="5619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34818" name="Picture 2" descr="http://www.plantcare.com/oldSite/httpdocs/images/namedImages/cala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85800"/>
            <a:ext cx="6429375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://www.eco-friendly-promos.com/wp-content/uploads/2008/06/english-i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5715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33794" name="Picture 2" descr="http://www.shim.bc.ca/invasivespecies/images/englishivy_le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04800"/>
            <a:ext cx="3657600" cy="368035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32770" name="Picture 2" descr="http://upload.wikimedia.org/wikipedia/commons/6/6c/01_Came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6680200" cy="50101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31746" name="Picture 2" descr="http://farm3.static.flickr.com/2468/3621658671_2a841ea6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04800"/>
            <a:ext cx="4572000" cy="4572000"/>
          </a:xfrm>
          <a:prstGeom prst="rect">
            <a:avLst/>
          </a:prstGeom>
          <a:noFill/>
        </p:spPr>
      </p:pic>
      <p:pic>
        <p:nvPicPr>
          <p:cNvPr id="31748" name="Picture 4" descr="http://daylilyandhostagardens.com/images/Bare_Root_Plants_Shi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4662701" cy="34956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17</a:t>
            </a:r>
            <a:endParaRPr lang="en-US" dirty="0"/>
          </a:p>
        </p:txBody>
      </p:sp>
      <p:pic>
        <p:nvPicPr>
          <p:cNvPr id="30722" name="Picture 2" descr="http://www.botany.utexas.edu/facstaff/facpages/mbrown/Mbrownhome/garden/impatiens-close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33400"/>
            <a:ext cx="6781800" cy="542376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45 seconds to identify these plants and place the number of the plant in the correct place on you paper.</a:t>
            </a:r>
          </a:p>
          <a:p>
            <a:r>
              <a:rPr lang="en-US" dirty="0" smtClean="0"/>
              <a:t>GOOD LUCK!</a:t>
            </a:r>
            <a:endParaRPr lang="en-US" dirty="0"/>
          </a:p>
        </p:txBody>
      </p:sp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29698" name="Picture 2" descr="http://lh6.ggpht.com/_ENvYlpwB_Gg/R9SQnrYLJ8I/AAAAAAAAAK4/WQ-87ZzRCvA/HPIM0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4591050" cy="61626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toptropicals.com/pics/garden/m1/raznozw/phil_scandens7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4267200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28674" name="Picture 2" descr="http://www.mnn.com/sites/default/files/imagecache/node-gallery-display/heartleaf_philodendr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04800"/>
            <a:ext cx="4400550" cy="61626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27650" name="Picture 2" descr="http://cdn0.doleaf.com/assets/4757/Pothos_Golden_Full_1_thumb_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825" y="838200"/>
            <a:ext cx="6800225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21</a:t>
            </a:r>
            <a:endParaRPr lang="en-US" dirty="0"/>
          </a:p>
        </p:txBody>
      </p:sp>
      <p:pic>
        <p:nvPicPr>
          <p:cNvPr id="26626" name="Picture 2" descr="http://www.exoticrainforest.com/Philodendron-bipinnatifid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6486525" cy="53149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images.mooseyscountrygarden.com/moosey-garden-forums/s/shasta_daisy_2_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5362575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25602" name="Picture 2" descr="http://pics.davesgarden.com/pics/2009/02/17/vossner/513e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914400"/>
            <a:ext cx="3245036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23</a:t>
            </a:r>
            <a:endParaRPr lang="en-US" dirty="0"/>
          </a:p>
        </p:txBody>
      </p:sp>
      <p:pic>
        <p:nvPicPr>
          <p:cNvPr id="24578" name="Picture 2" descr="http://www.rosaflora.com/product_photos/Green_Potted/Boston_fe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5429250" cy="54292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23554" name="Picture 2" descr="http://www.zone7.watersavingplants.com/PlantMaster/Photos/408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09600"/>
            <a:ext cx="4298156" cy="2895600"/>
          </a:xfrm>
          <a:prstGeom prst="rect">
            <a:avLst/>
          </a:prstGeom>
          <a:noFill/>
        </p:spPr>
      </p:pic>
      <p:pic>
        <p:nvPicPr>
          <p:cNvPr id="23556" name="Picture 4" descr="Garden Petunia flower 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54483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25</a:t>
            </a:r>
            <a:endParaRPr lang="en-US" dirty="0"/>
          </a:p>
        </p:txBody>
      </p:sp>
      <p:pic>
        <p:nvPicPr>
          <p:cNvPr id="22530" name="Picture 2" descr="http://i00.i.aliimg.com/photo/v0/103212234/Green_and_Variegated_Peperom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5800725" cy="61626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26</a:t>
            </a:r>
            <a:endParaRPr lang="en-US" dirty="0"/>
          </a:p>
        </p:txBody>
      </p:sp>
      <p:pic>
        <p:nvPicPr>
          <p:cNvPr id="21508" name="Picture 4" descr="http://www.parkswholesaleplants.com/wp-content/uploads/2010/02/Salvia-Empire-Burgund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57200"/>
            <a:ext cx="3392485" cy="3749854"/>
          </a:xfrm>
          <a:prstGeom prst="rect">
            <a:avLst/>
          </a:prstGeom>
          <a:noFill/>
        </p:spPr>
      </p:pic>
      <p:pic>
        <p:nvPicPr>
          <p:cNvPr id="21510" name="Picture 6" descr="http://suttons.hostserver1.co.uk/im/pd/FLSSAL15255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4972050" cy="49720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27</a:t>
            </a:r>
            <a:endParaRPr lang="en-US" dirty="0"/>
          </a:p>
        </p:txBody>
      </p:sp>
      <p:pic>
        <p:nvPicPr>
          <p:cNvPr id="20482" name="Picture 2" descr="http://greenscenes.org/images/catalog_library/sansevieria_snake_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"/>
            <a:ext cx="4105275" cy="61626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9154" name="Picture 2" descr="http://www.discoverybayhk.com/mosquito/agerat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1000"/>
            <a:ext cx="4591050" cy="6121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28</a:t>
            </a:r>
            <a:endParaRPr lang="en-US" dirty="0"/>
          </a:p>
        </p:txBody>
      </p:sp>
      <p:pic>
        <p:nvPicPr>
          <p:cNvPr id="19458" name="Picture 2" descr="http://www.herbgarden.co.za/mountainherb/webherbfotos/big_DustyMi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324600" cy="47434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29</a:t>
            </a:r>
            <a:endParaRPr lang="en-US" dirty="0"/>
          </a:p>
        </p:txBody>
      </p:sp>
      <p:pic>
        <p:nvPicPr>
          <p:cNvPr id="18434" name="Picture 2" descr="http://floralfashionsonline.com/images_products/Plants/P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3050"/>
            <a:ext cx="4276725" cy="60620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30</a:t>
            </a:r>
            <a:endParaRPr lang="en-US" dirty="0"/>
          </a:p>
        </p:txBody>
      </p:sp>
      <p:pic>
        <p:nvPicPr>
          <p:cNvPr id="17410" name="Picture 2" descr="http://upload.wikimedia.org/wikipedia/commons/d/d6/Coleus_sp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09600"/>
            <a:ext cx="4895850" cy="55816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31</a:t>
            </a:r>
            <a:endParaRPr lang="en-US" dirty="0"/>
          </a:p>
        </p:txBody>
      </p:sp>
      <p:pic>
        <p:nvPicPr>
          <p:cNvPr id="16386" name="Picture 2" descr="http://www.plantcare.com/oldSite/httpdocs/images/namedImages/french_marig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718185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32</a:t>
            </a:r>
            <a:endParaRPr lang="en-US" dirty="0"/>
          </a:p>
        </p:txBody>
      </p:sp>
      <p:pic>
        <p:nvPicPr>
          <p:cNvPr id="15362" name="Picture 2" descr="http://cartinafinland.fi/en/imagebank/image/2/2337/zinnia+-+Zinnia+elegans+2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4800"/>
            <a:ext cx="3810000" cy="5715000"/>
          </a:xfrm>
          <a:prstGeom prst="rect">
            <a:avLst/>
          </a:prstGeom>
          <a:noFill/>
        </p:spPr>
      </p:pic>
      <p:pic>
        <p:nvPicPr>
          <p:cNvPr id="15364" name="Picture 4" descr="http://www.bearcreeknursery.net/plants/annuals/images/Zinnia%20Profusion%20F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33</a:t>
            </a:r>
            <a:endParaRPr lang="en-US" dirty="0"/>
          </a:p>
        </p:txBody>
      </p:sp>
      <p:pic>
        <p:nvPicPr>
          <p:cNvPr id="14338" name="Picture 2" descr="http://aggie-horticulture.tamu.edu/interiorscape/plants/zebr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6477471" cy="54006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34</a:t>
            </a:r>
            <a:endParaRPr lang="en-US" dirty="0"/>
          </a:p>
        </p:txBody>
      </p:sp>
      <p:pic>
        <p:nvPicPr>
          <p:cNvPr id="13314" name="Picture 2" descr="http://apanda.ca/gardensite/pictures/fs_snapdragon_chimes_2008_06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785" y="1143000"/>
            <a:ext cx="685419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35</a:t>
            </a:r>
            <a:endParaRPr lang="en-US" dirty="0"/>
          </a:p>
        </p:txBody>
      </p:sp>
      <p:pic>
        <p:nvPicPr>
          <p:cNvPr id="12290" name="Picture 2" descr="http://files.myopera.com/hkrockvn/albums/642432/carnation_p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0"/>
            <a:ext cx="7013109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 Ageratum</a:t>
            </a:r>
          </a:p>
          <a:p>
            <a:r>
              <a:rPr lang="en-US" dirty="0" smtClean="0"/>
              <a:t>2 Tea Rose</a:t>
            </a:r>
          </a:p>
          <a:p>
            <a:r>
              <a:rPr lang="en-US" dirty="0" smtClean="0"/>
              <a:t>3 Zebra Plant</a:t>
            </a:r>
          </a:p>
          <a:p>
            <a:r>
              <a:rPr lang="en-US" dirty="0" smtClean="0"/>
              <a:t>4 Spider Plant</a:t>
            </a:r>
          </a:p>
          <a:p>
            <a:r>
              <a:rPr lang="en-US" dirty="0" smtClean="0"/>
              <a:t>5 Croton</a:t>
            </a:r>
          </a:p>
          <a:p>
            <a:r>
              <a:rPr lang="en-US" dirty="0" smtClean="0"/>
              <a:t>6 Sprengeri fern</a:t>
            </a:r>
          </a:p>
          <a:p>
            <a:r>
              <a:rPr lang="en-US" dirty="0" smtClean="0"/>
              <a:t>7 Jade Plant</a:t>
            </a:r>
          </a:p>
          <a:p>
            <a:r>
              <a:rPr lang="en-US" dirty="0" smtClean="0"/>
              <a:t>8 Norfolk Island Pine	</a:t>
            </a:r>
          </a:p>
          <a:p>
            <a:r>
              <a:rPr lang="en-US" dirty="0" smtClean="0"/>
              <a:t>9 Poinsettia</a:t>
            </a:r>
          </a:p>
          <a:p>
            <a:r>
              <a:rPr lang="en-US" dirty="0" smtClean="0"/>
              <a:t>10 Benjamin Fig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11   Wax Begonia</a:t>
            </a:r>
          </a:p>
          <a:p>
            <a:r>
              <a:rPr lang="en-US" dirty="0" smtClean="0"/>
              <a:t>12    Decora Rubber Tree</a:t>
            </a:r>
          </a:p>
          <a:p>
            <a:r>
              <a:rPr lang="en-US" dirty="0" smtClean="0"/>
              <a:t>13    Fancy leaved Caladium</a:t>
            </a:r>
          </a:p>
          <a:p>
            <a:r>
              <a:rPr lang="en-US" dirty="0" smtClean="0"/>
              <a:t>14    English Ivy</a:t>
            </a:r>
          </a:p>
          <a:p>
            <a:r>
              <a:rPr lang="en-US" dirty="0" smtClean="0"/>
              <a:t>15    Common </a:t>
            </a:r>
            <a:r>
              <a:rPr lang="en-US" dirty="0" err="1" smtClean="0"/>
              <a:t>Camelia</a:t>
            </a:r>
            <a:endParaRPr lang="en-US" dirty="0" smtClean="0"/>
          </a:p>
          <a:p>
            <a:r>
              <a:rPr lang="en-US" dirty="0" smtClean="0"/>
              <a:t>16    Day Lily</a:t>
            </a:r>
          </a:p>
          <a:p>
            <a:r>
              <a:rPr lang="en-US" dirty="0" smtClean="0"/>
              <a:t>17    Impatiens</a:t>
            </a:r>
          </a:p>
          <a:p>
            <a:r>
              <a:rPr lang="en-US" dirty="0" smtClean="0"/>
              <a:t>18    Kalanchoe</a:t>
            </a:r>
          </a:p>
          <a:p>
            <a:r>
              <a:rPr lang="en-US" dirty="0" smtClean="0"/>
              <a:t>19    Heart-leaf philodendron</a:t>
            </a:r>
          </a:p>
          <a:p>
            <a:r>
              <a:rPr lang="en-US" dirty="0" smtClean="0"/>
              <a:t>20    Pothos/Devil’s Ivy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6082" name="Picture 2" descr="http://imgs.sfgate.com/c/pictures/2010/08/16/ho-Peirce22_ph1_0502102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799" y="381000"/>
            <a:ext cx="3827411" cy="570584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21  </a:t>
            </a:r>
            <a:r>
              <a:rPr lang="en-US" dirty="0" err="1" smtClean="0"/>
              <a:t>Cutleaf</a:t>
            </a:r>
            <a:r>
              <a:rPr lang="en-US" dirty="0" smtClean="0"/>
              <a:t> Philodendron</a:t>
            </a:r>
          </a:p>
          <a:p>
            <a:r>
              <a:rPr lang="en-US" dirty="0" smtClean="0"/>
              <a:t>22  Shasta Daisy</a:t>
            </a:r>
          </a:p>
          <a:p>
            <a:r>
              <a:rPr lang="en-US" dirty="0" smtClean="0"/>
              <a:t>23  Boston Fern</a:t>
            </a:r>
          </a:p>
          <a:p>
            <a:r>
              <a:rPr lang="en-US" dirty="0" smtClean="0"/>
              <a:t>24  Common Petunia</a:t>
            </a:r>
          </a:p>
          <a:p>
            <a:r>
              <a:rPr lang="en-US" dirty="0" smtClean="0"/>
              <a:t>25   Variegated peperomia</a:t>
            </a:r>
          </a:p>
          <a:p>
            <a:r>
              <a:rPr lang="en-US" dirty="0" smtClean="0"/>
              <a:t>26   Salvia</a:t>
            </a:r>
          </a:p>
          <a:p>
            <a:r>
              <a:rPr lang="en-US" dirty="0" smtClean="0"/>
              <a:t>27   Snake Plant</a:t>
            </a:r>
          </a:p>
          <a:p>
            <a:r>
              <a:rPr lang="en-US" dirty="0" smtClean="0"/>
              <a:t>28   Diamond dusty miller</a:t>
            </a:r>
          </a:p>
          <a:p>
            <a:r>
              <a:rPr lang="en-US" dirty="0" smtClean="0"/>
              <a:t>29   Corn Plant </a:t>
            </a:r>
            <a:r>
              <a:rPr lang="en-US" dirty="0" err="1" smtClean="0"/>
              <a:t>Draceana</a:t>
            </a:r>
            <a:endParaRPr lang="en-US" dirty="0" smtClean="0"/>
          </a:p>
          <a:p>
            <a:r>
              <a:rPr lang="en-US" dirty="0" smtClean="0"/>
              <a:t>30   Coleus</a:t>
            </a:r>
            <a:endParaRPr lang="en-US" dirty="0"/>
          </a:p>
        </p:txBody>
      </p:sp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31   Marigold</a:t>
            </a:r>
          </a:p>
          <a:p>
            <a:r>
              <a:rPr lang="en-US" dirty="0" smtClean="0"/>
              <a:t>32    Zinnia</a:t>
            </a:r>
          </a:p>
          <a:p>
            <a:r>
              <a:rPr lang="en-US" dirty="0" smtClean="0"/>
              <a:t>33    Wandering Jew</a:t>
            </a:r>
          </a:p>
          <a:p>
            <a:r>
              <a:rPr lang="en-US" dirty="0" smtClean="0"/>
              <a:t>34     Snapdragon</a:t>
            </a:r>
          </a:p>
          <a:p>
            <a:r>
              <a:rPr lang="en-US" dirty="0" smtClean="0"/>
              <a:t>35     Carnation</a:t>
            </a:r>
            <a:endParaRPr lang="en-US" dirty="0"/>
          </a:p>
        </p:txBody>
      </p:sp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1026" name="Picture 2" descr="C:\Users\Jenny\AppData\Local\Microsoft\Windows\Temporary Internet Files\Content.IE5\JF399PK9\MC9004404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455862"/>
            <a:ext cx="1828800" cy="1946275"/>
          </a:xfrm>
          <a:prstGeom prst="rect">
            <a:avLst/>
          </a:prstGeom>
          <a:noFill/>
        </p:spPr>
      </p:pic>
      <p:pic>
        <p:nvPicPr>
          <p:cNvPr id="1027" name="Picture 3" descr="C:\Users\Jenny\AppData\Local\Microsoft\Windows\Temporary Internet Files\Content.IE5\JF399PK9\MC9004404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057400"/>
            <a:ext cx="3348823" cy="356393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5058" name="Picture 2" descr="http://www.thegardenhelper.com/pixdujour/apheland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4036" name="Picture 4" descr="http://3.bp.blogspot.com/_55CbPo3wsRI/TLWyk4usmFI/AAAAAAAAA4E/U6DuXc-f9vw/s1600/spiderde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762000"/>
            <a:ext cx="4371975" cy="5238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43010" name="Picture 2" descr="http://lawnpatiobarn.files.wordpress.com/2010/02/croton-ela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4619625" cy="61626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41986" name="Picture 2" descr="http://ny-image0.etsy.com/il_fullxfull.112575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7000404" cy="52482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40962" name="Picture 2" descr="http://i131.photobucket.com/albums/p288/hmle2002/Houseplants/Copy2ofJadePlant203-12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7620000" cy="5715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166</Words>
  <Application>Microsoft Office PowerPoint</Application>
  <PresentationFormat>On-screen Show (4:3)</PresentationFormat>
  <Paragraphs>80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FLORICULTURE PRACTICE SESSION</vt:lpstr>
      <vt:lpstr>Instructions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  <vt:lpstr>27</vt:lpstr>
      <vt:lpstr>28</vt:lpstr>
      <vt:lpstr>29</vt:lpstr>
      <vt:lpstr>30</vt:lpstr>
      <vt:lpstr>31</vt:lpstr>
      <vt:lpstr>32</vt:lpstr>
      <vt:lpstr>33</vt:lpstr>
      <vt:lpstr>34</vt:lpstr>
      <vt:lpstr>35</vt:lpstr>
      <vt:lpstr>KEY</vt:lpstr>
      <vt:lpstr>KEY</vt:lpstr>
      <vt:lpstr>KEY</vt:lpstr>
      <vt:lpstr>key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FLORICULTURE PRACTICE SESSION</dc:title>
  <dc:creator>Jenny</dc:creator>
  <cp:lastModifiedBy>Administrator</cp:lastModifiedBy>
  <cp:revision>45</cp:revision>
  <dcterms:created xsi:type="dcterms:W3CDTF">2011-04-14T02:50:54Z</dcterms:created>
  <dcterms:modified xsi:type="dcterms:W3CDTF">2011-04-14T12:57:22Z</dcterms:modified>
</cp:coreProperties>
</file>