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8" r:id="rId2"/>
  </p:sldIdLst>
  <p:sldSz cx="12192000" cy="16256000"/>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2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A44D66-2982-4013-9818-C77A16B2E81F}" v="2" dt="2020-08-02T18:58:54.0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5332" autoAdjust="0"/>
  </p:normalViewPr>
  <p:slideViewPr>
    <p:cSldViewPr snapToGrid="0">
      <p:cViewPr varScale="1">
        <p:scale>
          <a:sx n="35" d="100"/>
          <a:sy n="35" d="100"/>
        </p:scale>
        <p:origin x="1747" y="29"/>
      </p:cViewPr>
      <p:guideLst>
        <p:guide orient="horz" pos="512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1178" cy="470378"/>
          </a:xfrm>
          <a:prstGeom prst="rect">
            <a:avLst/>
          </a:prstGeom>
        </p:spPr>
        <p:txBody>
          <a:bodyPr vert="horz" lIns="91541" tIns="45770" rIns="91541" bIns="45770" rtlCol="0"/>
          <a:lstStyle>
            <a:lvl1pPr algn="l">
              <a:defRPr sz="1200"/>
            </a:lvl1pPr>
          </a:lstStyle>
          <a:p>
            <a:endParaRPr lang="en-US"/>
          </a:p>
        </p:txBody>
      </p:sp>
      <p:sp>
        <p:nvSpPr>
          <p:cNvPr id="3" name="Date Placeholder 2"/>
          <p:cNvSpPr>
            <a:spLocks noGrp="1"/>
          </p:cNvSpPr>
          <p:nvPr>
            <p:ph type="dt" idx="1"/>
          </p:nvPr>
        </p:nvSpPr>
        <p:spPr>
          <a:xfrm>
            <a:off x="4013833" y="0"/>
            <a:ext cx="3071178" cy="470378"/>
          </a:xfrm>
          <a:prstGeom prst="rect">
            <a:avLst/>
          </a:prstGeom>
        </p:spPr>
        <p:txBody>
          <a:bodyPr vert="horz" lIns="91541" tIns="45770" rIns="91541" bIns="45770" rtlCol="0"/>
          <a:lstStyle>
            <a:lvl1pPr algn="r">
              <a:defRPr sz="1200"/>
            </a:lvl1pPr>
          </a:lstStyle>
          <a:p>
            <a:fld id="{C3038323-CB33-4774-A21F-675C23894955}" type="datetimeFigureOut">
              <a:rPr lang="en-US" smtClean="0"/>
              <a:t>8/2/2020</a:t>
            </a:fld>
            <a:endParaRPr lang="en-US"/>
          </a:p>
        </p:txBody>
      </p:sp>
      <p:sp>
        <p:nvSpPr>
          <p:cNvPr id="4" name="Slide Image Placeholder 3"/>
          <p:cNvSpPr>
            <a:spLocks noGrp="1" noRot="1" noChangeAspect="1"/>
          </p:cNvSpPr>
          <p:nvPr>
            <p:ph type="sldImg" idx="2"/>
          </p:nvPr>
        </p:nvSpPr>
        <p:spPr>
          <a:xfrm>
            <a:off x="2357438" y="1171575"/>
            <a:ext cx="2371725" cy="3163888"/>
          </a:xfrm>
          <a:prstGeom prst="rect">
            <a:avLst/>
          </a:prstGeom>
          <a:noFill/>
          <a:ln w="12700">
            <a:solidFill>
              <a:prstClr val="black"/>
            </a:solidFill>
          </a:ln>
        </p:spPr>
        <p:txBody>
          <a:bodyPr vert="horz" lIns="91541" tIns="45770" rIns="91541" bIns="45770" rtlCol="0" anchor="ctr"/>
          <a:lstStyle/>
          <a:p>
            <a:endParaRPr lang="en-US"/>
          </a:p>
        </p:txBody>
      </p:sp>
      <p:sp>
        <p:nvSpPr>
          <p:cNvPr id="5" name="Notes Placeholder 4"/>
          <p:cNvSpPr>
            <a:spLocks noGrp="1"/>
          </p:cNvSpPr>
          <p:nvPr>
            <p:ph type="body" sz="quarter" idx="3"/>
          </p:nvPr>
        </p:nvSpPr>
        <p:spPr>
          <a:xfrm>
            <a:off x="708979" y="4509909"/>
            <a:ext cx="5668644" cy="3691515"/>
          </a:xfrm>
          <a:prstGeom prst="rect">
            <a:avLst/>
          </a:prstGeom>
        </p:spPr>
        <p:txBody>
          <a:bodyPr vert="horz" lIns="91541" tIns="45770" rIns="91541" bIns="457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02222"/>
            <a:ext cx="3071178" cy="470378"/>
          </a:xfrm>
          <a:prstGeom prst="rect">
            <a:avLst/>
          </a:prstGeom>
        </p:spPr>
        <p:txBody>
          <a:bodyPr vert="horz" lIns="91541" tIns="45770" rIns="91541" bIns="45770" rtlCol="0" anchor="b"/>
          <a:lstStyle>
            <a:lvl1pPr algn="l">
              <a:defRPr sz="1200"/>
            </a:lvl1pPr>
          </a:lstStyle>
          <a:p>
            <a:endParaRPr lang="en-US"/>
          </a:p>
        </p:txBody>
      </p:sp>
      <p:sp>
        <p:nvSpPr>
          <p:cNvPr id="7" name="Slide Number Placeholder 6"/>
          <p:cNvSpPr>
            <a:spLocks noGrp="1"/>
          </p:cNvSpPr>
          <p:nvPr>
            <p:ph type="sldNum" sz="quarter" idx="5"/>
          </p:nvPr>
        </p:nvSpPr>
        <p:spPr>
          <a:xfrm>
            <a:off x="4013833" y="8902222"/>
            <a:ext cx="3071178" cy="470378"/>
          </a:xfrm>
          <a:prstGeom prst="rect">
            <a:avLst/>
          </a:prstGeom>
        </p:spPr>
        <p:txBody>
          <a:bodyPr vert="horz" lIns="91541" tIns="45770" rIns="91541" bIns="45770" rtlCol="0" anchor="b"/>
          <a:lstStyle>
            <a:lvl1pPr algn="r">
              <a:defRPr sz="1200"/>
            </a:lvl1pPr>
          </a:lstStyle>
          <a:p>
            <a:fld id="{722CC8E2-98A5-4FCE-8EFA-B26F72D3DEB1}" type="slidenum">
              <a:rPr lang="en-US" smtClean="0"/>
              <a:t>‹#›</a:t>
            </a:fld>
            <a:endParaRPr lang="en-US"/>
          </a:p>
        </p:txBody>
      </p:sp>
    </p:spTree>
    <p:extLst>
      <p:ext uri="{BB962C8B-B14F-4D97-AF65-F5344CB8AC3E}">
        <p14:creationId xmlns:p14="http://schemas.microsoft.com/office/powerpoint/2010/main" val="4291728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2CC8E2-98A5-4FCE-8EFA-B26F72D3DEB1}" type="slidenum">
              <a:rPr lang="en-US" smtClean="0"/>
              <a:t>1</a:t>
            </a:fld>
            <a:endParaRPr lang="en-US"/>
          </a:p>
        </p:txBody>
      </p:sp>
    </p:spTree>
    <p:extLst>
      <p:ext uri="{BB962C8B-B14F-4D97-AF65-F5344CB8AC3E}">
        <p14:creationId xmlns:p14="http://schemas.microsoft.com/office/powerpoint/2010/main" val="2337071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1B7181-384C-43C4-9304-2E0E66461AFE}"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31A3F-F888-411E-A41C-E20EC3481C20}" type="slidenum">
              <a:rPr lang="en-US" smtClean="0"/>
              <a:t>‹#›</a:t>
            </a:fld>
            <a:endParaRPr lang="en-US"/>
          </a:p>
        </p:txBody>
      </p:sp>
    </p:spTree>
    <p:extLst>
      <p:ext uri="{BB962C8B-B14F-4D97-AF65-F5344CB8AC3E}">
        <p14:creationId xmlns:p14="http://schemas.microsoft.com/office/powerpoint/2010/main" val="3794441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1B7181-384C-43C4-9304-2E0E66461AFE}"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31A3F-F888-411E-A41C-E20EC3481C20}" type="slidenum">
              <a:rPr lang="en-US" smtClean="0"/>
              <a:t>‹#›</a:t>
            </a:fld>
            <a:endParaRPr lang="en-US"/>
          </a:p>
        </p:txBody>
      </p:sp>
    </p:spTree>
    <p:extLst>
      <p:ext uri="{BB962C8B-B14F-4D97-AF65-F5344CB8AC3E}">
        <p14:creationId xmlns:p14="http://schemas.microsoft.com/office/powerpoint/2010/main" val="1031672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1B7181-384C-43C4-9304-2E0E66461AFE}"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31A3F-F888-411E-A41C-E20EC3481C20}" type="slidenum">
              <a:rPr lang="en-US" smtClean="0"/>
              <a:t>‹#›</a:t>
            </a:fld>
            <a:endParaRPr lang="en-US"/>
          </a:p>
        </p:txBody>
      </p:sp>
    </p:spTree>
    <p:extLst>
      <p:ext uri="{BB962C8B-B14F-4D97-AF65-F5344CB8AC3E}">
        <p14:creationId xmlns:p14="http://schemas.microsoft.com/office/powerpoint/2010/main" val="2466018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1B7181-384C-43C4-9304-2E0E66461AFE}"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31A3F-F888-411E-A41C-E20EC3481C20}" type="slidenum">
              <a:rPr lang="en-US" smtClean="0"/>
              <a:t>‹#›</a:t>
            </a:fld>
            <a:endParaRPr lang="en-US"/>
          </a:p>
        </p:txBody>
      </p:sp>
    </p:spTree>
    <p:extLst>
      <p:ext uri="{BB962C8B-B14F-4D97-AF65-F5344CB8AC3E}">
        <p14:creationId xmlns:p14="http://schemas.microsoft.com/office/powerpoint/2010/main" val="1540985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1B7181-384C-43C4-9304-2E0E66461AFE}"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31A3F-F888-411E-A41C-E20EC3481C20}" type="slidenum">
              <a:rPr lang="en-US" smtClean="0"/>
              <a:t>‹#›</a:t>
            </a:fld>
            <a:endParaRPr lang="en-US"/>
          </a:p>
        </p:txBody>
      </p:sp>
    </p:spTree>
    <p:extLst>
      <p:ext uri="{BB962C8B-B14F-4D97-AF65-F5344CB8AC3E}">
        <p14:creationId xmlns:p14="http://schemas.microsoft.com/office/powerpoint/2010/main" val="1025175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1B7181-384C-43C4-9304-2E0E66461AFE}" type="datetimeFigureOut">
              <a:rPr lang="en-US" smtClean="0"/>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31A3F-F888-411E-A41C-E20EC3481C20}" type="slidenum">
              <a:rPr lang="en-US" smtClean="0"/>
              <a:t>‹#›</a:t>
            </a:fld>
            <a:endParaRPr lang="en-US"/>
          </a:p>
        </p:txBody>
      </p:sp>
    </p:spTree>
    <p:extLst>
      <p:ext uri="{BB962C8B-B14F-4D97-AF65-F5344CB8AC3E}">
        <p14:creationId xmlns:p14="http://schemas.microsoft.com/office/powerpoint/2010/main" val="309254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5937956"/>
            <a:ext cx="5157787" cy="8733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5937956"/>
            <a:ext cx="5183188" cy="8733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1B7181-384C-43C4-9304-2E0E66461AFE}" type="datetimeFigureOut">
              <a:rPr lang="en-US" smtClean="0"/>
              <a:t>8/2/2020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431A3F-F888-411E-A41C-E20EC3481C20}" type="slidenum">
              <a:rPr lang="en-US" smtClean="0"/>
              <a:t>‹#›</a:t>
            </a:fld>
            <a:endParaRPr lang="en-US"/>
          </a:p>
        </p:txBody>
      </p:sp>
    </p:spTree>
    <p:extLst>
      <p:ext uri="{BB962C8B-B14F-4D97-AF65-F5344CB8AC3E}">
        <p14:creationId xmlns:p14="http://schemas.microsoft.com/office/powerpoint/2010/main" val="3623173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1B7181-384C-43C4-9304-2E0E66461AFE}" type="datetimeFigureOut">
              <a:rPr lang="en-US" smtClean="0"/>
              <a:t>8/2/2020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431A3F-F888-411E-A41C-E20EC3481C20}" type="slidenum">
              <a:rPr lang="en-US" smtClean="0"/>
              <a:t>‹#›</a:t>
            </a:fld>
            <a:endParaRPr lang="en-US"/>
          </a:p>
        </p:txBody>
      </p:sp>
    </p:spTree>
    <p:extLst>
      <p:ext uri="{BB962C8B-B14F-4D97-AF65-F5344CB8AC3E}">
        <p14:creationId xmlns:p14="http://schemas.microsoft.com/office/powerpoint/2010/main" val="523685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1B7181-384C-43C4-9304-2E0E66461AFE}" type="datetimeFigureOut">
              <a:rPr lang="en-US" smtClean="0"/>
              <a:t>8/2/2020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431A3F-F888-411E-A41C-E20EC3481C20}" type="slidenum">
              <a:rPr lang="en-US" smtClean="0"/>
              <a:t>‹#›</a:t>
            </a:fld>
            <a:endParaRPr lang="en-US"/>
          </a:p>
        </p:txBody>
      </p:sp>
    </p:spTree>
    <p:extLst>
      <p:ext uri="{BB962C8B-B14F-4D97-AF65-F5344CB8AC3E}">
        <p14:creationId xmlns:p14="http://schemas.microsoft.com/office/powerpoint/2010/main" val="342718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D31B7181-384C-43C4-9304-2E0E66461AFE}" type="datetimeFigureOut">
              <a:rPr lang="en-US" smtClean="0"/>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31A3F-F888-411E-A41C-E20EC3481C20}" type="slidenum">
              <a:rPr lang="en-US" smtClean="0"/>
              <a:t>‹#›</a:t>
            </a:fld>
            <a:endParaRPr lang="en-US"/>
          </a:p>
        </p:txBody>
      </p:sp>
    </p:spTree>
    <p:extLst>
      <p:ext uri="{BB962C8B-B14F-4D97-AF65-F5344CB8AC3E}">
        <p14:creationId xmlns:p14="http://schemas.microsoft.com/office/powerpoint/2010/main" val="343774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D31B7181-384C-43C4-9304-2E0E66461AFE}" type="datetimeFigureOut">
              <a:rPr lang="en-US" smtClean="0"/>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31A3F-F888-411E-A41C-E20EC3481C20}" type="slidenum">
              <a:rPr lang="en-US" smtClean="0"/>
              <a:t>‹#›</a:t>
            </a:fld>
            <a:endParaRPr lang="en-US"/>
          </a:p>
        </p:txBody>
      </p:sp>
    </p:spTree>
    <p:extLst>
      <p:ext uri="{BB962C8B-B14F-4D97-AF65-F5344CB8AC3E}">
        <p14:creationId xmlns:p14="http://schemas.microsoft.com/office/powerpoint/2010/main" val="2696964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D31B7181-384C-43C4-9304-2E0E66461AFE}" type="datetimeFigureOut">
              <a:rPr lang="en-US" smtClean="0"/>
              <a:t>8/2/2020</a:t>
            </a:fld>
            <a:endParaRPr 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D9431A3F-F888-411E-A41C-E20EC3481C20}" type="slidenum">
              <a:rPr lang="en-US" smtClean="0"/>
              <a:t>‹#›</a:t>
            </a:fld>
            <a:endParaRPr lang="en-US"/>
          </a:p>
        </p:txBody>
      </p:sp>
    </p:spTree>
    <p:extLst>
      <p:ext uri="{BB962C8B-B14F-4D97-AF65-F5344CB8AC3E}">
        <p14:creationId xmlns:p14="http://schemas.microsoft.com/office/powerpoint/2010/main" val="1557031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mailto:sylenda.janes@dcsms.org"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Picture 2" descr="E:\Family Pensacola Beach 2016.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6234" t="-3722" r="11166"/>
          <a:stretch/>
        </p:blipFill>
        <p:spPr bwMode="auto">
          <a:xfrm>
            <a:off x="1346200" y="3492706"/>
            <a:ext cx="2523067" cy="2595711"/>
          </a:xfrm>
          <a:prstGeom prst="ellipse">
            <a:avLst/>
          </a:prstGeom>
          <a:ln>
            <a:noFill/>
          </a:ln>
          <a:effectLst>
            <a:softEdge rad="112500"/>
          </a:effectLst>
        </p:spPr>
        <p:style>
          <a:lnRef idx="2">
            <a:schemeClr val="dk1"/>
          </a:lnRef>
          <a:fillRef idx="1">
            <a:schemeClr val="lt1"/>
          </a:fillRef>
          <a:effectRef idx="0">
            <a:schemeClr val="dk1"/>
          </a:effectRef>
          <a:fontRef idx="minor">
            <a:schemeClr val="dk1"/>
          </a:fontRef>
        </p:style>
      </p:pic>
      <p:sp>
        <p:nvSpPr>
          <p:cNvPr id="25" name="Rounded Rectangle 24"/>
          <p:cNvSpPr/>
          <p:nvPr/>
        </p:nvSpPr>
        <p:spPr>
          <a:xfrm>
            <a:off x="4198329" y="2954788"/>
            <a:ext cx="7305426" cy="3261507"/>
          </a:xfrm>
          <a:prstGeom prst="roundRect">
            <a:avLst/>
          </a:prstGeom>
          <a:solidFill>
            <a:schemeClr val="bg1"/>
          </a:solidFill>
          <a:ln w="28575" cmpd="sng">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latin typeface="Candy Buzz BTN" panose="020F0504010107060306" pitchFamily="34" charset="0"/>
              </a:rPr>
              <a:t>Hi!  My name is Sylenda Janes. I am excited to be your </a:t>
            </a:r>
            <a:r>
              <a:rPr lang="en-US" sz="2200" baseline="30000" dirty="0">
                <a:solidFill>
                  <a:schemeClr val="tx1"/>
                </a:solidFill>
                <a:latin typeface="Candy Buzz BTN" panose="020F0504010107060306" pitchFamily="34" charset="0"/>
              </a:rPr>
              <a:t>2nd</a:t>
            </a:r>
            <a:r>
              <a:rPr lang="en-US" sz="2200" dirty="0">
                <a:solidFill>
                  <a:schemeClr val="tx1"/>
                </a:solidFill>
                <a:latin typeface="Candy Buzz BTN" panose="020F0504010107060306" pitchFamily="34" charset="0"/>
              </a:rPr>
              <a:t> grade teacher for the 2020-2021 school year. This will be my 23rd year of teaching at Chickasaw Elementary. My husband Whit and I have two sons, Wesley and Will. We have two dogs, Scout and Rusty, and two cats, Blue and Baby Kitty.  We live in Olive Branch, MS. We enjoy sports, band, and camping with the Boy Scouts Troop#234. I am excited to meet you!  I know you will make our class special!</a:t>
            </a:r>
          </a:p>
        </p:txBody>
      </p:sp>
      <p:sp>
        <p:nvSpPr>
          <p:cNvPr id="33" name="Rounded Rectangle 32"/>
          <p:cNvSpPr/>
          <p:nvPr/>
        </p:nvSpPr>
        <p:spPr>
          <a:xfrm>
            <a:off x="6010331" y="7097486"/>
            <a:ext cx="5493424" cy="2895600"/>
          </a:xfrm>
          <a:prstGeom prst="roundRect">
            <a:avLst/>
          </a:prstGeom>
          <a:solidFill>
            <a:schemeClr val="bg1"/>
          </a:solidFill>
          <a:ln w="28575" cmpd="sng">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latin typeface="Candy Buzz BTN" panose="020F0504010107060306" pitchFamily="34" charset="0"/>
              </a:rPr>
              <a:t>I graduated from Mississippi State University and Northeast Mississippi Community College with honors.  I earned my Bachelors, Master’s, and Educational Specialist Degree in Elementary Education .  I also carry endorsements in Reading, History, Science and Computers K-12</a:t>
            </a:r>
            <a:r>
              <a:rPr lang="en-US" sz="2400" dirty="0">
                <a:solidFill>
                  <a:schemeClr val="tx1"/>
                </a:solidFill>
                <a:latin typeface="Candy Buzz BTN" panose="020F0504010107060306" pitchFamily="34" charset="0"/>
              </a:rPr>
              <a:t>.</a:t>
            </a:r>
          </a:p>
        </p:txBody>
      </p:sp>
      <p:sp>
        <p:nvSpPr>
          <p:cNvPr id="42" name="Rounded Rectangle 41"/>
          <p:cNvSpPr/>
          <p:nvPr/>
        </p:nvSpPr>
        <p:spPr>
          <a:xfrm>
            <a:off x="793440" y="7249886"/>
            <a:ext cx="4833066" cy="8197662"/>
          </a:xfrm>
          <a:prstGeom prst="roundRect">
            <a:avLst/>
          </a:prstGeom>
          <a:solidFill>
            <a:schemeClr val="bg1"/>
          </a:solidFill>
          <a:ln w="28575" cmpd="sng">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latin typeface="Candy Buzz BTN" panose="020F0504010107060306" pitchFamily="34" charset="0"/>
            </a:endParaRPr>
          </a:p>
          <a:p>
            <a:pPr algn="ctr"/>
            <a:endParaRPr lang="en-US" sz="2400" dirty="0">
              <a:solidFill>
                <a:schemeClr val="tx1"/>
              </a:solidFill>
              <a:latin typeface="Candy Buzz BTN" panose="020F0504010107060306" pitchFamily="34" charset="0"/>
            </a:endParaRPr>
          </a:p>
          <a:p>
            <a:pPr algn="ctr"/>
            <a:endParaRPr lang="en-US" sz="2400" dirty="0">
              <a:solidFill>
                <a:schemeClr val="tx1"/>
              </a:solidFill>
              <a:latin typeface="Candy Buzz BTN" panose="020F0504010107060306" pitchFamily="34" charset="0"/>
            </a:endParaRPr>
          </a:p>
          <a:p>
            <a:pPr algn="ctr"/>
            <a:endParaRPr lang="en-US" sz="2400" dirty="0">
              <a:solidFill>
                <a:schemeClr val="tx1"/>
              </a:solidFill>
              <a:latin typeface="Candy Buzz BTN" panose="020F0504010107060306" pitchFamily="34" charset="0"/>
            </a:endParaRPr>
          </a:p>
          <a:p>
            <a:pPr algn="ctr"/>
            <a:endParaRPr lang="en-US" sz="2400" dirty="0">
              <a:solidFill>
                <a:schemeClr val="tx1"/>
              </a:solidFill>
              <a:latin typeface="Candy Buzz BTN" panose="020F0504010107060306" pitchFamily="34" charset="0"/>
            </a:endParaRPr>
          </a:p>
          <a:p>
            <a:pPr algn="ctr"/>
            <a:endParaRPr lang="en-US" sz="2400" dirty="0">
              <a:solidFill>
                <a:schemeClr val="tx1"/>
              </a:solidFill>
              <a:latin typeface="Candy Buzz BTN" panose="020F0504010107060306" pitchFamily="34" charset="0"/>
            </a:endParaRPr>
          </a:p>
          <a:p>
            <a:pPr algn="ctr"/>
            <a:endParaRPr lang="en-US" sz="2400" dirty="0">
              <a:solidFill>
                <a:schemeClr val="tx1"/>
              </a:solidFill>
              <a:latin typeface="Candy Buzz BTN" panose="020F0504010107060306" pitchFamily="34" charset="0"/>
            </a:endParaRPr>
          </a:p>
          <a:p>
            <a:pPr algn="ctr"/>
            <a:endParaRPr lang="en-US" sz="2400" dirty="0">
              <a:solidFill>
                <a:schemeClr val="tx1"/>
              </a:solidFill>
              <a:latin typeface="Candy Buzz BTN" panose="020F0504010107060306" pitchFamily="34" charset="0"/>
            </a:endParaRPr>
          </a:p>
          <a:p>
            <a:pPr algn="ctr"/>
            <a:br>
              <a:rPr lang="en-US" dirty="0">
                <a:solidFill>
                  <a:schemeClr val="tx1"/>
                </a:solidFill>
                <a:latin typeface="Candy Buzz BTN" panose="020F0504010107060306" pitchFamily="34" charset="0"/>
              </a:rPr>
            </a:br>
            <a:br>
              <a:rPr lang="en-US" dirty="0">
                <a:solidFill>
                  <a:schemeClr val="tx1"/>
                </a:solidFill>
                <a:latin typeface="Candy Buzz BTN" panose="020F0504010107060306" pitchFamily="34" charset="0"/>
              </a:rPr>
            </a:br>
            <a:br>
              <a:rPr lang="en-US" dirty="0">
                <a:solidFill>
                  <a:schemeClr val="tx1"/>
                </a:solidFill>
                <a:latin typeface="Candy Buzz BTN" panose="020F0504010107060306" pitchFamily="34" charset="0"/>
              </a:rPr>
            </a:br>
            <a:br>
              <a:rPr lang="en-US" dirty="0">
                <a:solidFill>
                  <a:schemeClr val="tx1"/>
                </a:solidFill>
                <a:latin typeface="Candy Buzz BTN" panose="020F0504010107060306" pitchFamily="34" charset="0"/>
              </a:rPr>
            </a:br>
            <a:br>
              <a:rPr lang="en-US" dirty="0">
                <a:solidFill>
                  <a:schemeClr val="tx1"/>
                </a:solidFill>
                <a:latin typeface="Candy Buzz BTN" panose="020F0504010107060306" pitchFamily="34" charset="0"/>
              </a:rPr>
            </a:br>
            <a:r>
              <a:rPr lang="en-US" sz="2000" dirty="0">
                <a:solidFill>
                  <a:schemeClr val="tx1"/>
                </a:solidFill>
                <a:latin typeface="Candy Buzz BTN" panose="020F0504010107060306" pitchFamily="34" charset="0"/>
              </a:rPr>
              <a:t>I love to hear from parents throughout the year. Please always contact me with questions or concerns. I also love to hear from you if you are available to volunteer. </a:t>
            </a:r>
            <a:r>
              <a:rPr lang="en-US" sz="2000" dirty="0">
                <a:solidFill>
                  <a:schemeClr val="tx1"/>
                </a:solidFill>
                <a:latin typeface="Candy Buzz BTN" panose="020F0504010107060306" pitchFamily="34" charset="0"/>
                <a:sym typeface="Wingdings" panose="05000000000000000000" pitchFamily="2" charset="2"/>
              </a:rPr>
              <a:t></a:t>
            </a:r>
            <a:endParaRPr lang="en-US" sz="2000" i="1" dirty="0">
              <a:solidFill>
                <a:schemeClr val="tx1"/>
              </a:solidFill>
              <a:latin typeface="Candy Buzz BTN" panose="020F0504010107060306" pitchFamily="34" charset="0"/>
              <a:sym typeface="Wingdings" panose="05000000000000000000" pitchFamily="2" charset="2"/>
            </a:endParaRPr>
          </a:p>
          <a:p>
            <a:pPr algn="ctr"/>
            <a:r>
              <a:rPr lang="en-US" b="1" i="1" dirty="0">
                <a:solidFill>
                  <a:schemeClr val="tx1"/>
                </a:solidFill>
                <a:latin typeface="Candy Buzz BTN" panose="020F0504010107060306" pitchFamily="34" charset="0"/>
                <a:sym typeface="Wingdings" panose="05000000000000000000" pitchFamily="2" charset="2"/>
              </a:rPr>
              <a:t>We will be using School Status to communicate with you this year. You can text me through that text message/app. It may look like a strange number when you first see it, but it’s just me! It is the number I used when contacting you that I would be your child’s teacher.</a:t>
            </a:r>
            <a:br>
              <a:rPr lang="en-US" b="1" i="1" dirty="0">
                <a:solidFill>
                  <a:schemeClr val="tx1"/>
                </a:solidFill>
                <a:latin typeface="Candy Buzz BTN" panose="020F0504010107060306" pitchFamily="34" charset="0"/>
                <a:sym typeface="Wingdings" panose="05000000000000000000" pitchFamily="2" charset="2"/>
              </a:rPr>
            </a:br>
            <a:br>
              <a:rPr lang="en-US" b="1" i="1" dirty="0">
                <a:solidFill>
                  <a:schemeClr val="tx1"/>
                </a:solidFill>
                <a:latin typeface="Candy Buzz BTN" panose="020F0504010107060306" pitchFamily="34" charset="0"/>
                <a:sym typeface="Wingdings" panose="05000000000000000000" pitchFamily="2" charset="2"/>
              </a:rPr>
            </a:br>
            <a:endParaRPr lang="en-US" i="1" dirty="0">
              <a:solidFill>
                <a:schemeClr val="tx1"/>
              </a:solidFill>
              <a:latin typeface="Candy Buzz BTN" panose="020F0504010107060306" pitchFamily="34" charset="0"/>
              <a:sym typeface="Wingdings" panose="05000000000000000000" pitchFamily="2" charset="2"/>
            </a:endParaRPr>
          </a:p>
          <a:p>
            <a:pPr algn="ctr"/>
            <a:br>
              <a:rPr lang="en-US" i="1" dirty="0">
                <a:solidFill>
                  <a:schemeClr val="tx1"/>
                </a:solidFill>
                <a:latin typeface="Candy Buzz BTN" panose="020F0504010107060306" pitchFamily="34" charset="0"/>
                <a:sym typeface="Wingdings" panose="05000000000000000000" pitchFamily="2" charset="2"/>
              </a:rPr>
            </a:br>
            <a:br>
              <a:rPr lang="en-US" i="1" dirty="0">
                <a:solidFill>
                  <a:schemeClr val="tx1"/>
                </a:solidFill>
                <a:latin typeface="Candy Buzz BTN" panose="020F0504010107060306" pitchFamily="34" charset="0"/>
                <a:sym typeface="Wingdings" panose="05000000000000000000" pitchFamily="2" charset="2"/>
              </a:rPr>
            </a:br>
            <a:br>
              <a:rPr lang="en-US" i="1" dirty="0">
                <a:solidFill>
                  <a:schemeClr val="tx1"/>
                </a:solidFill>
                <a:latin typeface="Candy Buzz BTN" panose="020F0504010107060306" pitchFamily="34" charset="0"/>
                <a:sym typeface="Wingdings" panose="05000000000000000000" pitchFamily="2" charset="2"/>
              </a:rPr>
            </a:br>
            <a:br>
              <a:rPr lang="en-US" i="1" dirty="0">
                <a:solidFill>
                  <a:schemeClr val="tx1"/>
                </a:solidFill>
                <a:latin typeface="Candy Buzz BTN" panose="020F0504010107060306" pitchFamily="34" charset="0"/>
                <a:sym typeface="Wingdings" panose="05000000000000000000" pitchFamily="2" charset="2"/>
              </a:rPr>
            </a:br>
            <a:br>
              <a:rPr lang="en-US" i="1" dirty="0">
                <a:solidFill>
                  <a:schemeClr val="tx1"/>
                </a:solidFill>
                <a:latin typeface="Candy Buzz BTN" panose="020F0504010107060306" pitchFamily="34" charset="0"/>
                <a:sym typeface="Wingdings" panose="05000000000000000000" pitchFamily="2" charset="2"/>
              </a:rPr>
            </a:br>
            <a:br>
              <a:rPr lang="en-US" i="1" dirty="0">
                <a:solidFill>
                  <a:schemeClr val="tx1"/>
                </a:solidFill>
                <a:latin typeface="Candy Buzz BTN" panose="020F0504010107060306" pitchFamily="34" charset="0"/>
                <a:sym typeface="Wingdings" panose="05000000000000000000" pitchFamily="2" charset="2"/>
              </a:rPr>
            </a:br>
            <a:endParaRPr lang="en-US" i="1" dirty="0">
              <a:solidFill>
                <a:schemeClr val="tx1"/>
              </a:solidFill>
              <a:latin typeface="Candy Buzz BTN" panose="020F0504010107060306" pitchFamily="34" charset="0"/>
              <a:sym typeface="Wingdings" panose="05000000000000000000" pitchFamily="2" charset="2"/>
            </a:endParaRPr>
          </a:p>
          <a:p>
            <a:pPr algn="ctr"/>
            <a:endParaRPr lang="en-US" i="1" dirty="0">
              <a:solidFill>
                <a:schemeClr val="tx1"/>
              </a:solidFill>
              <a:latin typeface="Candy Buzz BTN" panose="020F0504010107060306" pitchFamily="34" charset="0"/>
              <a:sym typeface="Wingdings" panose="05000000000000000000" pitchFamily="2" charset="2"/>
            </a:endParaRPr>
          </a:p>
          <a:p>
            <a:pPr algn="ctr"/>
            <a:r>
              <a:rPr lang="en-US" i="1" dirty="0">
                <a:solidFill>
                  <a:schemeClr val="tx1"/>
                </a:solidFill>
                <a:latin typeface="Candy Buzz BTN" panose="020F0504010107060306" pitchFamily="34" charset="0"/>
                <a:sym typeface="Wingdings" panose="05000000000000000000" pitchFamily="2" charset="2"/>
              </a:rPr>
              <a:t>Please scan the QR code to download my contact information into your cell phone.  No cellphone?  Write it down instead.</a:t>
            </a:r>
            <a:br>
              <a:rPr lang="en-US" i="1" dirty="0">
                <a:solidFill>
                  <a:schemeClr val="tx1"/>
                </a:solidFill>
                <a:latin typeface="Candy Buzz BTN" panose="020F0504010107060306" pitchFamily="34" charset="0"/>
                <a:sym typeface="Wingdings" panose="05000000000000000000" pitchFamily="2" charset="2"/>
              </a:rPr>
            </a:br>
            <a:r>
              <a:rPr lang="en-US" i="1" dirty="0">
                <a:solidFill>
                  <a:schemeClr val="tx1"/>
                </a:solidFill>
                <a:latin typeface="Candy Buzz BTN" panose="020F0504010107060306" pitchFamily="34" charset="0"/>
                <a:sym typeface="Wingdings" panose="05000000000000000000" pitchFamily="2" charset="2"/>
                <a:hlinkClick r:id="rId5"/>
              </a:rPr>
              <a:t>sylenda.janes@dcsms.org</a:t>
            </a:r>
            <a:br>
              <a:rPr lang="en-US" i="1" dirty="0">
                <a:solidFill>
                  <a:schemeClr val="tx1"/>
                </a:solidFill>
                <a:latin typeface="Candy Buzz BTN" panose="020F0504010107060306" pitchFamily="34" charset="0"/>
                <a:sym typeface="Wingdings" panose="05000000000000000000" pitchFamily="2" charset="2"/>
              </a:rPr>
            </a:br>
            <a:r>
              <a:rPr lang="en-US" i="1" dirty="0">
                <a:solidFill>
                  <a:schemeClr val="tx1"/>
                </a:solidFill>
                <a:latin typeface="Candy Buzz BTN" panose="020F0504010107060306" pitchFamily="34" charset="0"/>
                <a:sym typeface="Wingdings" panose="05000000000000000000" pitchFamily="2" charset="2"/>
              </a:rPr>
              <a:t>(662) 895-6664</a:t>
            </a:r>
          </a:p>
          <a:p>
            <a:pPr algn="ctr"/>
            <a:endParaRPr lang="en-US" i="1" dirty="0">
              <a:solidFill>
                <a:schemeClr val="tx1"/>
              </a:solidFill>
              <a:latin typeface="Candy Buzz BTN" panose="020F0504010107060306" pitchFamily="34" charset="0"/>
              <a:sym typeface="Wingdings" panose="05000000000000000000" pitchFamily="2" charset="2"/>
            </a:endParaRPr>
          </a:p>
          <a:p>
            <a:pPr algn="ctr"/>
            <a:endParaRPr lang="en-US" i="1" dirty="0">
              <a:solidFill>
                <a:schemeClr val="tx1"/>
              </a:solidFill>
              <a:latin typeface="Candy Buzz BTN" panose="020F0504010107060306" pitchFamily="34" charset="0"/>
              <a:sym typeface="Wingdings" panose="05000000000000000000" pitchFamily="2" charset="2"/>
            </a:endParaRPr>
          </a:p>
          <a:p>
            <a:pPr algn="ctr"/>
            <a:endParaRPr lang="en-US" i="1" dirty="0">
              <a:solidFill>
                <a:schemeClr val="tx1"/>
              </a:solidFill>
              <a:latin typeface="Candy Buzz BTN" panose="020F0504010107060306" pitchFamily="34" charset="0"/>
              <a:sym typeface="Wingdings" panose="05000000000000000000" pitchFamily="2" charset="2"/>
            </a:endParaRPr>
          </a:p>
          <a:p>
            <a:pPr algn="ctr"/>
            <a:endParaRPr lang="en-US" i="1" dirty="0">
              <a:solidFill>
                <a:schemeClr val="tx1"/>
              </a:solidFill>
              <a:latin typeface="Candy Buzz BTN" panose="020F0504010107060306" pitchFamily="34" charset="0"/>
              <a:sym typeface="Wingdings" panose="05000000000000000000" pitchFamily="2" charset="2"/>
            </a:endParaRPr>
          </a:p>
          <a:p>
            <a:pPr algn="ctr"/>
            <a:endParaRPr lang="en-US" i="1" dirty="0">
              <a:solidFill>
                <a:schemeClr val="tx1"/>
              </a:solidFill>
              <a:latin typeface="Candy Buzz BTN" panose="020F0504010107060306" pitchFamily="34" charset="0"/>
              <a:sym typeface="Wingdings" panose="05000000000000000000" pitchFamily="2" charset="2"/>
            </a:endParaRPr>
          </a:p>
          <a:p>
            <a:pPr algn="ctr"/>
            <a:endParaRPr lang="en-US" i="1" dirty="0">
              <a:solidFill>
                <a:schemeClr val="tx1"/>
              </a:solidFill>
              <a:latin typeface="Candy Buzz BTN" panose="020F0504010107060306" pitchFamily="34" charset="0"/>
              <a:sym typeface="Wingdings" panose="05000000000000000000" pitchFamily="2" charset="2"/>
            </a:endParaRPr>
          </a:p>
          <a:p>
            <a:pPr algn="ctr"/>
            <a:endParaRPr lang="en-US" i="1" dirty="0">
              <a:solidFill>
                <a:schemeClr val="tx1"/>
              </a:solidFill>
              <a:latin typeface="Candy Buzz BTN" panose="020F0504010107060306" pitchFamily="34" charset="0"/>
              <a:sym typeface="Wingdings" panose="05000000000000000000" pitchFamily="2" charset="2"/>
            </a:endParaRPr>
          </a:p>
          <a:p>
            <a:pPr algn="ctr"/>
            <a:endParaRPr lang="en-US" i="1" dirty="0">
              <a:solidFill>
                <a:schemeClr val="tx1"/>
              </a:solidFill>
              <a:latin typeface="Candy Buzz BTN" panose="020F0504010107060306" pitchFamily="34" charset="0"/>
              <a:sym typeface="Wingdings" panose="05000000000000000000" pitchFamily="2" charset="2"/>
            </a:endParaRPr>
          </a:p>
          <a:p>
            <a:pPr algn="ctr"/>
            <a:endParaRPr lang="en-US" i="1" dirty="0">
              <a:solidFill>
                <a:schemeClr val="tx1"/>
              </a:solidFill>
              <a:latin typeface="Candy Buzz BTN" panose="020F0504010107060306" pitchFamily="34" charset="0"/>
              <a:sym typeface="Wingdings" panose="05000000000000000000" pitchFamily="2" charset="2"/>
            </a:endParaRPr>
          </a:p>
          <a:p>
            <a:pPr algn="ctr"/>
            <a:endParaRPr lang="en-US" i="1" dirty="0">
              <a:solidFill>
                <a:schemeClr val="tx1"/>
              </a:solidFill>
              <a:latin typeface="Candy Buzz BTN" panose="020F0504010107060306" pitchFamily="34" charset="0"/>
              <a:sym typeface="Wingdings" panose="05000000000000000000" pitchFamily="2" charset="2"/>
            </a:endParaRPr>
          </a:p>
          <a:p>
            <a:pPr algn="ctr"/>
            <a:endParaRPr lang="en-US" dirty="0">
              <a:solidFill>
                <a:schemeClr val="tx1"/>
              </a:solidFill>
              <a:latin typeface="Candy Buzz BTN" panose="020F0504010107060306" pitchFamily="34" charset="0"/>
              <a:sym typeface="Wingdings" panose="05000000000000000000" pitchFamily="2" charset="2"/>
            </a:endParaRPr>
          </a:p>
          <a:p>
            <a:pPr algn="ctr"/>
            <a:endParaRPr lang="en-US" dirty="0">
              <a:solidFill>
                <a:schemeClr val="tx1"/>
              </a:solidFill>
              <a:latin typeface="Candy Buzz BTN" panose="020F0504010107060306" pitchFamily="34" charset="0"/>
              <a:sym typeface="Wingdings" panose="05000000000000000000" pitchFamily="2" charset="2"/>
            </a:endParaRPr>
          </a:p>
          <a:p>
            <a:pPr algn="ctr"/>
            <a:endParaRPr lang="en-US" dirty="0">
              <a:solidFill>
                <a:schemeClr val="tx1"/>
              </a:solidFill>
              <a:latin typeface="Candy Buzz BTN" panose="020F0504010107060306" pitchFamily="34" charset="0"/>
              <a:sym typeface="Wingdings" panose="05000000000000000000" pitchFamily="2" charset="2"/>
            </a:endParaRPr>
          </a:p>
          <a:p>
            <a:pPr algn="ctr"/>
            <a:endParaRPr lang="en-US" dirty="0">
              <a:solidFill>
                <a:schemeClr val="tx1"/>
              </a:solidFill>
              <a:latin typeface="Candy Buzz BTN" panose="020F0504010107060306" pitchFamily="34" charset="0"/>
              <a:sym typeface="Wingdings" panose="05000000000000000000" pitchFamily="2" charset="2"/>
            </a:endParaRPr>
          </a:p>
          <a:p>
            <a:pPr algn="ctr"/>
            <a:endParaRPr lang="en-US" dirty="0">
              <a:solidFill>
                <a:schemeClr val="tx1"/>
              </a:solidFill>
              <a:latin typeface="Candy Buzz BTN" panose="020F0504010107060306" pitchFamily="34" charset="0"/>
              <a:sym typeface="Wingdings" panose="05000000000000000000" pitchFamily="2" charset="2"/>
            </a:endParaRPr>
          </a:p>
          <a:p>
            <a:pPr algn="ctr"/>
            <a:endParaRPr lang="en-US" dirty="0">
              <a:solidFill>
                <a:schemeClr val="tx1"/>
              </a:solidFill>
              <a:latin typeface="Candy Buzz BTN" panose="020F0504010107060306" pitchFamily="34" charset="0"/>
            </a:endParaRPr>
          </a:p>
        </p:txBody>
      </p:sp>
      <p:sp>
        <p:nvSpPr>
          <p:cNvPr id="49" name="Rounded Rectangle 48"/>
          <p:cNvSpPr/>
          <p:nvPr/>
        </p:nvSpPr>
        <p:spPr>
          <a:xfrm>
            <a:off x="6086675" y="10790437"/>
            <a:ext cx="5340736" cy="4657112"/>
          </a:xfrm>
          <a:prstGeom prst="roundRect">
            <a:avLst/>
          </a:prstGeom>
          <a:solidFill>
            <a:schemeClr val="bg1"/>
          </a:solidFill>
          <a:ln w="28575" cmpd="sng">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Candy Buzz BTN" panose="020F0504010107060306" pitchFamily="34" charset="0"/>
              </a:rPr>
              <a:t>Stores: Walmart &amp; Target</a:t>
            </a:r>
          </a:p>
          <a:p>
            <a:pPr algn="ctr"/>
            <a:r>
              <a:rPr lang="en-US" sz="2000" dirty="0">
                <a:solidFill>
                  <a:schemeClr val="tx1"/>
                </a:solidFill>
                <a:latin typeface="Candy Buzz BTN" panose="020F0504010107060306" pitchFamily="34" charset="0"/>
              </a:rPr>
              <a:t>Foods: Mexican</a:t>
            </a:r>
          </a:p>
          <a:p>
            <a:pPr algn="ctr"/>
            <a:r>
              <a:rPr lang="en-US" sz="2000" dirty="0">
                <a:solidFill>
                  <a:schemeClr val="tx1"/>
                </a:solidFill>
                <a:latin typeface="Candy Buzz BTN" panose="020F0504010107060306" pitchFamily="34" charset="0"/>
              </a:rPr>
              <a:t>Hobbies: Gardening, Crafting, Hiking, Kayaking</a:t>
            </a:r>
          </a:p>
          <a:p>
            <a:pPr algn="ctr"/>
            <a:r>
              <a:rPr lang="en-US" sz="2000" dirty="0">
                <a:solidFill>
                  <a:schemeClr val="tx1"/>
                </a:solidFill>
                <a:latin typeface="Candy Buzz BTN" panose="020F0504010107060306" pitchFamily="34" charset="0"/>
              </a:rPr>
              <a:t>Candy: Chocolate</a:t>
            </a:r>
          </a:p>
          <a:p>
            <a:pPr algn="ctr"/>
            <a:r>
              <a:rPr lang="en-US" sz="2000" dirty="0">
                <a:solidFill>
                  <a:schemeClr val="tx1"/>
                </a:solidFill>
                <a:latin typeface="Candy Buzz BTN" panose="020F0504010107060306" pitchFamily="34" charset="0"/>
              </a:rPr>
              <a:t>Fast Food: Sonic</a:t>
            </a:r>
          </a:p>
          <a:p>
            <a:pPr algn="ctr"/>
            <a:r>
              <a:rPr lang="en-US" sz="2000" dirty="0">
                <a:solidFill>
                  <a:schemeClr val="tx1"/>
                </a:solidFill>
                <a:latin typeface="Candy Buzz BTN" panose="020F0504010107060306" pitchFamily="34" charset="0"/>
              </a:rPr>
              <a:t>Restaurants: </a:t>
            </a:r>
            <a:r>
              <a:rPr lang="en-US" sz="2000" dirty="0" err="1">
                <a:solidFill>
                  <a:schemeClr val="tx1"/>
                </a:solidFill>
                <a:latin typeface="Candy Buzz BTN" panose="020F0504010107060306" pitchFamily="34" charset="0"/>
              </a:rPr>
              <a:t>O’Charley’s</a:t>
            </a:r>
            <a:r>
              <a:rPr lang="en-US" sz="2000" dirty="0">
                <a:solidFill>
                  <a:schemeClr val="tx1"/>
                </a:solidFill>
                <a:latin typeface="Candy Buzz BTN" panose="020F0504010107060306" pitchFamily="34" charset="0"/>
              </a:rPr>
              <a:t>, Mexican, McAlister’s</a:t>
            </a:r>
          </a:p>
          <a:p>
            <a:pPr algn="ctr"/>
            <a:r>
              <a:rPr lang="en-US" sz="2000" dirty="0">
                <a:solidFill>
                  <a:schemeClr val="tx1"/>
                </a:solidFill>
                <a:latin typeface="Candy Buzz BTN" panose="020F0504010107060306" pitchFamily="34" charset="0"/>
              </a:rPr>
              <a:t>Flowers: Daffodils, Daisies, Roses </a:t>
            </a:r>
          </a:p>
          <a:p>
            <a:pPr algn="ctr"/>
            <a:r>
              <a:rPr lang="en-US" sz="2000" dirty="0">
                <a:solidFill>
                  <a:schemeClr val="tx1"/>
                </a:solidFill>
                <a:latin typeface="Candy Buzz BTN" panose="020F0504010107060306" pitchFamily="34" charset="0"/>
              </a:rPr>
              <a:t>Drinks: Sweet Tea &amp; Hot Chocolate</a:t>
            </a:r>
          </a:p>
          <a:p>
            <a:pPr algn="ctr"/>
            <a:r>
              <a:rPr lang="en-US" sz="2000" dirty="0">
                <a:solidFill>
                  <a:schemeClr val="tx1"/>
                </a:solidFill>
                <a:latin typeface="Candy Buzz BTN" panose="020F0504010107060306" pitchFamily="34" charset="0"/>
              </a:rPr>
              <a:t>Season: Fall</a:t>
            </a:r>
          </a:p>
          <a:p>
            <a:pPr algn="ctr"/>
            <a:r>
              <a:rPr lang="en-US" sz="2000" dirty="0">
                <a:solidFill>
                  <a:schemeClr val="tx1"/>
                </a:solidFill>
                <a:latin typeface="Candy Buzz BTN" panose="020F0504010107060306" pitchFamily="34" charset="0"/>
              </a:rPr>
              <a:t>Sports: OBHS &amp; MSU Football, Basketball, Baseball, and Band</a:t>
            </a:r>
          </a:p>
          <a:p>
            <a:pPr algn="ctr"/>
            <a:r>
              <a:rPr lang="en-US" sz="2000" dirty="0">
                <a:solidFill>
                  <a:schemeClr val="tx1"/>
                </a:solidFill>
                <a:latin typeface="Candy Buzz BTN" panose="020F0504010107060306" pitchFamily="34" charset="0"/>
              </a:rPr>
              <a:t>Subject: Reading</a:t>
            </a: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51262" y="11310917"/>
            <a:ext cx="1920295" cy="19202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765831" y="2164263"/>
            <a:ext cx="4594528" cy="1015663"/>
          </a:xfrm>
          <a:prstGeom prst="rect">
            <a:avLst/>
          </a:prstGeom>
          <a:noFill/>
        </p:spPr>
        <p:txBody>
          <a:bodyPr wrap="none" rtlCol="0">
            <a:spAutoFit/>
          </a:bodyPr>
          <a:lstStyle/>
          <a:p>
            <a:r>
              <a:rPr lang="en-US" sz="6000" dirty="0">
                <a:solidFill>
                  <a:srgbClr val="33CCCC"/>
                </a:solidFill>
                <a:latin typeface="Comic Sans MS" panose="030F0702030302020204" pitchFamily="66" charset="0"/>
              </a:rPr>
              <a:t>  Mrs. Janes</a:t>
            </a:r>
          </a:p>
        </p:txBody>
      </p:sp>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521283" y="14534156"/>
            <a:ext cx="1310080" cy="1310080"/>
          </a:xfrm>
          <a:prstGeom prst="rect">
            <a:avLst/>
          </a:prstGeom>
        </p:spPr>
      </p:pic>
      <p:pic>
        <p:nvPicPr>
          <p:cNvPr id="6" name="Picture 5" descr="A group of people standing on a beach posing for the camera&#10;&#10;Description automatically generated">
            <a:extLst>
              <a:ext uri="{FF2B5EF4-FFF2-40B4-BE49-F238E27FC236}">
                <a16:creationId xmlns:a16="http://schemas.microsoft.com/office/drawing/2014/main" id="{78A2382B-725C-4DA0-A08B-F3D95C801B6B}"/>
              </a:ext>
            </a:extLst>
          </p:cNvPr>
          <p:cNvPicPr>
            <a:picLocks noChangeAspect="1"/>
          </p:cNvPicPr>
          <p:nvPr/>
        </p:nvPicPr>
        <p:blipFill rotWithShape="1">
          <a:blip r:embed="rId8">
            <a:extLst>
              <a:ext uri="{28A0092B-C50C-407E-A947-70E740481C1C}">
                <a14:useLocalDpi xmlns:a14="http://schemas.microsoft.com/office/drawing/2010/main" val="0"/>
              </a:ext>
            </a:extLst>
          </a:blip>
          <a:srcRect l="8622" t="18217" r="5895" b="9859"/>
          <a:stretch/>
        </p:blipFill>
        <p:spPr>
          <a:xfrm>
            <a:off x="1144245" y="3220144"/>
            <a:ext cx="2889553" cy="3140833"/>
          </a:xfrm>
          <a:prstGeom prst="rect">
            <a:avLst/>
          </a:prstGeom>
        </p:spPr>
      </p:pic>
    </p:spTree>
    <p:extLst>
      <p:ext uri="{BB962C8B-B14F-4D97-AF65-F5344CB8AC3E}">
        <p14:creationId xmlns:p14="http://schemas.microsoft.com/office/powerpoint/2010/main" val="28845867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497</TotalTime>
  <Words>360</Words>
  <Application>Microsoft Office PowerPoint</Application>
  <PresentationFormat>Custom</PresentationFormat>
  <Paragraphs>42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Candy Buzz BTN</vt:lpstr>
      <vt:lpstr>Comic Sans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Dustin Glover</dc:creator>
  <cp:lastModifiedBy>Sylenda Janes</cp:lastModifiedBy>
  <cp:revision>51</cp:revision>
  <cp:lastPrinted>2019-07-25T19:46:12Z</cp:lastPrinted>
  <dcterms:created xsi:type="dcterms:W3CDTF">2015-08-03T19:35:19Z</dcterms:created>
  <dcterms:modified xsi:type="dcterms:W3CDTF">2020-08-02T19:04:44Z</dcterms:modified>
</cp:coreProperties>
</file>