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71" r:id="rId3"/>
    <p:sldId id="272" r:id="rId4"/>
    <p:sldId id="259" r:id="rId5"/>
    <p:sldId id="258" r:id="rId6"/>
    <p:sldId id="269" r:id="rId7"/>
    <p:sldId id="273" r:id="rId8"/>
    <p:sldId id="262" r:id="rId9"/>
    <p:sldId id="260" r:id="rId10"/>
    <p:sldId id="261" r:id="rId11"/>
    <p:sldId id="263" r:id="rId12"/>
    <p:sldId id="264" r:id="rId13"/>
    <p:sldId id="267" r:id="rId14"/>
    <p:sldId id="265" r:id="rId15"/>
    <p:sldId id="266" r:id="rId16"/>
    <p:sldId id="27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99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8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7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81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3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9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8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0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1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20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mgirl.com/" TargetMode="External"/><Relationship Id="rId2" Type="http://schemas.openxmlformats.org/officeDocument/2006/relationships/hyperlink" Target="http://www.dillard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Homecoming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Guide to Events, Tickets, and Proper Dress and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 Code for Ladies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to wear	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225" y="2582863"/>
            <a:ext cx="2028187" cy="3378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not to wear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85" y="2425398"/>
            <a:ext cx="1950229" cy="3199126"/>
          </a:xfrm>
        </p:spPr>
      </p:pic>
    </p:spTree>
    <p:extLst>
      <p:ext uri="{BB962C8B-B14F-4D97-AF65-F5344CB8AC3E}">
        <p14:creationId xmlns:p14="http://schemas.microsoft.com/office/powerpoint/2010/main" val="13621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 Code for Ladies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to wear	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23" y="2582863"/>
            <a:ext cx="2913791" cy="3378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not to wear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89" y="2582863"/>
            <a:ext cx="2914422" cy="3378200"/>
          </a:xfrm>
        </p:spPr>
      </p:pic>
    </p:spTree>
    <p:extLst>
      <p:ext uri="{BB962C8B-B14F-4D97-AF65-F5344CB8AC3E}">
        <p14:creationId xmlns:p14="http://schemas.microsoft.com/office/powerpoint/2010/main" val="1902575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 Code for Gentlemen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w Cen MT" panose="020B0602020104020603" pitchFamily="34" charset="0"/>
              </a:rPr>
              <a:t>Again, this is NOT a formal dance. This means that gentlemen can wear anything 	from a dress shirt and nice slacks with or </a:t>
            </a:r>
            <a:r>
              <a:rPr lang="en-US" sz="2400" dirty="0">
                <a:latin typeface="Tw Cen MT" panose="020B0602020104020603" pitchFamily="34" charset="0"/>
              </a:rPr>
              <a:t>w</a:t>
            </a:r>
            <a:r>
              <a:rPr lang="en-US" sz="2400" dirty="0" smtClean="0">
                <a:latin typeface="Tw Cen MT" panose="020B0602020104020603" pitchFamily="34" charset="0"/>
              </a:rPr>
              <a:t>ithout a coat and tie, to a suit 	and tie, to a tuxedo.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w Cen MT" panose="020B0602020104020603" pitchFamily="34" charset="0"/>
              </a:rPr>
              <a:t>Check with your date, and dress to complement your date!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w Cen MT" panose="020B0602020104020603" pitchFamily="34" charset="0"/>
              </a:rPr>
              <a:t>Leave your baseball caps and other hats at home.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w Cen MT" panose="020B0602020104020603" pitchFamily="34" charset="0"/>
              </a:rPr>
              <a:t>Wear dress shoes, NOT tennis shoes or slides.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w Cen MT" panose="020B0602020104020603" pitchFamily="34" charset="0"/>
              </a:rPr>
              <a:t>No blue jeans, jogger pants (elastic at ankle), or sagging pants.</a:t>
            </a:r>
            <a:endParaRPr lang="en-US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82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 Code for Gentlemen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to wear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69" y="2809875"/>
            <a:ext cx="1562100" cy="292417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not to wear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9" b="829"/>
          <a:stretch/>
        </p:blipFill>
        <p:spPr>
          <a:xfrm>
            <a:off x="6581104" y="2382592"/>
            <a:ext cx="1725769" cy="3421528"/>
          </a:xfrm>
        </p:spPr>
      </p:pic>
    </p:spTree>
    <p:extLst>
      <p:ext uri="{BB962C8B-B14F-4D97-AF65-F5344CB8AC3E}">
        <p14:creationId xmlns:p14="http://schemas.microsoft.com/office/powerpoint/2010/main" val="2409856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 Code for Gentlemen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to wear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23" y="2582863"/>
            <a:ext cx="2913791" cy="3378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not to wear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46" y="2442723"/>
            <a:ext cx="2340869" cy="3518340"/>
          </a:xfrm>
        </p:spPr>
      </p:pic>
    </p:spTree>
    <p:extLst>
      <p:ext uri="{BB962C8B-B14F-4D97-AF65-F5344CB8AC3E}">
        <p14:creationId xmlns:p14="http://schemas.microsoft.com/office/powerpoint/2010/main" val="163135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 Code for Gentlemen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to wear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not to wear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89" y="2582863"/>
            <a:ext cx="2914422" cy="3378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99" y="2582863"/>
            <a:ext cx="2248038" cy="3378200"/>
          </a:xfrm>
        </p:spPr>
      </p:pic>
    </p:spTree>
    <p:extLst>
      <p:ext uri="{BB962C8B-B14F-4D97-AF65-F5344CB8AC3E}">
        <p14:creationId xmlns:p14="http://schemas.microsoft.com/office/powerpoint/2010/main" val="1332103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have fun at the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Remember that this is a school function—follow the rules!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Visit with friends and school staff.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Admire the decorations made by the Art Department.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Thank your SGA for organizing the dance.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Take pictures!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Dance!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Let your teachers see you at your best!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08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for Photographs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www.Dillards.com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www.promgirl.com</a:t>
            </a:r>
            <a:endParaRPr lang="en-US" dirty="0" smtClean="0"/>
          </a:p>
          <a:p>
            <a:r>
              <a:rPr lang="en-US" dirty="0" smtClean="0"/>
              <a:t>Pinterest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2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000" dirty="0" smtClean="0"/>
              <a:t>Spirit Week Information: </a:t>
            </a:r>
            <a:br>
              <a:rPr lang="en-US" sz="4000" dirty="0" smtClean="0"/>
            </a:br>
            <a:r>
              <a:rPr lang="en-US" sz="4000" dirty="0" smtClean="0"/>
              <a:t>“Beyond the Lights” </a:t>
            </a:r>
            <a:br>
              <a:rPr lang="en-US" sz="4000" dirty="0" smtClean="0"/>
            </a:br>
            <a:r>
              <a:rPr lang="en-US" sz="4000" dirty="0" smtClean="0"/>
              <a:t>October 16-20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Spirit </a:t>
            </a:r>
            <a:r>
              <a:rPr lang="en-US" b="1" dirty="0" smtClean="0"/>
              <a:t>Week-all must be in uniform from the waist down (with the exception of career day ONLY)!</a:t>
            </a:r>
            <a:endParaRPr lang="en-US" sz="1800" dirty="0"/>
          </a:p>
          <a:p>
            <a:pPr lvl="0"/>
            <a:r>
              <a:rPr lang="en-US" dirty="0" smtClean="0"/>
              <a:t>Monday: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CELEBRITY DAY </a:t>
            </a:r>
            <a:r>
              <a:rPr lang="en-US" dirty="0" smtClean="0"/>
              <a:t>– Students appropriately dress as a celebrity of choice</a:t>
            </a:r>
          </a:p>
          <a:p>
            <a:pPr lvl="1"/>
            <a:r>
              <a:rPr lang="en-US" dirty="0" smtClean="0"/>
              <a:t>TV and movie stars </a:t>
            </a:r>
          </a:p>
          <a:p>
            <a:pPr lvl="1"/>
            <a:r>
              <a:rPr lang="en-US" dirty="0" smtClean="0"/>
              <a:t>musicians </a:t>
            </a:r>
          </a:p>
          <a:p>
            <a:pPr lvl="1"/>
            <a:r>
              <a:rPr lang="en-US" dirty="0" smtClean="0"/>
              <a:t>Politicians</a:t>
            </a:r>
          </a:p>
          <a:p>
            <a:pPr lvl="1"/>
            <a:r>
              <a:rPr lang="en-US" sz="2800" b="1" dirty="0" smtClean="0"/>
              <a:t>No tank tops, halter tops, crop tops, spandex dresses, or anything too far above the knee </a:t>
            </a:r>
            <a:r>
              <a:rPr lang="en-US" sz="2200" b="1" dirty="0" smtClean="0"/>
              <a:t>(Use common sense and remember we are in an educational setting: SCHOOL) Uniform pants ARE required</a:t>
            </a:r>
            <a:endParaRPr lang="en-US" sz="2200" b="1" dirty="0"/>
          </a:p>
          <a:p>
            <a:pPr lvl="0"/>
            <a:r>
              <a:rPr lang="en-US" dirty="0" smtClean="0"/>
              <a:t>Tuesday: </a:t>
            </a:r>
            <a:r>
              <a:rPr lang="en-US" b="1" dirty="0" smtClean="0"/>
              <a:t>CAREER DAY </a:t>
            </a:r>
            <a:r>
              <a:rPr lang="en-US" dirty="0" smtClean="0"/>
              <a:t>– Dress </a:t>
            </a:r>
            <a:r>
              <a:rPr lang="en-US" u="sng" dirty="0" smtClean="0"/>
              <a:t>out of uniform </a:t>
            </a:r>
            <a:r>
              <a:rPr lang="en-US" dirty="0" smtClean="0"/>
              <a:t>entirely to reveal dream occupation</a:t>
            </a:r>
          </a:p>
          <a:p>
            <a:pPr lvl="1"/>
            <a:r>
              <a:rPr lang="en-US" dirty="0" smtClean="0"/>
              <a:t>Appropriate Attire ONLY (Same rules as Monday apply – as far as the “Don’ts”)</a:t>
            </a:r>
          </a:p>
          <a:p>
            <a:pPr lvl="1"/>
            <a:r>
              <a:rPr lang="en-US" dirty="0" smtClean="0"/>
              <a:t>Your Career day choice should reflect a PROFESSIONAL and APPROPRIATE choice – meaning no creative illegal or inappropriate professions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Spirit Week Information: </a:t>
            </a:r>
            <a:br>
              <a:rPr lang="en-US" dirty="0"/>
            </a:br>
            <a:r>
              <a:rPr lang="en-US" dirty="0" smtClean="0"/>
              <a:t>Wednesday, Thursday, and Friday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Wednesday</a:t>
            </a:r>
            <a:r>
              <a:rPr lang="en-US" dirty="0" smtClean="0"/>
              <a:t>: </a:t>
            </a:r>
            <a:r>
              <a:rPr lang="en-US" b="1" dirty="0" smtClean="0"/>
              <a:t>GENERATION DAY </a:t>
            </a:r>
            <a:r>
              <a:rPr lang="en-US" dirty="0" smtClean="0"/>
              <a:t>– Represent your assigned generation (see below)</a:t>
            </a:r>
            <a:endParaRPr lang="en-US" b="1" dirty="0" smtClean="0"/>
          </a:p>
          <a:p>
            <a:pPr lvl="1"/>
            <a:r>
              <a:rPr lang="en-US" dirty="0" smtClean="0"/>
              <a:t>Teachers – Teenagers</a:t>
            </a:r>
          </a:p>
          <a:p>
            <a:pPr lvl="1"/>
            <a:r>
              <a:rPr lang="en-US" dirty="0" smtClean="0"/>
              <a:t>Senior Class – Senior Citizens</a:t>
            </a:r>
          </a:p>
          <a:p>
            <a:pPr lvl="1"/>
            <a:r>
              <a:rPr lang="en-US" dirty="0" smtClean="0"/>
              <a:t>Juniors, Sophomores, and Freshmen – Babies </a:t>
            </a:r>
          </a:p>
          <a:p>
            <a:pPr lvl="1"/>
            <a:r>
              <a:rPr lang="en-US" dirty="0" smtClean="0"/>
              <a:t>Uniform pants ARE required</a:t>
            </a:r>
          </a:p>
          <a:p>
            <a:pPr lvl="0"/>
            <a:r>
              <a:rPr lang="en-US" dirty="0" smtClean="0"/>
              <a:t>Thursday:</a:t>
            </a:r>
            <a:r>
              <a:rPr lang="en-US" sz="1800" dirty="0"/>
              <a:t> </a:t>
            </a:r>
            <a:r>
              <a:rPr lang="en-US" dirty="0" smtClean="0"/>
              <a:t>BLUE AND GOLD DAY – Wear blue or gold shirts to represent Murphy! </a:t>
            </a:r>
          </a:p>
          <a:p>
            <a:pPr lvl="1"/>
            <a:r>
              <a:rPr lang="en-US" dirty="0" smtClean="0"/>
              <a:t>This is the day of the Homecoming Game</a:t>
            </a:r>
          </a:p>
          <a:p>
            <a:pPr lvl="1"/>
            <a:r>
              <a:rPr lang="en-US" dirty="0" smtClean="0"/>
              <a:t>Show your Panther Pride!!!!!</a:t>
            </a:r>
          </a:p>
          <a:p>
            <a:pPr lvl="1"/>
            <a:r>
              <a:rPr lang="en-US" dirty="0" smtClean="0"/>
              <a:t>Uniform pants ARE required</a:t>
            </a:r>
          </a:p>
          <a:p>
            <a:pPr lvl="1"/>
            <a:endParaRPr lang="en-US" sz="2000" dirty="0" smtClean="0"/>
          </a:p>
          <a:p>
            <a:pPr marL="201168" lvl="1" indent="0">
              <a:buNone/>
            </a:pPr>
            <a:r>
              <a:rPr lang="en-US" sz="2000" dirty="0" smtClean="0"/>
              <a:t>Friday: </a:t>
            </a:r>
            <a:r>
              <a:rPr lang="en-US" dirty="0" smtClean="0"/>
              <a:t>TWIN DAY – Get with a friend/peer and dress alike!</a:t>
            </a:r>
          </a:p>
          <a:p>
            <a:pPr lvl="1"/>
            <a:r>
              <a:rPr lang="en-US" dirty="0" smtClean="0"/>
              <a:t>Have fun and dress to match your friend </a:t>
            </a:r>
          </a:p>
          <a:p>
            <a:pPr lvl="1"/>
            <a:r>
              <a:rPr lang="en-US" dirty="0"/>
              <a:t>Uniform pants ARE required </a:t>
            </a:r>
          </a:p>
          <a:p>
            <a:pPr lvl="1"/>
            <a:endParaRPr lang="en-US" sz="1800" dirty="0"/>
          </a:p>
          <a:p>
            <a:pPr lvl="1"/>
            <a:endParaRPr lang="en-US" sz="2400" dirty="0" smtClean="0"/>
          </a:p>
          <a:p>
            <a:pPr marL="201168" lvl="1" indent="0">
              <a:buNone/>
            </a:pPr>
            <a:r>
              <a:rPr lang="en-US" sz="1800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 smtClean="0">
                <a:latin typeface="Tw Cen MT" panose="020B0602020104020603" pitchFamily="34" charset="0"/>
              </a:rPr>
              <a:t>Date: Friday, October 20</a:t>
            </a:r>
            <a:r>
              <a:rPr lang="en-US" sz="4400" baseline="30000" dirty="0" smtClean="0">
                <a:latin typeface="Tw Cen MT" panose="020B0602020104020603" pitchFamily="34" charset="0"/>
              </a:rPr>
              <a:t>th</a:t>
            </a:r>
            <a:r>
              <a:rPr lang="en-US" sz="4400" dirty="0" smtClean="0">
                <a:latin typeface="Tw Cen MT" panose="020B0602020104020603" pitchFamily="34" charset="0"/>
              </a:rPr>
              <a:t> 2017</a:t>
            </a:r>
          </a:p>
          <a:p>
            <a:endParaRPr lang="en-US" sz="4400" dirty="0" smtClean="0">
              <a:latin typeface="Tw Cen MT" panose="020B0602020104020603" pitchFamily="34" charset="0"/>
            </a:endParaRPr>
          </a:p>
          <a:p>
            <a:r>
              <a:rPr lang="en-US" sz="4400" dirty="0" smtClean="0">
                <a:latin typeface="Tw Cen MT" panose="020B0602020104020603" pitchFamily="34" charset="0"/>
              </a:rPr>
              <a:t>Place: The Grand Hall </a:t>
            </a:r>
          </a:p>
          <a:p>
            <a:pPr marL="1471400" lvl="8" indent="0">
              <a:buNone/>
            </a:pPr>
            <a:r>
              <a:rPr lang="en-US" sz="3800" dirty="0" smtClean="0">
                <a:latin typeface="Tw Cen MT" panose="020B0602020104020603" pitchFamily="34" charset="0"/>
              </a:rPr>
              <a:t>3556 Halls Mill Rd.</a:t>
            </a:r>
          </a:p>
          <a:p>
            <a:pPr marL="1471400" lvl="8" indent="0">
              <a:buNone/>
            </a:pPr>
            <a:r>
              <a:rPr lang="en-US" sz="3800" dirty="0" smtClean="0">
                <a:latin typeface="Tw Cen MT" panose="020B0602020104020603" pitchFamily="34" charset="0"/>
              </a:rPr>
              <a:t>Mobile, AL</a:t>
            </a:r>
          </a:p>
          <a:p>
            <a:pPr marL="1471400" lvl="8" indent="0">
              <a:buNone/>
            </a:pPr>
            <a:r>
              <a:rPr lang="en-US" sz="3800" dirty="0" smtClean="0">
                <a:latin typeface="Tw Cen MT" panose="020B0602020104020603" pitchFamily="34" charset="0"/>
              </a:rPr>
              <a:t>(Free Parking)</a:t>
            </a:r>
            <a:endParaRPr lang="en-US" sz="4400" dirty="0" smtClean="0">
              <a:latin typeface="Tw Cen MT" panose="020B0602020104020603" pitchFamily="34" charset="0"/>
            </a:endParaRPr>
          </a:p>
          <a:p>
            <a:r>
              <a:rPr lang="en-US" sz="4400" dirty="0" smtClean="0">
                <a:latin typeface="Tw Cen MT" panose="020B0602020104020603" pitchFamily="34" charset="0"/>
              </a:rPr>
              <a:t>Time: 7:00 p.m. until 11:00 p.m.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9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Dance Tickets: Sale Dates and Procedures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4"/>
            <a:ext cx="10148652" cy="402336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en-US" altLang="en-US" dirty="0">
              <a:latin typeface="Century Schoolbook" panose="020406040505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HC Ticket Pre-sale will be on Saturday, Oct. </a:t>
            </a: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14th </a:t>
            </a: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</a:t>
            </a: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8-11 a.m. (Math building on South St.)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The presale prices are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$20 single or $40 for couples.</a:t>
            </a:r>
            <a:endParaRPr lang="en-US" altLang="en-US" sz="2000" dirty="0" smtClean="0">
              <a:solidFill>
                <a:srgbClr val="000000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Regular ticket sales will be during the lunch waves Monday, October 16th through Wednesday, October 18th .</a:t>
            </a:r>
            <a:r>
              <a:rPr lang="en-US" altLang="en-US" dirty="0">
                <a:latin typeface="Tw Cen MT" panose="020B0602020104020603" pitchFamily="34" charset="0"/>
              </a:rPr>
              <a:t> </a:t>
            </a:r>
            <a:r>
              <a:rPr lang="en-US" altLang="en-US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Regular prices are </a:t>
            </a:r>
            <a:r>
              <a:rPr lang="en-US" altLang="en-US" sz="2000" b="1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$25 </a:t>
            </a:r>
            <a:r>
              <a:rPr lang="en-US" altLang="en-US" sz="2000" b="1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single or </a:t>
            </a:r>
            <a:r>
              <a:rPr lang="en-US" altLang="en-US" sz="2000" b="1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</a:t>
            </a:r>
            <a:r>
              <a:rPr lang="en-US" altLang="en-US" sz="2000" b="1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 for </a:t>
            </a:r>
            <a:r>
              <a:rPr lang="en-US" altLang="en-US" sz="2000" b="1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couples.</a:t>
            </a:r>
            <a:endParaRPr lang="en-US" altLang="en-US" sz="2000" b="1" dirty="0">
              <a:latin typeface="Tw Cen MT" panose="020B0602020104020603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u="sng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 tickets sold </a:t>
            </a:r>
            <a:r>
              <a:rPr lang="en-US" altLang="en-US" u="sng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school after </a:t>
            </a:r>
            <a:r>
              <a:rPr lang="en-US" altLang="en-US" u="sng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lunch wave on </a:t>
            </a:r>
            <a:r>
              <a:rPr lang="en-US" altLang="en-US" u="sng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Wednesday</a:t>
            </a:r>
            <a:r>
              <a:rPr lang="en-US" altLang="en-US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b="1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Cost </a:t>
            </a:r>
            <a:r>
              <a:rPr lang="en-US" altLang="en-US" b="1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the door </a:t>
            </a:r>
            <a:r>
              <a:rPr lang="en-US" altLang="en-US" b="1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$40 per person. </a:t>
            </a:r>
            <a:endParaRPr lang="en-US" altLang="en-US" b="1" dirty="0">
              <a:solidFill>
                <a:srgbClr val="000000"/>
              </a:solidFill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</a:t>
            </a:r>
            <a:r>
              <a:rPr lang="en-US" altLang="en-US" b="1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NOT </a:t>
            </a:r>
            <a:r>
              <a:rPr lang="en-US" altLang="en-US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Refunds - Tickets are non-refundable </a:t>
            </a:r>
            <a:endParaRPr lang="en-US" altLang="en-US" dirty="0">
              <a:latin typeface="Tw Cen MT" panose="020B06020201040206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6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a guest? Follow these rules!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000" b="1" u="sng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Couples' tickets are sold ONLY to those bringing a </a:t>
            </a:r>
            <a:r>
              <a:rPr lang="en-US" altLang="en-US" sz="2000" b="1" u="sng" dirty="0">
                <a:solidFill>
                  <a:schemeClr val="tx1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non-Murphy DATE</a:t>
            </a:r>
            <a:r>
              <a:rPr lang="en-US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friends are not allowed, only DATES. 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 have </a:t>
            </a:r>
            <a:r>
              <a:rPr lang="en-US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friend who 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</a:t>
            </a:r>
            <a:r>
              <a:rPr lang="en-US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want to attend, then 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will need </a:t>
            </a:r>
            <a:r>
              <a:rPr lang="en-US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find 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friend </a:t>
            </a:r>
            <a:r>
              <a:rPr lang="en-US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Murphy date. 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US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addition, </a:t>
            </a:r>
            <a:r>
              <a:rPr lang="en-US" altLang="en-US" sz="2000" b="1" u="sng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completed guest request forms with attached photocopied ID </a:t>
            </a:r>
            <a:r>
              <a:rPr lang="en-US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 be required in order to purchase a </a:t>
            </a:r>
            <a:r>
              <a:rPr lang="en-US" altLang="en-US" sz="2000" b="1" u="sng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couples' ticket</a:t>
            </a:r>
            <a:r>
              <a:rPr lang="en-US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altLang="en-US" sz="2000" dirty="0" smtClean="0">
              <a:solidFill>
                <a:srgbClr val="000000"/>
              </a:solidFill>
              <a:latin typeface="Tw Cen MT" panose="020B06020201040206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Middle school </a:t>
            </a:r>
            <a:r>
              <a:rPr lang="en-US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students, 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adults </a:t>
            </a:r>
            <a:r>
              <a:rPr lang="en-US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 20 years of age, and h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igh </a:t>
            </a:r>
            <a:r>
              <a:rPr lang="en-US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chool drop-outs </a:t>
            </a:r>
            <a:r>
              <a:rPr lang="en-US" altLang="en-US" sz="2000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 not be allowed to attend as 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guests.</a:t>
            </a:r>
            <a:endParaRPr lang="en-US" altLang="en-US" sz="2000" dirty="0">
              <a:latin typeface="Tw Cen MT" panose="020B06020201040206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6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of Conduct Policies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97280" y="1932020"/>
            <a:ext cx="8241475" cy="4445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purchasing a homecoming dance ticket, all students are agreeing to the following guidelines.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to drink alcoholic beverages before or during the school function.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to smoke at the school function.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conduct oneself as a lady or gentleman at all times during the school function.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uphold all Murphy High School and Mobile County Public Schools rules and regulations.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on the </a:t>
            </a:r>
            <a:r>
              <a:rPr lang="en-US" sz="2000" b="1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Admit </a:t>
            </a:r>
            <a:r>
              <a:rPr lang="en-US" sz="20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or students with disciple problems will not be allowed to attend the dance and should not purchase a ticket.  </a:t>
            </a:r>
            <a:r>
              <a:rPr lang="en-US" sz="2000" b="1" u="sng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Tickets are non-refundable and </a:t>
            </a:r>
            <a:r>
              <a:rPr lang="en-US" sz="2000" b="1" u="sng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non-exchangeable, </a:t>
            </a:r>
            <a:r>
              <a:rPr lang="en-US" sz="2000" b="1" u="sng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if the student is </a:t>
            </a:r>
            <a:r>
              <a:rPr lang="en-US" sz="2000" b="1" u="sng" dirty="0" smtClean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disciplined after buying a ticket.</a:t>
            </a:r>
            <a:endParaRPr lang="en-US" sz="2000" b="1" u="sng" dirty="0">
              <a:effectLst/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083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 Code for Ladies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275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Tw Cen MT" panose="020B0602020104020603" pitchFamily="34" charset="0"/>
              </a:rPr>
              <a:t>The Homecoming dance is not a formal affair; it is semi-formal!  This means that ladies can wear anything from a nice “Sunday” dress  or skirt and blouse, to a sparkly party dress.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Tw Cen MT" panose="020B0602020104020603" pitchFamily="34" charset="0"/>
              </a:rPr>
              <a:t>Usually dresses are not floor length—hems go from mid-shin to above the knee.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Tw Cen MT" panose="020B0602020104020603" pitchFamily="34" charset="0"/>
              </a:rPr>
              <a:t>Cut-outs, deep open necklines, and  low open backs are NOT allowed.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Tw Cen MT" panose="020B0602020104020603" pitchFamily="34" charset="0"/>
              </a:rPr>
              <a:t>Remember—this is a school dance, not </a:t>
            </a:r>
            <a:r>
              <a:rPr lang="en-US" dirty="0">
                <a:latin typeface="Tw Cen MT" panose="020B0602020104020603" pitchFamily="34" charset="0"/>
              </a:rPr>
              <a:t>an adult </a:t>
            </a:r>
            <a:r>
              <a:rPr lang="en-US" dirty="0" smtClean="0">
                <a:latin typeface="Tw Cen MT" panose="020B0602020104020603" pitchFamily="34" charset="0"/>
              </a:rPr>
              <a:t>Mardi </a:t>
            </a:r>
            <a:r>
              <a:rPr lang="en-US" dirty="0">
                <a:latin typeface="Tw Cen MT" panose="020B0602020104020603" pitchFamily="34" charset="0"/>
              </a:rPr>
              <a:t>Gras </a:t>
            </a:r>
            <a:r>
              <a:rPr lang="en-US" dirty="0" smtClean="0">
                <a:latin typeface="Tw Cen MT" panose="020B0602020104020603" pitchFamily="34" charset="0"/>
              </a:rPr>
              <a:t>ball!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Tw Cen MT" panose="020B0602020104020603" pitchFamily="34" charset="0"/>
              </a:rPr>
              <a:t>If in doubt – see Ms. Crandle, Ms. Gardner, or Dr. Jackson with a photo of your dress BEFORE you buy it!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Tw Cen MT" panose="020B0602020104020603" pitchFamily="34" charset="0"/>
              </a:rPr>
              <a:t>Wear shoes that you can DANCE in!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2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 Code for Ladies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to wear	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23" y="2582863"/>
            <a:ext cx="2913791" cy="3378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not to wear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340" y="2582863"/>
            <a:ext cx="2026920" cy="3378200"/>
          </a:xfrm>
        </p:spPr>
      </p:pic>
    </p:spTree>
    <p:extLst>
      <p:ext uri="{BB962C8B-B14F-4D97-AF65-F5344CB8AC3E}">
        <p14:creationId xmlns:p14="http://schemas.microsoft.com/office/powerpoint/2010/main" val="17583507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468</TotalTime>
  <Words>854</Words>
  <Application>Microsoft Office PowerPoint</Application>
  <PresentationFormat>Widescreen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Century Schoolbook</vt:lpstr>
      <vt:lpstr>Symbol</vt:lpstr>
      <vt:lpstr>Times New Roman</vt:lpstr>
      <vt:lpstr>Tw Cen MT</vt:lpstr>
      <vt:lpstr>Wingdings</vt:lpstr>
      <vt:lpstr>Retrospect</vt:lpstr>
      <vt:lpstr>Homecoming 2017</vt:lpstr>
      <vt:lpstr> Spirit Week Information:  “Beyond the Lights”  October 16-20</vt:lpstr>
      <vt:lpstr>Spirit Week Information:  Wednesday, Thursday, and Friday</vt:lpstr>
      <vt:lpstr>Dance Information</vt:lpstr>
      <vt:lpstr>Dance Tickets: Sale Dates and Procedures</vt:lpstr>
      <vt:lpstr>Bringing a guest? Follow these rules!</vt:lpstr>
      <vt:lpstr>Code of Conduct Policies</vt:lpstr>
      <vt:lpstr>Dress Code for Ladies</vt:lpstr>
      <vt:lpstr>Dress Code for Ladies</vt:lpstr>
      <vt:lpstr>Dress Code for Ladies</vt:lpstr>
      <vt:lpstr>Dress Code for Ladies</vt:lpstr>
      <vt:lpstr>Dress Code for Gentlemen</vt:lpstr>
      <vt:lpstr>Dress Code for Gentlemen</vt:lpstr>
      <vt:lpstr>Dress Code for Gentlemen</vt:lpstr>
      <vt:lpstr>Dress Code for Gentlemen</vt:lpstr>
      <vt:lpstr>How to have fun at the dance</vt:lpstr>
      <vt:lpstr>Sources for Photographs</vt:lpstr>
    </vt:vector>
  </TitlesOfParts>
  <Company>MCPSS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Homecoming 2015</dc:title>
  <dc:creator>Kearley, Carmen/Murphy</dc:creator>
  <cp:lastModifiedBy>Kearley, Carmen/Murphy</cp:lastModifiedBy>
  <cp:revision>39</cp:revision>
  <dcterms:created xsi:type="dcterms:W3CDTF">2015-10-13T13:38:55Z</dcterms:created>
  <dcterms:modified xsi:type="dcterms:W3CDTF">2017-10-05T13:30:09Z</dcterms:modified>
</cp:coreProperties>
</file>