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8" r:id="rId3"/>
    <p:sldId id="269" r:id="rId4"/>
    <p:sldId id="264" r:id="rId5"/>
    <p:sldId id="261" r:id="rId6"/>
    <p:sldId id="257" r:id="rId7"/>
    <p:sldId id="259" r:id="rId8"/>
    <p:sldId id="260" r:id="rId9"/>
    <p:sldId id="263" r:id="rId10"/>
    <p:sldId id="262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33"/>
  </p:normalViewPr>
  <p:slideViewPr>
    <p:cSldViewPr snapToGrid="0" snapToObjects="1">
      <p:cViewPr varScale="1">
        <p:scale>
          <a:sx n="90" d="100"/>
          <a:sy n="90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EF45-2198-7C4D-95C8-09771222F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5461AE-F382-FA43-A3FA-EEC956F3F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0EE15-D3D3-334F-A8DB-3D6028DF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63A96-9DC4-DB49-960D-4CA861DF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85899-E436-CD47-80AD-89918EE7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2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BF48-BDE3-D34D-BFEA-F4D29122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2278E5-E76E-FE4C-B8A5-232E61A79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95A91-DD60-534E-BCAB-CEDE34D92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16A5F-B47F-324C-968B-C54FC60E1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48113-6755-5B42-A65E-1CC4B0E2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022A7-4088-F744-A9D6-28086E732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F2B82-BAE2-2543-8158-C1BCB5B68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95399-7B48-CE44-A440-EC255028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ED4BC-EB6A-9047-8864-23957B95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CDCF6-171E-C54D-A80E-AF9ED00B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2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76C7-2F86-8B40-AB79-C0D0A30F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8B38-AC82-7B44-B592-560BE49BE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FB0C3-B922-E34A-A1B0-E3FEC4AC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F0938-076D-3846-B953-A2B9E04D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CFB25-7DFA-CE44-8A28-9A4A660D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5ADC-397E-474E-B926-DE3A4B1B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4D4E3-BAD7-044A-A94D-6B03CE1A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0B18B-1AFB-BC48-AE64-53C227CE0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78A09-1540-2F42-8679-F06ED29A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A4DAA-FD7D-6C4D-B0E7-6566B7F5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2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0014D-551E-3249-9110-050336E4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F6DB4-AB58-8544-80CE-BD10CFF33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FDCE8-2C35-A246-9484-0C31775EF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5E268-D2F6-0E45-8088-7ACEF158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F3C61-3495-6D43-85A7-D2779D22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42BC9-C1C6-D04A-BC22-3381FA98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2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C8FE-D108-5049-93A2-F030D493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42F2C-2622-194A-8BBE-FE11AE8D6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B8AC3-B8E8-7E4D-A6FE-7934FD151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ACF970-7A29-7E4C-A7C5-30DCDE414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0E8B34-D010-FF4F-81DF-9409D871B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A50D59-4DF7-9540-B603-0C76B136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76CE59-EA31-C440-ACF7-8C40255A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888C6-1F55-DF42-812B-BE5574A7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2C43-4D1F-0B4C-BC25-1EB801BF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2A331C-D458-CD48-B436-B0D3D6A3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85909-6F21-6A4B-B3FB-D7137FAF9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EAF4F-7E00-2F4A-A6C3-C83EE527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6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CA1434-3142-8F4D-B4F4-AB75AA77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689E0-804B-1741-82F1-2FA3E91B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66AED-4FEF-5E4A-BC63-7F0454C7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7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66A0-A928-494E-AD18-6BAEFEF5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30201-F9EB-8240-BE03-A9EB10C24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57F50-888F-2144-8DA6-ABC09D58F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0DFD2-8EA4-5643-A3C2-1D97E105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8934A-A2CD-6C45-B0F9-F605DE1D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EBD50-C544-0142-AE85-992F3B93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6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0DB0-7437-BF44-AE47-337F2706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145FA0-6E3A-C84E-82A4-6489DAD9D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5B353-F943-1649-861D-3270744A2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9EC3B-86D3-284C-920E-5F63392DE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66DE4-6644-9A47-84E8-B037B01F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41F-E5D8-A04C-9781-B650EBF6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2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35F5C7-9FFA-854F-BC6E-85F5F4C7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8CD19-9178-8E4F-BAC4-5976C2D9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AF559-DD28-1246-A166-34D1E32A9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6E4C0-9225-4B4D-AC2F-7418C5C54D1A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05BC2-E3DA-B94C-ACE8-BAFCCDFD8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547F-532C-D140-8A62-5395672DE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C0614-A062-E842-9D49-E410990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9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sotocountyschools.org/dcsdli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75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6617545F-3090-634D-8F06-B58577788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900">
                <a:solidFill>
                  <a:srgbClr val="275B61"/>
                </a:solidFill>
              </a:rPr>
              <a:t>Introduction – Spring 2020</a:t>
            </a:r>
            <a:br>
              <a:rPr lang="en-US" sz="4900">
                <a:solidFill>
                  <a:srgbClr val="275B61"/>
                </a:solidFill>
              </a:rPr>
            </a:br>
            <a:endParaRPr lang="en-US" sz="4900">
              <a:solidFill>
                <a:srgbClr val="275B61"/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2913AC7-AC7E-D844-B40D-637F4840E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18" r="1" b="4717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5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41BE5-8A7A-FC46-A16F-59A2B1BC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>
                <a:latin typeface="Baloo Tammudu" panose="03080902040302020200" pitchFamily="66" charset="77"/>
                <a:cs typeface="Baloo Tammudu" panose="03080902040302020200" pitchFamily="66" charset="77"/>
              </a:rPr>
              <a:t>Home Safety Tips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6DB1E-F4FC-9A4D-8EA9-538D31A45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US" sz="2400" dirty="0">
                <a:cs typeface="Baloo Tammudu" panose="03080902040302020200" pitchFamily="66" charset="77"/>
              </a:rPr>
              <a:t>Keep the device in a common room.</a:t>
            </a:r>
          </a:p>
          <a:p>
            <a:r>
              <a:rPr lang="en-US" sz="2400" dirty="0">
                <a:cs typeface="Baloo Tammudu" panose="03080902040302020200" pitchFamily="66" charset="77"/>
              </a:rPr>
              <a:t>Have a time limit for social media, Internet browsing, online gaming, etc. </a:t>
            </a:r>
          </a:p>
          <a:p>
            <a:r>
              <a:rPr lang="en-US" sz="2400" dirty="0">
                <a:cs typeface="Baloo Tammudu" panose="03080902040302020200" pitchFamily="66" charset="77"/>
              </a:rPr>
              <a:t>Have a curfew for computer use. Place the computer in a common area to charge overnight. </a:t>
            </a:r>
          </a:p>
        </p:txBody>
      </p:sp>
    </p:spTree>
    <p:extLst>
      <p:ext uri="{BB962C8B-B14F-4D97-AF65-F5344CB8AC3E}">
        <p14:creationId xmlns:p14="http://schemas.microsoft.com/office/powerpoint/2010/main" val="1581502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E210C-60F3-AC4C-BCE3-0D5C9393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430"/>
            <a:ext cx="4245429" cy="22063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Connect to Wifi (Laptops) </a:t>
            </a: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AF1E5E62-9EB9-408E-AE53-A04A4C81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nectingtowifi_CO2HDz.mp4" descr="Connectingtowifi_CO2HDz.mp4">
            <a:hlinkClick r:id="" action="ppaction://media"/>
            <a:extLst>
              <a:ext uri="{FF2B5EF4-FFF2-40B4-BE49-F238E27FC236}">
                <a16:creationId xmlns:a16="http://schemas.microsoft.com/office/drawing/2014/main" id="{C3DEAE41-3DBB-B941-89CA-C6BFD2189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5115" y="967922"/>
            <a:ext cx="5466806" cy="3075076"/>
          </a:xfrm>
          <a:prstGeom prst="rect">
            <a:avLst/>
          </a:prstGeom>
        </p:spPr>
      </p:pic>
      <p:sp>
        <p:nvSpPr>
          <p:cNvPr id="28" name="Freeform 7">
            <a:extLst>
              <a:ext uri="{FF2B5EF4-FFF2-40B4-BE49-F238E27FC236}">
                <a16:creationId xmlns:a16="http://schemas.microsoft.com/office/drawing/2014/main" id="{9C5704B2-7C5B-4738-AF0D-4A2756A6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DFB36DC4-A410-4DF1-8453-1D85743F5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683319"/>
            <a:ext cx="7092887" cy="2174681"/>
          </a:xfrm>
          <a:custGeom>
            <a:avLst/>
            <a:gdLst>
              <a:gd name="connsiteX0" fmla="*/ 0 w 7092887"/>
              <a:gd name="connsiteY0" fmla="*/ 0 h 2174681"/>
              <a:gd name="connsiteX1" fmla="*/ 7092887 w 7092887"/>
              <a:gd name="connsiteY1" fmla="*/ 0 h 2174681"/>
              <a:gd name="connsiteX2" fmla="*/ 6085725 w 7092887"/>
              <a:gd name="connsiteY2" fmla="*/ 2174681 h 2174681"/>
              <a:gd name="connsiteX3" fmla="*/ 1524000 w 7092887"/>
              <a:gd name="connsiteY3" fmla="*/ 2174681 h 2174681"/>
              <a:gd name="connsiteX4" fmla="*/ 1200418 w 7092887"/>
              <a:gd name="connsiteY4" fmla="*/ 2174681 h 2174681"/>
              <a:gd name="connsiteX5" fmla="*/ 0 w 7092887"/>
              <a:gd name="connsiteY5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2887" h="2174681">
                <a:moveTo>
                  <a:pt x="0" y="0"/>
                </a:moveTo>
                <a:lnTo>
                  <a:pt x="7092887" y="0"/>
                </a:lnTo>
                <a:lnTo>
                  <a:pt x="6085725" y="2174681"/>
                </a:lnTo>
                <a:lnTo>
                  <a:pt x="1524000" y="2174681"/>
                </a:lnTo>
                <a:lnTo>
                  <a:pt x="1200418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5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2902-3FA8-A642-B8BE-C4A0F775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dirty="0"/>
              <a:t>School Specific Information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5788E-1886-4648-AF1E-A6748A4F0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7333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BD442-3B82-FB4A-9753-85D572C6D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DCS Digital Initiative Information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98B25-5BBC-A142-99CA-3269B72D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https://www.desotocountyschools.org/dcsdli</a:t>
            </a:r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766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B6CA1-4031-C943-8DD0-E681D9E9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following slides will give you information about Digital Citizenship guidelines and how to care for your DCS Device.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920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20E5-D201-EA4C-BC93-336ECB4C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>
                <a:latin typeface="Baloo Tammudu" panose="03080902040302020200" pitchFamily="66" charset="77"/>
                <a:cs typeface="Baloo Tammudu" panose="03080902040302020200" pitchFamily="66" charset="77"/>
              </a:rPr>
              <a:t>Care &amp; Maintenance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838C1-D807-984E-9769-985116170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1687908"/>
            <a:ext cx="9367204" cy="45300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Do NOT write, draw, label, etc. the case or laptop in anyway.</a:t>
            </a:r>
          </a:p>
          <a:p>
            <a:r>
              <a:rPr lang="en-US" sz="2400" dirty="0"/>
              <a:t>Do NOT eat or drink around your laptop.</a:t>
            </a:r>
          </a:p>
          <a:p>
            <a:r>
              <a:rPr lang="en-US" sz="2400" dirty="0"/>
              <a:t>Wipe clean with a soft, dry cloth. Do NOT use any type of spray. </a:t>
            </a:r>
          </a:p>
          <a:p>
            <a:r>
              <a:rPr lang="en-US" sz="2400" dirty="0"/>
              <a:t>Do NOT leave it in the car or outside. </a:t>
            </a:r>
          </a:p>
          <a:p>
            <a:r>
              <a:rPr lang="en-US" sz="2400" dirty="0"/>
              <a:t>Do NOT close your laptop with any objects resting on the keyboard. For example, do not rest your pencil or pen on the keyboard. </a:t>
            </a:r>
          </a:p>
        </p:txBody>
      </p:sp>
    </p:spTree>
    <p:extLst>
      <p:ext uri="{BB962C8B-B14F-4D97-AF65-F5344CB8AC3E}">
        <p14:creationId xmlns:p14="http://schemas.microsoft.com/office/powerpoint/2010/main" val="2617365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7D4B5-E23B-9E4F-A8DB-040BC2DB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65760"/>
            <a:ext cx="9912072" cy="1188404"/>
          </a:xfrm>
        </p:spPr>
        <p:txBody>
          <a:bodyPr>
            <a:normAutofit/>
          </a:bodyPr>
          <a:lstStyle/>
          <a:p>
            <a:r>
              <a:rPr lang="en-US">
                <a:latin typeface="Baloo Tammudu" panose="03080902040302020200" pitchFamily="66" charset="77"/>
                <a:cs typeface="Baloo Tammudu" panose="03080902040302020200" pitchFamily="66" charset="77"/>
              </a:rPr>
              <a:t>Damaged Devices 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6AAF8-FA68-7D47-AD5B-67311916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174358"/>
            <a:ext cx="7731642" cy="404546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The process for reporting damage starts at the school level, where personnel will investigate damages and make a determination of misuse or accidental damage. </a:t>
            </a: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(Insert School Specific Information for Damaged Device Procedures) </a:t>
            </a:r>
          </a:p>
        </p:txBody>
      </p:sp>
    </p:spTree>
    <p:extLst>
      <p:ext uri="{BB962C8B-B14F-4D97-AF65-F5344CB8AC3E}">
        <p14:creationId xmlns:p14="http://schemas.microsoft.com/office/powerpoint/2010/main" val="426331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DE205-84D5-EE4E-80CC-D1833A24F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>
                <a:latin typeface="Baloo Tammudu" panose="03080902040302020200" pitchFamily="66" charset="77"/>
                <a:cs typeface="Baloo Tammudu" panose="03080902040302020200" pitchFamily="66" charset="77"/>
              </a:rPr>
              <a:t>Online Etiquette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6E40-82BE-8B4B-A282-AF99C7511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US" sz="2400" dirty="0">
                <a:cs typeface="Baloo Tammudu" panose="03080902040302020200" pitchFamily="66" charset="77"/>
              </a:rPr>
              <a:t>Students should always use the Internet, apps, and online sites in a courteous &amp; respectful manner.</a:t>
            </a:r>
          </a:p>
          <a:p>
            <a:r>
              <a:rPr lang="en-US" sz="2400" dirty="0">
                <a:cs typeface="Baloo Tammudu" panose="03080902040302020200" pitchFamily="66" charset="77"/>
              </a:rPr>
              <a:t>Students should know that among the valuable content available online, there is also unverified, incorrect, or inappropriate content.</a:t>
            </a:r>
          </a:p>
          <a:p>
            <a:r>
              <a:rPr lang="en-US" sz="2400" dirty="0">
                <a:cs typeface="Baloo Tammudu" panose="03080902040302020200" pitchFamily="66" charset="77"/>
              </a:rPr>
              <a:t>Students should only use known or trusted sources when conducting research on the Internet.</a:t>
            </a:r>
          </a:p>
          <a:p>
            <a:r>
              <a:rPr lang="en-US" sz="2400" dirty="0">
                <a:cs typeface="Baloo Tammudu" panose="03080902040302020200" pitchFamily="66" charset="77"/>
              </a:rPr>
              <a:t>Once something is online, it cannot be completely removed. Users should remember not to post anything online they would not want students, parents, teachers, or future employers to see.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0936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1073-61DA-4843-88D2-AAB90923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65760"/>
            <a:ext cx="9912072" cy="1188404"/>
          </a:xfrm>
        </p:spPr>
        <p:txBody>
          <a:bodyPr>
            <a:normAutofit/>
          </a:bodyPr>
          <a:lstStyle/>
          <a:p>
            <a:r>
              <a:rPr lang="en-US">
                <a:latin typeface="Baloo Tammudu" panose="03080902040302020200" pitchFamily="66" charset="77"/>
                <a:cs typeface="Baloo Tammudu" panose="03080902040302020200" pitchFamily="66" charset="77"/>
              </a:rPr>
              <a:t>Personal Safety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10998-7A17-174F-A7F5-5442E28C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174358"/>
            <a:ext cx="7731642" cy="4045467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Students should never share personal information over the Internet without parental permission.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Students should never agree to meet in person with someone they meet online without parental permission.</a:t>
            </a:r>
          </a:p>
          <a:p>
            <a:r>
              <a:rPr lang="en-US" sz="2400" dirty="0">
                <a:solidFill>
                  <a:schemeClr val="bg1"/>
                </a:solidFill>
              </a:rPr>
              <a:t>If a student sees a message, comment, image, or anything else online that makes him/her feel concerned, he/she should bring it to the attention of an adult immediately. </a:t>
            </a:r>
          </a:p>
        </p:txBody>
      </p:sp>
    </p:spTree>
    <p:extLst>
      <p:ext uri="{BB962C8B-B14F-4D97-AF65-F5344CB8AC3E}">
        <p14:creationId xmlns:p14="http://schemas.microsoft.com/office/powerpoint/2010/main" val="3294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6074-23F0-464D-B5E9-A35C2121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>
                <a:latin typeface="Baloo Tammudu" panose="03080902040302020200" pitchFamily="66" charset="77"/>
                <a:cs typeface="Baloo Tammudu" panose="03080902040302020200" pitchFamily="66" charset="77"/>
              </a:rPr>
              <a:t>Cyber Bullying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4A25B-48BD-4D47-9A28-F22551144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US" sz="2400" dirty="0">
                <a:cs typeface="Baloo Tammudu" panose="03080902040302020200" pitchFamily="66" charset="77"/>
              </a:rPr>
              <a:t>Cyber bullying of any kind will not be tolerated. This includes, but is not limited to harassing, flaming, denigrating, impersonating, outing, tricking, excluding and cyber stalking. </a:t>
            </a:r>
          </a:p>
          <a:p>
            <a:r>
              <a:rPr lang="en-US" sz="2400" dirty="0">
                <a:cs typeface="Baloo Tammudu" panose="03080902040302020200" pitchFamily="66" charset="77"/>
              </a:rPr>
              <a:t>Students should not send e-mails or post comments with the intent to harass, ridicule, humiliate, intimidate, or harm the targeted individual and create a hostile school environment for the targeted individual. </a:t>
            </a:r>
          </a:p>
          <a:p>
            <a:r>
              <a:rPr lang="en-US" sz="2400" dirty="0">
                <a:cs typeface="Baloo Tammudu" panose="03080902040302020200" pitchFamily="66" charset="77"/>
              </a:rPr>
              <a:t>Engaging in these behaviors or any online activities intended to harm another person (physically or emotionally), will result in disciplinary action. In some cases, cyber bullying can be a crime.</a:t>
            </a:r>
          </a:p>
          <a:p>
            <a:r>
              <a:rPr lang="en-US" sz="2400" dirty="0">
                <a:cs typeface="Baloo Tammudu" panose="03080902040302020200" pitchFamily="66" charset="77"/>
              </a:rPr>
              <a:t>Students should remember that online activities will be monitored. </a:t>
            </a:r>
          </a:p>
        </p:txBody>
      </p:sp>
    </p:spTree>
    <p:extLst>
      <p:ext uri="{BB962C8B-B14F-4D97-AF65-F5344CB8AC3E}">
        <p14:creationId xmlns:p14="http://schemas.microsoft.com/office/powerpoint/2010/main" val="2908660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7295-C3A2-FE44-B594-ED6A7ABB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65760"/>
            <a:ext cx="9912072" cy="1188404"/>
          </a:xfrm>
        </p:spPr>
        <p:txBody>
          <a:bodyPr>
            <a:normAutofit/>
          </a:bodyPr>
          <a:lstStyle/>
          <a:p>
            <a:r>
              <a:rPr lang="en-US">
                <a:latin typeface="Baloo Tammudu" panose="03080902040302020200" pitchFamily="66" charset="77"/>
                <a:cs typeface="Baloo Tammudu" panose="03080902040302020200" pitchFamily="66" charset="77"/>
              </a:rPr>
              <a:t>Student Daily Responsibility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50635-B0D7-6346-8171-9590CDC3E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174358"/>
            <a:ext cx="7731642" cy="4045467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Baloo Tammudu" panose="03080902040302020200" pitchFamily="66" charset="77"/>
              </a:rPr>
              <a:t>Come to school with a fully charged device.</a:t>
            </a:r>
          </a:p>
          <a:p>
            <a:r>
              <a:rPr lang="en-US" sz="2400" dirty="0">
                <a:solidFill>
                  <a:schemeClr val="bg1"/>
                </a:solidFill>
                <a:cs typeface="Baloo Tammudu" panose="03080902040302020200" pitchFamily="66" charset="77"/>
              </a:rPr>
              <a:t>When moving around, always keep your device in your protective sleeve. </a:t>
            </a:r>
          </a:p>
          <a:p>
            <a:r>
              <a:rPr lang="en-US" sz="2400" dirty="0">
                <a:solidFill>
                  <a:schemeClr val="bg1"/>
                </a:solidFill>
                <a:cs typeface="Baloo Tammudu" panose="03080902040302020200" pitchFamily="66" charset="77"/>
              </a:rPr>
              <a:t>YOU are responsible for YOUR device. Do not loan it to other individuals. </a:t>
            </a:r>
          </a:p>
        </p:txBody>
      </p:sp>
    </p:spTree>
    <p:extLst>
      <p:ext uri="{BB962C8B-B14F-4D97-AF65-F5344CB8AC3E}">
        <p14:creationId xmlns:p14="http://schemas.microsoft.com/office/powerpoint/2010/main" val="25370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535</Words>
  <Application>Microsoft Macintosh PowerPoint</Application>
  <PresentationFormat>Widescreen</PresentationFormat>
  <Paragraphs>40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Baloo Tammudu</vt:lpstr>
      <vt:lpstr>Calibri</vt:lpstr>
      <vt:lpstr>Calibri Light</vt:lpstr>
      <vt:lpstr>Office Theme</vt:lpstr>
      <vt:lpstr>Introduction – Spring 2020 </vt:lpstr>
      <vt:lpstr>DCS Digital Initiative Information  </vt:lpstr>
      <vt:lpstr>The following slides will give you information about Digital Citizenship guidelines and how to care for your DCS Device. </vt:lpstr>
      <vt:lpstr>Care &amp; Maintenance</vt:lpstr>
      <vt:lpstr>Damaged Devices </vt:lpstr>
      <vt:lpstr>Online Etiquette</vt:lpstr>
      <vt:lpstr>Personal Safety </vt:lpstr>
      <vt:lpstr>Cyber Bullying </vt:lpstr>
      <vt:lpstr>Student Daily Responsibility </vt:lpstr>
      <vt:lpstr>Home Safety Tips</vt:lpstr>
      <vt:lpstr>How to Connect to Wifi (Laptops) </vt:lpstr>
      <vt:lpstr>School Specific Information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– Spring 2020 </dc:title>
  <dc:creator>Amanda Samples</dc:creator>
  <cp:lastModifiedBy>Amanda Samples</cp:lastModifiedBy>
  <cp:revision>4</cp:revision>
  <dcterms:created xsi:type="dcterms:W3CDTF">2021-01-05T17:58:30Z</dcterms:created>
  <dcterms:modified xsi:type="dcterms:W3CDTF">2021-01-06T01:25:49Z</dcterms:modified>
</cp:coreProperties>
</file>