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5719"/>
    <a:srgbClr val="314843"/>
    <a:srgbClr val="D48D73"/>
    <a:srgbClr val="BE9059"/>
    <a:srgbClr val="4E93A2"/>
    <a:srgbClr val="30AC91"/>
    <a:srgbClr val="F8AC95"/>
    <a:srgbClr val="FDBD1A"/>
    <a:srgbClr val="F8944D"/>
    <a:srgbClr val="132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1"/>
    <p:restoredTop sz="95807"/>
  </p:normalViewPr>
  <p:slideViewPr>
    <p:cSldViewPr snapToGrid="0" snapToObjects="1">
      <p:cViewPr varScale="1">
        <p:scale>
          <a:sx n="72" d="100"/>
          <a:sy n="72" d="100"/>
        </p:scale>
        <p:origin x="28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C88707-CA4F-4E4C-A0F4-FAABFD5E1D0E}"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86748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C88707-CA4F-4E4C-A0F4-FAABFD5E1D0E}"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36195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C88707-CA4F-4E4C-A0F4-FAABFD5E1D0E}"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180053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C88707-CA4F-4E4C-A0F4-FAABFD5E1D0E}"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178384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C88707-CA4F-4E4C-A0F4-FAABFD5E1D0E}"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146568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C88707-CA4F-4E4C-A0F4-FAABFD5E1D0E}"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66922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C88707-CA4F-4E4C-A0F4-FAABFD5E1D0E}" type="datetimeFigureOut">
              <a:rPr lang="en-US" smtClean="0"/>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310546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C88707-CA4F-4E4C-A0F4-FAABFD5E1D0E}"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18805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88707-CA4F-4E4C-A0F4-FAABFD5E1D0E}"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231958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DC88707-CA4F-4E4C-A0F4-FAABFD5E1D0E}"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302036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DC88707-CA4F-4E4C-A0F4-FAABFD5E1D0E}"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9D6FC-596E-104A-858A-906164226D0D}" type="slidenum">
              <a:rPr lang="en-US" smtClean="0"/>
              <a:t>‹#›</a:t>
            </a:fld>
            <a:endParaRPr lang="en-US"/>
          </a:p>
        </p:txBody>
      </p:sp>
    </p:spTree>
    <p:extLst>
      <p:ext uri="{BB962C8B-B14F-4D97-AF65-F5344CB8AC3E}">
        <p14:creationId xmlns:p14="http://schemas.microsoft.com/office/powerpoint/2010/main" val="187223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DC88707-CA4F-4E4C-A0F4-FAABFD5E1D0E}" type="datetimeFigureOut">
              <a:rPr lang="en-US" smtClean="0"/>
              <a:t>7/28/2021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3399D6FC-596E-104A-858A-906164226D0D}" type="slidenum">
              <a:rPr lang="en-US" smtClean="0"/>
              <a:t>‹#›</a:t>
            </a:fld>
            <a:endParaRPr lang="en-US"/>
          </a:p>
        </p:txBody>
      </p:sp>
    </p:spTree>
    <p:extLst>
      <p:ext uri="{BB962C8B-B14F-4D97-AF65-F5344CB8AC3E}">
        <p14:creationId xmlns:p14="http://schemas.microsoft.com/office/powerpoint/2010/main" val="4976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ber.hardee@hcbe.ne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E14EEE-1028-4B4D-A5F1-1DB83C628A00}"/>
              </a:ext>
            </a:extLst>
          </p:cNvPr>
          <p:cNvSpPr txBox="1"/>
          <p:nvPr/>
        </p:nvSpPr>
        <p:spPr>
          <a:xfrm rot="21243370">
            <a:off x="450576" y="2436994"/>
            <a:ext cx="3522345" cy="2462213"/>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My name is Amber Hardee and I am so happy to be a part of WRHS family. More importantly, I am EXCITED to be your teacher. This is my 3</a:t>
            </a:r>
            <a:r>
              <a:rPr lang="en-US" sz="1400" baseline="30000" dirty="0">
                <a:latin typeface="Times New Roman" panose="02020603050405020304" pitchFamily="18" charset="0"/>
                <a:cs typeface="Times New Roman" panose="02020603050405020304" pitchFamily="18" charset="0"/>
              </a:rPr>
              <a:t>rd</a:t>
            </a:r>
            <a:r>
              <a:rPr lang="en-US" sz="1400" dirty="0">
                <a:latin typeface="Times New Roman" panose="02020603050405020304" pitchFamily="18" charset="0"/>
                <a:cs typeface="Times New Roman" panose="02020603050405020304" pitchFamily="18" charset="0"/>
              </a:rPr>
              <a:t> year teaching Business Financial Management and I absolutely love it</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Our year will be filled with gaining development skills for the finance world with opportunities that expand beyond basic business skills into technology, financial literacy, and accounting. I’m excited to make this my best year yet!</a:t>
            </a:r>
          </a:p>
        </p:txBody>
      </p:sp>
      <p:sp>
        <p:nvSpPr>
          <p:cNvPr id="3" name="TextBox 2">
            <a:extLst>
              <a:ext uri="{FF2B5EF4-FFF2-40B4-BE49-F238E27FC236}">
                <a16:creationId xmlns:a16="http://schemas.microsoft.com/office/drawing/2014/main" id="{B66BE2B1-FF6B-944F-9040-9A7A344F0077}"/>
              </a:ext>
            </a:extLst>
          </p:cNvPr>
          <p:cNvSpPr txBox="1"/>
          <p:nvPr/>
        </p:nvSpPr>
        <p:spPr>
          <a:xfrm>
            <a:off x="4258235" y="1873623"/>
            <a:ext cx="3083859" cy="1569660"/>
          </a:xfrm>
          <a:prstGeom prst="rect">
            <a:avLst/>
          </a:prstGeom>
          <a:noFill/>
        </p:spPr>
        <p:txBody>
          <a:bodyPr wrap="square" rtlCol="0">
            <a:spAutoFit/>
          </a:bodyPr>
          <a:lstStyle/>
          <a:p>
            <a:pPr lvl="0" algn="ctr" defTabSz="457200"/>
            <a:r>
              <a:rPr lang="en-US" sz="1600" dirty="0">
                <a:solidFill>
                  <a:prstClr val="black"/>
                </a:solidFill>
                <a:latin typeface="Times New Roman" panose="02020603050405020304" pitchFamily="18" charset="0"/>
                <a:cs typeface="Times New Roman" panose="02020603050405020304" pitchFamily="18" charset="0"/>
              </a:rPr>
              <a:t>I completed my Bachelor’s Degree at Fort Valley State University in Accounting. I have also completed my Masters of Business Administration (MBA) at Clayton State University. </a:t>
            </a:r>
          </a:p>
        </p:txBody>
      </p:sp>
      <p:sp>
        <p:nvSpPr>
          <p:cNvPr id="4" name="TextBox 3">
            <a:extLst>
              <a:ext uri="{FF2B5EF4-FFF2-40B4-BE49-F238E27FC236}">
                <a16:creationId xmlns:a16="http://schemas.microsoft.com/office/drawing/2014/main" id="{552CBB71-2AE4-424E-8B3E-A6AA18C34CEE}"/>
              </a:ext>
            </a:extLst>
          </p:cNvPr>
          <p:cNvSpPr txBox="1"/>
          <p:nvPr/>
        </p:nvSpPr>
        <p:spPr>
          <a:xfrm>
            <a:off x="4258235" y="4580964"/>
            <a:ext cx="3083859" cy="584775"/>
          </a:xfrm>
          <a:prstGeom prst="rect">
            <a:avLst/>
          </a:prstGeom>
          <a:noFill/>
        </p:spPr>
        <p:txBody>
          <a:bodyPr wrap="square" rtlCol="0">
            <a:spAutoFit/>
          </a:bodyPr>
          <a:lstStyle/>
          <a:p>
            <a:pPr lvl="0" algn="ctr" defTabSz="457200"/>
            <a:r>
              <a:rPr lang="en-US" sz="1600" dirty="0">
                <a:solidFill>
                  <a:prstClr val="black"/>
                </a:solidFill>
                <a:latin typeface="Times New Roman" panose="02020603050405020304" pitchFamily="18" charset="0"/>
                <a:cs typeface="Times New Roman" panose="02020603050405020304" pitchFamily="18" charset="0"/>
              </a:rPr>
              <a:t>Email: </a:t>
            </a:r>
            <a:r>
              <a:rPr lang="en-US" sz="1600" dirty="0">
                <a:solidFill>
                  <a:prstClr val="black"/>
                </a:solidFill>
                <a:latin typeface="Times New Roman" panose="02020603050405020304" pitchFamily="18" charset="0"/>
                <a:cs typeface="Times New Roman" panose="02020603050405020304" pitchFamily="18" charset="0"/>
                <a:hlinkClick r:id="rId3"/>
              </a:rPr>
              <a:t>amber.hardee@hcbe.net</a:t>
            </a:r>
            <a:endParaRPr lang="en-US" sz="1600" dirty="0">
              <a:solidFill>
                <a:prstClr val="black"/>
              </a:solidFill>
              <a:latin typeface="Times New Roman" panose="02020603050405020304" pitchFamily="18" charset="0"/>
              <a:cs typeface="Times New Roman" panose="02020603050405020304" pitchFamily="18" charset="0"/>
            </a:endParaRPr>
          </a:p>
          <a:p>
            <a:pPr lvl="0" algn="ctr" defTabSz="457200"/>
            <a:r>
              <a:rPr lang="en-US" sz="1600" dirty="0">
                <a:solidFill>
                  <a:prstClr val="black"/>
                </a:solidFill>
                <a:latin typeface="Times New Roman" panose="02020603050405020304" pitchFamily="18" charset="0"/>
                <a:cs typeface="Times New Roman" panose="02020603050405020304" pitchFamily="18" charset="0"/>
              </a:rPr>
              <a:t> School phone #: (478) 929 - 7877</a:t>
            </a:r>
          </a:p>
        </p:txBody>
      </p:sp>
      <p:sp>
        <p:nvSpPr>
          <p:cNvPr id="5" name="TextBox 4">
            <a:extLst>
              <a:ext uri="{FF2B5EF4-FFF2-40B4-BE49-F238E27FC236}">
                <a16:creationId xmlns:a16="http://schemas.microsoft.com/office/drawing/2014/main" id="{0713B5B9-6655-164D-ACAD-EB86254C3D26}"/>
              </a:ext>
            </a:extLst>
          </p:cNvPr>
          <p:cNvSpPr txBox="1"/>
          <p:nvPr/>
        </p:nvSpPr>
        <p:spPr>
          <a:xfrm>
            <a:off x="471034" y="6181510"/>
            <a:ext cx="3083859" cy="2062103"/>
          </a:xfrm>
          <a:prstGeom prst="rect">
            <a:avLst/>
          </a:prstGeom>
          <a:noFill/>
        </p:spPr>
        <p:txBody>
          <a:bodyPr wrap="square" rtlCol="0">
            <a:spAutoFit/>
          </a:bodyPr>
          <a:lstStyle/>
          <a:p>
            <a:pPr lvl="0" algn="ctr" defTabSz="457200"/>
            <a:r>
              <a:rPr lang="en-US" sz="1600" dirty="0">
                <a:solidFill>
                  <a:prstClr val="black"/>
                </a:solidFill>
              </a:rPr>
              <a:t>Color : Pink</a:t>
            </a:r>
          </a:p>
          <a:p>
            <a:pPr lvl="0" algn="ctr" defTabSz="457200"/>
            <a:r>
              <a:rPr lang="en-US" sz="1600" dirty="0">
                <a:solidFill>
                  <a:prstClr val="black"/>
                </a:solidFill>
              </a:rPr>
              <a:t>Food: Grilled food</a:t>
            </a:r>
          </a:p>
          <a:p>
            <a:pPr lvl="0" algn="ctr" defTabSz="457200"/>
            <a:r>
              <a:rPr lang="en-US" sz="1600" dirty="0">
                <a:solidFill>
                  <a:prstClr val="black"/>
                </a:solidFill>
              </a:rPr>
              <a:t>Season: Fall</a:t>
            </a:r>
          </a:p>
          <a:p>
            <a:pPr lvl="0" algn="ctr" defTabSz="457200"/>
            <a:r>
              <a:rPr lang="en-US" sz="1600" dirty="0">
                <a:solidFill>
                  <a:prstClr val="black"/>
                </a:solidFill>
              </a:rPr>
              <a:t>Subject: Math</a:t>
            </a:r>
          </a:p>
          <a:p>
            <a:pPr lvl="0" algn="ctr" defTabSz="457200"/>
            <a:r>
              <a:rPr lang="en-US" sz="1600" dirty="0">
                <a:solidFill>
                  <a:prstClr val="black"/>
                </a:solidFill>
              </a:rPr>
              <a:t>Sport: Dance</a:t>
            </a:r>
          </a:p>
          <a:p>
            <a:pPr lvl="0" algn="ctr" defTabSz="457200"/>
            <a:r>
              <a:rPr lang="en-US" sz="1600" dirty="0">
                <a:solidFill>
                  <a:prstClr val="black"/>
                </a:solidFill>
              </a:rPr>
              <a:t>Animal: Cheetah</a:t>
            </a:r>
          </a:p>
          <a:p>
            <a:pPr lvl="0" algn="ctr" defTabSz="457200"/>
            <a:r>
              <a:rPr lang="en-US" sz="1600" dirty="0">
                <a:solidFill>
                  <a:prstClr val="black"/>
                </a:solidFill>
              </a:rPr>
              <a:t>Hobby: Hairstylist</a:t>
            </a:r>
          </a:p>
          <a:p>
            <a:pPr lvl="0" algn="ctr" defTabSz="457200"/>
            <a:r>
              <a:rPr lang="en-US" sz="1600" dirty="0">
                <a:solidFill>
                  <a:prstClr val="black"/>
                </a:solidFill>
              </a:rPr>
              <a:t>Fav Person: My son </a:t>
            </a:r>
          </a:p>
        </p:txBody>
      </p:sp>
      <p:pic>
        <p:nvPicPr>
          <p:cNvPr id="7" name="Picture 6"/>
          <p:cNvPicPr>
            <a:picLocks noChangeAspect="1"/>
          </p:cNvPicPr>
          <p:nvPr/>
        </p:nvPicPr>
        <p:blipFill rotWithShape="1">
          <a:blip r:embed="rId4"/>
          <a:srcRect t="11476" r="7529" b="25657"/>
          <a:stretch/>
        </p:blipFill>
        <p:spPr>
          <a:xfrm rot="21282668">
            <a:off x="4391026" y="5829300"/>
            <a:ext cx="2876549" cy="2607520"/>
          </a:xfrm>
          <a:prstGeom prst="ellipse">
            <a:avLst/>
          </a:prstGeom>
          <a:ln>
            <a:noFill/>
          </a:ln>
          <a:effectLst>
            <a:softEdge rad="112500"/>
          </a:effectLst>
        </p:spPr>
      </p:pic>
    </p:spTree>
    <p:extLst>
      <p:ext uri="{BB962C8B-B14F-4D97-AF65-F5344CB8AC3E}">
        <p14:creationId xmlns:p14="http://schemas.microsoft.com/office/powerpoint/2010/main" val="20823370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0ADBBE-04F7-DF41-98CD-164F4DDF30B4}" vid="{BD18AAF6-A7F9-064F-B2F2-8B18032C5204}"/>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154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McKenzie</dc:creator>
  <cp:lastModifiedBy>Hardee, Amber</cp:lastModifiedBy>
  <cp:revision>41</cp:revision>
  <dcterms:created xsi:type="dcterms:W3CDTF">2019-03-11T20:27:44Z</dcterms:created>
  <dcterms:modified xsi:type="dcterms:W3CDTF">2021-07-28T16:00:18Z</dcterms:modified>
</cp:coreProperties>
</file>