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1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71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21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6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58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5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5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4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9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49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26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4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F6FE7-4141-471E-A6B6-6C14C9294036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DAA5C-D2B9-4A58-93DE-F0F2C51ED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2730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3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290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2893744" y="2512918"/>
            <a:ext cx="9016765" cy="4211577"/>
            <a:chOff x="2893744" y="2512918"/>
            <a:chExt cx="9016765" cy="421157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27486">
              <a:off x="5227133" y="3568423"/>
              <a:ext cx="4076593" cy="31560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93744" y="2512918"/>
              <a:ext cx="9016765" cy="19508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357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417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4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011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2938389" y="2590639"/>
            <a:ext cx="9388654" cy="3926502"/>
            <a:chOff x="2938389" y="2590639"/>
            <a:chExt cx="9388654" cy="3926502"/>
          </a:xfrm>
        </p:grpSpPr>
        <p:pic>
          <p:nvPicPr>
            <p:cNvPr id="4" name="Picture 17" descr="ANd9GcSa4-sTGBTDTjXDgvzmlSuACBgyLG1-Cy35hkqv3_Kcwsv-qzA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9524" y="3940653"/>
              <a:ext cx="3871772" cy="257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8389" y="2590639"/>
              <a:ext cx="9388654" cy="16460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737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23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778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57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209" y="2492132"/>
            <a:ext cx="9144793" cy="40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8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437" y="4711238"/>
            <a:ext cx="8730229" cy="18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448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371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349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93" y="2494966"/>
            <a:ext cx="8468078" cy="448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5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1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887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994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908" y="4590562"/>
            <a:ext cx="852904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447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608" y="2421261"/>
            <a:ext cx="7132938" cy="39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1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159" y="4248622"/>
            <a:ext cx="8980186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032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608" y="2098741"/>
            <a:ext cx="7145131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9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85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134" y="2070679"/>
            <a:ext cx="7242676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066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374" y="2172938"/>
            <a:ext cx="7571888" cy="43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7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51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871" y="2098741"/>
            <a:ext cx="7139035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6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063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3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63" y="3732661"/>
            <a:ext cx="8900931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93" y="3271891"/>
            <a:ext cx="11089585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7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36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31" y="4287891"/>
            <a:ext cx="11095682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78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41" y="2091732"/>
            <a:ext cx="11455377" cy="15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7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29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01" y="5382640"/>
            <a:ext cx="11418798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20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78" y="4287891"/>
            <a:ext cx="1149195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4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205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002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5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227" y="2616199"/>
            <a:ext cx="1344749" cy="134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8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874" y="2727467"/>
            <a:ext cx="2975106" cy="13351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147" y="3292877"/>
            <a:ext cx="2981202" cy="1341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355" y="3925648"/>
            <a:ext cx="2975106" cy="13656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6403" y="4481914"/>
            <a:ext cx="2987299" cy="13595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6644" y="5180132"/>
            <a:ext cx="2969009" cy="13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5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676" y="2570979"/>
            <a:ext cx="9370364" cy="19508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912" y="3787106"/>
            <a:ext cx="6992718" cy="28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19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8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083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Widescreen</PresentationFormat>
  <Paragraphs>0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Dawn Turner</dc:creator>
  <cp:lastModifiedBy>Troy Hanson</cp:lastModifiedBy>
  <cp:revision>4</cp:revision>
  <dcterms:created xsi:type="dcterms:W3CDTF">2015-09-11T15:04:51Z</dcterms:created>
  <dcterms:modified xsi:type="dcterms:W3CDTF">2015-12-11T03:34:00Z</dcterms:modified>
</cp:coreProperties>
</file>