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2" r:id="rId33"/>
    <p:sldId id="28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Janda Quirkygirl" panose="02000506000000020003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2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3EE-61D5-49BD-B01C-8BD86169BA0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CD8E-FBBC-4089-A7AF-45FF4A6A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kjbbenefield@gmail.com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acherspayteachers.com/Store/Kelly-Benefiel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Product/Digital-Paper-Pack-New-Years-Eve-Papers-661372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cherspayteachers.com/Store/Kelly-Benefield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teacherspayteachers.com/Store/Kimberly-Geswein-Fon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1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2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7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73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6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9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5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581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anda Quirkygirl" panose="02000506000000020003" pitchFamily="2" charset="0"/>
              </a:rPr>
              <a:t>If you have any questions, please contact me at </a:t>
            </a:r>
            <a:r>
              <a:rPr lang="en-US" sz="3200" b="1" dirty="0" smtClean="0">
                <a:latin typeface="Janda Quirkygirl" panose="02000506000000020003" pitchFamily="2" charset="0"/>
                <a:hlinkClick r:id="rId3"/>
              </a:rPr>
              <a:t>kjbbenefield@gmail.com</a:t>
            </a:r>
            <a:r>
              <a:rPr lang="en-US" sz="3200" b="1" dirty="0" smtClean="0">
                <a:latin typeface="Janda Quirkygirl" panose="02000506000000020003" pitchFamily="2" charset="0"/>
              </a:rPr>
              <a:t>.</a:t>
            </a:r>
          </a:p>
          <a:p>
            <a:pPr algn="ctr"/>
            <a:r>
              <a:rPr lang="en-US" sz="3200" b="1" dirty="0" smtClean="0">
                <a:latin typeface="Janda Quirkygirl" panose="02000506000000020003" pitchFamily="2" charset="0"/>
              </a:rPr>
              <a:t>Visit my </a:t>
            </a:r>
            <a:r>
              <a:rPr lang="en-US" sz="3200" b="1" dirty="0" smtClean="0">
                <a:latin typeface="Janda Quirkygirl" panose="02000506000000020003" pitchFamily="2" charset="0"/>
                <a:hlinkClick r:id="rId4"/>
              </a:rPr>
              <a:t>store</a:t>
            </a:r>
            <a:r>
              <a:rPr lang="en-US" sz="3200" b="1" dirty="0" smtClean="0">
                <a:latin typeface="Janda Quirkygirl" panose="02000506000000020003" pitchFamily="2" charset="0"/>
              </a:rPr>
              <a:t> for more great products!.</a:t>
            </a:r>
            <a:endParaRPr lang="en-US" sz="3200" b="1" dirty="0">
              <a:latin typeface="Janda Quirkygirl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3581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anda Quirkygirl" panose="02000506000000020003" pitchFamily="2" charset="0"/>
                <a:hlinkClick r:id="rId3"/>
              </a:rPr>
              <a:t>Sonya </a:t>
            </a:r>
            <a:r>
              <a:rPr lang="en-US" sz="3200" b="1" dirty="0" err="1" smtClean="0">
                <a:latin typeface="Janda Quirkygirl" panose="02000506000000020003" pitchFamily="2" charset="0"/>
                <a:hlinkClick r:id="rId3"/>
              </a:rPr>
              <a:t>DeHart</a:t>
            </a:r>
            <a:r>
              <a:rPr lang="en-US" sz="3200" b="1" dirty="0" smtClean="0">
                <a:latin typeface="Janda Quirkygirl" panose="02000506000000020003" pitchFamily="2" charset="0"/>
                <a:hlinkClick r:id="rId3"/>
              </a:rPr>
              <a:t> Designs</a:t>
            </a:r>
            <a:endParaRPr lang="en-US" sz="3200" b="1" dirty="0" smtClean="0">
              <a:latin typeface="Janda Quirkygirl" panose="02000506000000020003" pitchFamily="2" charset="0"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2684546"/>
            <a:ext cx="1524000" cy="762000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04306"/>
            <a:ext cx="1843920" cy="18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2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5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Janda Quirkygirl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Jana Wood</cp:lastModifiedBy>
  <cp:revision>5</cp:revision>
  <dcterms:created xsi:type="dcterms:W3CDTF">2014-04-29T18:49:29Z</dcterms:created>
  <dcterms:modified xsi:type="dcterms:W3CDTF">2018-04-10T13:18:54Z</dcterms:modified>
</cp:coreProperties>
</file>