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039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90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A1DEDB-4FA0-8942-8AB8-84F9D6290CC1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CF14DF-24B7-DE44-A624-9D8AFA5A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q2mq5KOmo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2374KUMOYQ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7Ghyg8ZOyM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Ic7b5tvYaeQ" TargetMode="External"/><Relationship Id="rId4" Type="http://schemas.openxmlformats.org/officeDocument/2006/relationships/hyperlink" Target="https://www.youtube.com/watch?v=KOj5CV_jXl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0vixX3ksbg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DaZ_2VyG4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RtNLj_-yY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267C-B2E8-0749-9EE2-110570A4D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PrescHOOL</a:t>
            </a:r>
            <a:br>
              <a:rPr lang="en-US" dirty="0"/>
            </a:br>
            <a:r>
              <a:rPr lang="en-US" dirty="0"/>
              <a:t>WEEK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D8E71-6B15-B648-93C4-44792AC64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Ms. Emily’s Class</a:t>
            </a:r>
          </a:p>
        </p:txBody>
      </p:sp>
    </p:spTree>
    <p:extLst>
      <p:ext uri="{BB962C8B-B14F-4D97-AF65-F5344CB8AC3E}">
        <p14:creationId xmlns:p14="http://schemas.microsoft.com/office/powerpoint/2010/main" val="78079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C7200-54B3-514A-A76F-9B32D816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of the Week: </a:t>
            </a:r>
            <a:r>
              <a:rPr lang="en-US" dirty="0" err="1"/>
              <a:t>Ee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BCA89-2701-C544-BF16-A3A2792F3B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2581" y="2872581"/>
            <a:ext cx="3683000" cy="22098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8507F-9746-FE47-8C7A-8A9FF1ECA2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https://www.youtube.com/watch?v=j2q2mq5KOmo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https://www.youtube.com/watch?v=j2q2mq5KOmo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https://www.youtube.com/watch?v=2374KUMOYQ8</a:t>
            </a:r>
            <a:endParaRPr lang="en-US" dirty="0"/>
          </a:p>
          <a:p>
            <a:endParaRPr lang="en-US" dirty="0"/>
          </a:p>
          <a:p>
            <a:r>
              <a:rPr lang="en-US" dirty="0"/>
              <a:t>Practice writing </a:t>
            </a:r>
            <a:r>
              <a:rPr lang="en-US" dirty="0" err="1"/>
              <a:t>Ee</a:t>
            </a:r>
            <a:r>
              <a:rPr lang="en-US" dirty="0"/>
              <a:t>. Then practice writing your name. </a:t>
            </a:r>
          </a:p>
        </p:txBody>
      </p:sp>
    </p:spTree>
    <p:extLst>
      <p:ext uri="{BB962C8B-B14F-4D97-AF65-F5344CB8AC3E}">
        <p14:creationId xmlns:p14="http://schemas.microsoft.com/office/powerpoint/2010/main" val="89174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50C2-E16C-E04F-8B9A-337801D4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the Week:5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327CB2-AC4C-A54A-BA5A-EAF23C829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5331" y="2548731"/>
            <a:ext cx="2857500" cy="28575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CD133-A98C-1B4D-9947-8531C44B4B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https://www.youtube.com/watch?v=q7Ghyg8ZOyM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https://www.youtube.com/watch?v=KOj5CV_jXlI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https://www.youtube.com/watch?v=Ic7b5tvYaeQ</a:t>
            </a:r>
            <a:endParaRPr lang="en-US" dirty="0"/>
          </a:p>
          <a:p>
            <a:endParaRPr lang="en-US" dirty="0"/>
          </a:p>
          <a:p>
            <a:r>
              <a:rPr lang="en-US" dirty="0"/>
              <a:t>Practice counting to 5 on one hand </a:t>
            </a:r>
          </a:p>
          <a:p>
            <a:r>
              <a:rPr lang="en-US" dirty="0"/>
              <a:t>Count your five toes on each foot!</a:t>
            </a:r>
          </a:p>
        </p:txBody>
      </p:sp>
    </p:spTree>
    <p:extLst>
      <p:ext uri="{BB962C8B-B14F-4D97-AF65-F5344CB8AC3E}">
        <p14:creationId xmlns:p14="http://schemas.microsoft.com/office/powerpoint/2010/main" val="225209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8ABB5A-E784-8A4C-86BB-DB0068F7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the Week: Diamond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25C82C-EF7A-6A42-AAC6-C335F8883B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4831" y="2726531"/>
            <a:ext cx="3238500" cy="25019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C734F-D711-1243-98E3-428A9340C0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https://www.youtube.com/watch?v=20vixX3ksbg</a:t>
            </a:r>
            <a:endParaRPr lang="en-US" dirty="0"/>
          </a:p>
          <a:p>
            <a:r>
              <a:rPr lang="en-US" dirty="0"/>
              <a:t>What are some diamond shapes that you can find at home?</a:t>
            </a:r>
          </a:p>
          <a:p>
            <a:r>
              <a:rPr lang="en-US" dirty="0"/>
              <a:t>Go back over all of the shapes from the last 4 weeks. Count all of the sides!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5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B7CC-136E-384F-A059-6CCE4382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of the Week: Purple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E37B1-81F5-094C-A623-D3446B538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1781" y="2904331"/>
            <a:ext cx="3784600" cy="21463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26534-50F6-8845-B229-B3EB8B954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https://www.youtube.com/watch?v=lxDaZ_2VyG4</a:t>
            </a:r>
            <a:endParaRPr lang="en-US" dirty="0"/>
          </a:p>
          <a:p>
            <a:r>
              <a:rPr lang="en-US" dirty="0"/>
              <a:t>Find 5 purple things around the house!</a:t>
            </a:r>
          </a:p>
          <a:p>
            <a:r>
              <a:rPr lang="en-US" dirty="0"/>
              <a:t>If you have access to paint, practice making purple with red and blue paint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0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C20D-0AB7-454E-B1D9-854083A5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Nursery Rhyme of the Week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5FBF65-597E-774A-99FC-7D87B07932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9130" y="2103120"/>
            <a:ext cx="3590507" cy="32269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9FB0D-31E3-1B48-B17C-AF81977EF3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https://www.youtube.com/watch?v=_pRtNLj_-</a:t>
            </a:r>
            <a:r>
              <a:rPr lang="en-US">
                <a:hlinkClick r:id="rId3"/>
              </a:rPr>
              <a:t>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{A1D7659A-EAFC-E442-901E-24B6FD86A2C9}tf10001067</Template>
  <TotalTime>307</TotalTime>
  <Words>236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</vt:lpstr>
      <vt:lpstr>PrescHOOL WEEK 5</vt:lpstr>
      <vt:lpstr>Letter of the Week: Ee</vt:lpstr>
      <vt:lpstr>Number of the Week:5</vt:lpstr>
      <vt:lpstr>Shape of the Week: Diamond</vt:lpstr>
      <vt:lpstr>Color of the Week: Purple</vt:lpstr>
      <vt:lpstr>Nursery Rhyme of the Week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PrescHOOL WEEK 5</dc:title>
  <dc:creator>Emily Thompson</dc:creator>
  <cp:lastModifiedBy>Emily Thompson</cp:lastModifiedBy>
  <cp:revision>7</cp:revision>
  <dcterms:created xsi:type="dcterms:W3CDTF">2020-04-21T17:59:51Z</dcterms:created>
  <dcterms:modified xsi:type="dcterms:W3CDTF">2020-04-22T17:26:03Z</dcterms:modified>
</cp:coreProperties>
</file>