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60" r:id="rId6"/>
    <p:sldId id="259" r:id="rId7"/>
    <p:sldId id="275" r:id="rId8"/>
    <p:sldId id="258" r:id="rId9"/>
    <p:sldId id="261" r:id="rId10"/>
    <p:sldId id="262" r:id="rId11"/>
    <p:sldId id="263" r:id="rId12"/>
    <p:sldId id="265" r:id="rId13"/>
    <p:sldId id="272" r:id="rId14"/>
    <p:sldId id="274" r:id="rId15"/>
    <p:sldId id="273" r:id="rId16"/>
    <p:sldId id="267" r:id="rId17"/>
    <p:sldId id="269"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97" d="100"/>
          <a:sy n="197" d="100"/>
        </p:scale>
        <p:origin x="-21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7/18/18</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7/18/18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7/18/18</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7/18/18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7/18/18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7/18/18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7/18/18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7/18/18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7/18/18</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7/18/18</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quitman.ga.qce.schoolinsites.com" TargetMode="External"/><Relationship Id="rId4" Type="http://schemas.openxmlformats.org/officeDocument/2006/relationships/hyperlink" Target="http://quitman.ga.qch.schoolinsites.com" TargetMode="External"/><Relationship Id="rId1" Type="http://schemas.openxmlformats.org/officeDocument/2006/relationships/slideLayout" Target="../slideLayouts/slideLayout2.xml"/><Relationship Id="rId2" Type="http://schemas.openxmlformats.org/officeDocument/2006/relationships/hyperlink" Target="http://www.quitman.k12.ga.u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pple.com/education/teaching-tools/" TargetMode="External"/><Relationship Id="rId3" Type="http://schemas.openxmlformats.org/officeDocument/2006/relationships/hyperlink" Target="https://images.apple.com/education/docs/Classroom_Guide_Education_9.3.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qcsd.freshdesk.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login.microsoftonlin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cidents.educatorshandboo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Quitman County school district</a:t>
            </a:r>
            <a:endParaRPr lang="en-US" dirty="0"/>
          </a:p>
        </p:txBody>
      </p:sp>
      <p:sp>
        <p:nvSpPr>
          <p:cNvPr id="3" name="Subtitle 2"/>
          <p:cNvSpPr>
            <a:spLocks noGrp="1"/>
          </p:cNvSpPr>
          <p:nvPr>
            <p:ph type="subTitle" idx="1"/>
          </p:nvPr>
        </p:nvSpPr>
        <p:spPr>
          <a:xfrm>
            <a:off x="779463" y="3478306"/>
            <a:ext cx="7583487" cy="2056220"/>
          </a:xfrm>
        </p:spPr>
        <p:txBody>
          <a:bodyPr>
            <a:normAutofit fontScale="70000" lnSpcReduction="20000"/>
          </a:bodyPr>
          <a:lstStyle/>
          <a:p>
            <a:r>
              <a:rPr lang="en-US" sz="4800" dirty="0" smtClean="0"/>
              <a:t> </a:t>
            </a:r>
          </a:p>
          <a:p>
            <a:r>
              <a:rPr lang="en-US" sz="4800" dirty="0" smtClean="0"/>
              <a:t>Technology Department </a:t>
            </a:r>
          </a:p>
          <a:p>
            <a:endParaRPr lang="en-US" sz="4800" dirty="0"/>
          </a:p>
          <a:p>
            <a:r>
              <a:rPr lang="en-US" sz="4800" dirty="0" smtClean="0"/>
              <a:t>Presenter:  </a:t>
            </a:r>
            <a:r>
              <a:rPr lang="en-US" sz="4800" dirty="0" err="1" smtClean="0"/>
              <a:t>Twanda</a:t>
            </a:r>
            <a:r>
              <a:rPr lang="en-US" sz="4800" dirty="0" smtClean="0"/>
              <a:t> Banks</a:t>
            </a:r>
            <a:endParaRPr lang="en-US" sz="4800" dirty="0"/>
          </a:p>
        </p:txBody>
      </p:sp>
    </p:spTree>
    <p:extLst>
      <p:ext uri="{BB962C8B-B14F-4D97-AF65-F5344CB8AC3E}">
        <p14:creationId xmlns:p14="http://schemas.microsoft.com/office/powerpoint/2010/main" val="376040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Devices</a:t>
            </a:r>
            <a:endParaRPr lang="en-US" dirty="0"/>
          </a:p>
        </p:txBody>
      </p:sp>
      <p:sp>
        <p:nvSpPr>
          <p:cNvPr id="3" name="Content Placeholder 2"/>
          <p:cNvSpPr>
            <a:spLocks noGrp="1"/>
          </p:cNvSpPr>
          <p:nvPr>
            <p:ph idx="1"/>
          </p:nvPr>
        </p:nvSpPr>
        <p:spPr>
          <a:xfrm>
            <a:off x="779463" y="1548063"/>
            <a:ext cx="7583488" cy="4297363"/>
          </a:xfrm>
        </p:spPr>
        <p:txBody>
          <a:bodyPr>
            <a:normAutofit fontScale="85000" lnSpcReduction="10000"/>
          </a:bodyPr>
          <a:lstStyle/>
          <a:p>
            <a:r>
              <a:rPr lang="en-US" dirty="0" smtClean="0"/>
              <a:t>Faculty/Staff members please read carefully the Employee Use Policy regarding devices</a:t>
            </a:r>
          </a:p>
          <a:p>
            <a:r>
              <a:rPr lang="en-US" dirty="0" smtClean="0"/>
              <a:t>Any Device that you receive is your responsibility.  If a device is lost/stolen or damaged you are responsible for the device. </a:t>
            </a:r>
          </a:p>
          <a:p>
            <a:r>
              <a:rPr lang="en-US" dirty="0" smtClean="0"/>
              <a:t>Devices must not be in plain sight or left in vehicles.  </a:t>
            </a:r>
          </a:p>
          <a:p>
            <a:r>
              <a:rPr lang="en-US" dirty="0" smtClean="0"/>
              <a:t>Personal own devices (phones, </a:t>
            </a:r>
            <a:r>
              <a:rPr lang="en-US" dirty="0" err="1" smtClean="0"/>
              <a:t>ipads</a:t>
            </a:r>
            <a:r>
              <a:rPr lang="en-US" dirty="0" smtClean="0"/>
              <a:t>, laptops, and </a:t>
            </a:r>
            <a:r>
              <a:rPr lang="is-IS" dirty="0" smtClean="0"/>
              <a:t>etc.......are not allowed on the school network.  </a:t>
            </a:r>
          </a:p>
          <a:p>
            <a:r>
              <a:rPr lang="is-IS" dirty="0" smtClean="0"/>
              <a:t>Staff members will back up their devices weekly via Code42 back-up </a:t>
            </a:r>
            <a:r>
              <a:rPr lang="is-IS" dirty="0" smtClean="0"/>
              <a:t>software and all documents must be backed up using OneDrive via Microsoft.  </a:t>
            </a:r>
            <a:r>
              <a:rPr lang="is-IS" dirty="0" smtClean="0"/>
              <a:t>The district will not be responsible for lost data. </a:t>
            </a:r>
            <a:endParaRPr lang="en-US" dirty="0" smtClean="0"/>
          </a:p>
        </p:txBody>
      </p:sp>
    </p:spTree>
    <p:extLst>
      <p:ext uri="{BB962C8B-B14F-4D97-AF65-F5344CB8AC3E}">
        <p14:creationId xmlns:p14="http://schemas.microsoft.com/office/powerpoint/2010/main" val="233924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webpages</a:t>
            </a:r>
            <a:endParaRPr lang="en-US" dirty="0"/>
          </a:p>
        </p:txBody>
      </p:sp>
      <p:sp>
        <p:nvSpPr>
          <p:cNvPr id="3" name="Content Placeholder 2"/>
          <p:cNvSpPr>
            <a:spLocks noGrp="1"/>
          </p:cNvSpPr>
          <p:nvPr>
            <p:ph idx="1"/>
          </p:nvPr>
        </p:nvSpPr>
        <p:spPr>
          <a:xfrm>
            <a:off x="360947" y="1345920"/>
            <a:ext cx="8448842" cy="4681621"/>
          </a:xfrm>
        </p:spPr>
        <p:txBody>
          <a:bodyPr>
            <a:normAutofit fontScale="85000" lnSpcReduction="10000"/>
          </a:bodyPr>
          <a:lstStyle/>
          <a:p>
            <a:r>
              <a:rPr lang="en-US" dirty="0" smtClean="0"/>
              <a:t>All faculty/staff members will be responsible for maintaining his/her webpage. Websites will be checked weekly. </a:t>
            </a:r>
          </a:p>
          <a:p>
            <a:r>
              <a:rPr lang="en-US" dirty="0" smtClean="0"/>
              <a:t> Staff in Grades Pre-K- 8 pages will be stored on the Elementary Page.</a:t>
            </a:r>
          </a:p>
          <a:p>
            <a:r>
              <a:rPr lang="en-US" dirty="0" smtClean="0"/>
              <a:t>Grades 9 – 12 will be stored on the High School Page</a:t>
            </a:r>
          </a:p>
          <a:p>
            <a:r>
              <a:rPr lang="en-US" dirty="0" smtClean="0"/>
              <a:t>The District page will have information that pertains to both schools and District Operations. </a:t>
            </a:r>
          </a:p>
          <a:p>
            <a:r>
              <a:rPr lang="en-US" dirty="0" smtClean="0"/>
              <a:t>District Page:  </a:t>
            </a:r>
            <a:r>
              <a:rPr lang="en-US" dirty="0" smtClean="0">
                <a:hlinkClick r:id="rId2"/>
              </a:rPr>
              <a:t>www.quitman.k12.ga.us</a:t>
            </a:r>
            <a:endParaRPr lang="en-US" dirty="0" smtClean="0"/>
          </a:p>
          <a:p>
            <a:r>
              <a:rPr lang="en-US" dirty="0" smtClean="0"/>
              <a:t>Elementary</a:t>
            </a:r>
            <a:r>
              <a:rPr lang="en-US" dirty="0"/>
              <a:t>/Middle:  </a:t>
            </a:r>
            <a:r>
              <a:rPr lang="en-US" dirty="0">
                <a:hlinkClick r:id="rId3"/>
              </a:rPr>
              <a:t>http://</a:t>
            </a:r>
            <a:r>
              <a:rPr lang="en-US" dirty="0" smtClean="0">
                <a:hlinkClick r:id="rId3"/>
              </a:rPr>
              <a:t>quitman.ga.qce.schoolinsites.com</a:t>
            </a:r>
            <a:endParaRPr lang="en-US" dirty="0" smtClean="0"/>
          </a:p>
          <a:p>
            <a:r>
              <a:rPr lang="en-US" dirty="0"/>
              <a:t>High School:  </a:t>
            </a:r>
            <a:r>
              <a:rPr lang="en-US" dirty="0">
                <a:hlinkClick r:id="rId4"/>
              </a:rPr>
              <a:t>http://</a:t>
            </a:r>
            <a:r>
              <a:rPr lang="en-US" dirty="0" smtClean="0">
                <a:hlinkClick r:id="rId4"/>
              </a:rPr>
              <a:t>quitman.ga.qch.schoolinsites.com</a:t>
            </a:r>
            <a:endParaRPr lang="en-US" dirty="0" smtClean="0"/>
          </a:p>
          <a:p>
            <a:r>
              <a:rPr lang="en-US" dirty="0" smtClean="0"/>
              <a:t>Login credential via email will be sent out this week.</a:t>
            </a:r>
          </a:p>
          <a:p>
            <a:endParaRPr lang="en-US" dirty="0" smtClean="0"/>
          </a:p>
          <a:p>
            <a:endParaRPr lang="en-US" dirty="0"/>
          </a:p>
        </p:txBody>
      </p:sp>
    </p:spTree>
    <p:extLst>
      <p:ext uri="{BB962C8B-B14F-4D97-AF65-F5344CB8AC3E}">
        <p14:creationId xmlns:p14="http://schemas.microsoft.com/office/powerpoint/2010/main" val="389740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iPad</a:t>
            </a:r>
            <a:r>
              <a:rPr lang="en-US" dirty="0" smtClean="0"/>
              <a:t> Carts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All Homeroom teachers will receive an </a:t>
            </a:r>
            <a:r>
              <a:rPr lang="en-US" dirty="0" err="1" smtClean="0"/>
              <a:t>Ipad</a:t>
            </a:r>
            <a:r>
              <a:rPr lang="en-US" dirty="0" smtClean="0"/>
              <a:t> Cart with devices</a:t>
            </a:r>
          </a:p>
          <a:p>
            <a:r>
              <a:rPr lang="en-US" dirty="0" smtClean="0"/>
              <a:t>Carts will not be Switched out with another Teacher</a:t>
            </a:r>
          </a:p>
          <a:p>
            <a:r>
              <a:rPr lang="en-US" dirty="0" smtClean="0"/>
              <a:t>Teachers </a:t>
            </a:r>
            <a:r>
              <a:rPr lang="en-US" dirty="0" smtClean="0"/>
              <a:t>MUST </a:t>
            </a:r>
            <a:r>
              <a:rPr lang="en-US" dirty="0" smtClean="0"/>
              <a:t>check carts and </a:t>
            </a:r>
            <a:r>
              <a:rPr lang="en-US" dirty="0" err="1" smtClean="0"/>
              <a:t>iPads</a:t>
            </a:r>
            <a:r>
              <a:rPr lang="en-US" dirty="0" smtClean="0"/>
              <a:t> in the morning and prior to dismissal for damages and to ensure none are missing.  Teachers will keep a sign-in/out checklist for </a:t>
            </a:r>
            <a:r>
              <a:rPr lang="en-US" dirty="0" err="1" smtClean="0"/>
              <a:t>iPads</a:t>
            </a:r>
            <a:r>
              <a:rPr lang="en-US" dirty="0" smtClean="0"/>
              <a:t> EVERYDAY! No exceptions. </a:t>
            </a:r>
            <a:r>
              <a:rPr lang="en-US" dirty="0" smtClean="0"/>
              <a:t>When Calling Roll every period</a:t>
            </a:r>
            <a:r>
              <a:rPr lang="is-IS" dirty="0" smtClean="0"/>
              <a:t>…and iPad Check must be conducted.</a:t>
            </a:r>
            <a:endParaRPr lang="en-US" dirty="0" smtClean="0"/>
          </a:p>
          <a:p>
            <a:r>
              <a:rPr lang="en-US" dirty="0" smtClean="0"/>
              <a:t>Teachers must ensure Carts are charging before leaving work.</a:t>
            </a:r>
          </a:p>
          <a:p>
            <a:r>
              <a:rPr lang="en-US" dirty="0" smtClean="0"/>
              <a:t>Teachers will allow students to push updates through when permission is given by Mrs. Banks</a:t>
            </a:r>
          </a:p>
          <a:p>
            <a:r>
              <a:rPr lang="en-US" dirty="0" smtClean="0"/>
              <a:t>Students will be assigned and will keep the same </a:t>
            </a:r>
            <a:r>
              <a:rPr lang="en-US" dirty="0" err="1" smtClean="0"/>
              <a:t>iPad</a:t>
            </a:r>
            <a:r>
              <a:rPr lang="en-US" dirty="0" smtClean="0"/>
              <a:t> for the entire school year.</a:t>
            </a:r>
          </a:p>
          <a:p>
            <a:r>
              <a:rPr lang="en-US" dirty="0" smtClean="0"/>
              <a:t>Students </a:t>
            </a:r>
            <a:r>
              <a:rPr lang="en-US" dirty="0" smtClean="0"/>
              <a:t>MUST not </a:t>
            </a:r>
            <a:r>
              <a:rPr lang="en-US" dirty="0" smtClean="0"/>
              <a:t>share passwords with other students.  If this is observed taking place, please contact Mrs. T. Banks</a:t>
            </a:r>
            <a:r>
              <a:rPr lang="en-US" dirty="0" smtClean="0"/>
              <a:t>.</a:t>
            </a:r>
          </a:p>
          <a:p>
            <a:r>
              <a:rPr lang="en-US" dirty="0" smtClean="0"/>
              <a:t>Please refrain from storing anything other than your assigned printer on top of the </a:t>
            </a:r>
            <a:r>
              <a:rPr lang="en-US" dirty="0" err="1" smtClean="0"/>
              <a:t>iPad</a:t>
            </a:r>
            <a:r>
              <a:rPr lang="en-US" dirty="0" smtClean="0"/>
              <a:t> Cart. When a device is discovered missing the teacher is to notify Mrs. Banks Immediately.</a:t>
            </a:r>
            <a:endParaRPr lang="en-US" dirty="0"/>
          </a:p>
        </p:txBody>
      </p:sp>
    </p:spTree>
    <p:extLst>
      <p:ext uri="{BB962C8B-B14F-4D97-AF65-F5344CB8AC3E}">
        <p14:creationId xmlns:p14="http://schemas.microsoft.com/office/powerpoint/2010/main" val="3171056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APPS</a:t>
            </a:r>
            <a:endParaRPr lang="en-US" dirty="0"/>
          </a:p>
        </p:txBody>
      </p:sp>
      <p:sp>
        <p:nvSpPr>
          <p:cNvPr id="3" name="Content Placeholder 2"/>
          <p:cNvSpPr>
            <a:spLocks noGrp="1"/>
          </p:cNvSpPr>
          <p:nvPr>
            <p:ph idx="1"/>
          </p:nvPr>
        </p:nvSpPr>
        <p:spPr/>
        <p:txBody>
          <a:bodyPr>
            <a:normAutofit/>
          </a:bodyPr>
          <a:lstStyle/>
          <a:p>
            <a:r>
              <a:rPr lang="en-US" dirty="0" smtClean="0"/>
              <a:t>All request for </a:t>
            </a:r>
            <a:r>
              <a:rPr lang="en-US" dirty="0" err="1" smtClean="0"/>
              <a:t>iPad</a:t>
            </a:r>
            <a:r>
              <a:rPr lang="en-US" dirty="0" smtClean="0"/>
              <a:t> Apps must be submitted to Mr. Jones.  After Mr. Jones has approved the request the App will be pushed to the </a:t>
            </a:r>
            <a:r>
              <a:rPr lang="en-US" dirty="0" err="1" smtClean="0"/>
              <a:t>iPads</a:t>
            </a:r>
            <a:r>
              <a:rPr lang="en-US" dirty="0" smtClean="0"/>
              <a:t>.</a:t>
            </a:r>
            <a:endParaRPr lang="en-US" dirty="0"/>
          </a:p>
        </p:txBody>
      </p:sp>
    </p:spTree>
    <p:extLst>
      <p:ext uri="{BB962C8B-B14F-4D97-AF65-F5344CB8AC3E}">
        <p14:creationId xmlns:p14="http://schemas.microsoft.com/office/powerpoint/2010/main" val="205567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apple software</a:t>
            </a:r>
            <a:endParaRPr lang="en-US" dirty="0"/>
          </a:p>
        </p:txBody>
      </p:sp>
      <p:sp>
        <p:nvSpPr>
          <p:cNvPr id="3" name="Content Placeholder 2"/>
          <p:cNvSpPr>
            <a:spLocks noGrp="1"/>
          </p:cNvSpPr>
          <p:nvPr>
            <p:ph idx="1"/>
          </p:nvPr>
        </p:nvSpPr>
        <p:spPr/>
        <p:txBody>
          <a:bodyPr>
            <a:normAutofit/>
          </a:bodyPr>
          <a:lstStyle/>
          <a:p>
            <a:r>
              <a:rPr lang="en-US" dirty="0" smtClean="0"/>
              <a:t>This school term we will be utilizing Apple Classroom and Apple School Work.</a:t>
            </a:r>
          </a:p>
          <a:p>
            <a:r>
              <a:rPr lang="en-US" dirty="0" smtClean="0"/>
              <a:t>Please click on the link below to learn more about these two wonderful Apple Applications</a:t>
            </a:r>
          </a:p>
          <a:p>
            <a:pPr marL="0" indent="0">
              <a:buNone/>
            </a:pPr>
            <a:r>
              <a:rPr lang="en-US" dirty="0"/>
              <a:t>Apple Schoolwork - </a:t>
            </a:r>
            <a:r>
              <a:rPr lang="en-US" dirty="0">
                <a:hlinkClick r:id="rId2"/>
              </a:rPr>
              <a:t>https://www.apple.com/education/teaching-tools</a:t>
            </a:r>
            <a:r>
              <a:rPr lang="en-US" dirty="0" smtClean="0">
                <a:hlinkClick r:id="rId2"/>
              </a:rPr>
              <a:t>/</a:t>
            </a:r>
            <a:endParaRPr lang="en-US" dirty="0" smtClean="0"/>
          </a:p>
          <a:p>
            <a:pPr marL="0" indent="0">
              <a:buNone/>
            </a:pPr>
            <a:r>
              <a:rPr lang="en-US" dirty="0"/>
              <a:t>Apple Classroom - </a:t>
            </a:r>
            <a:r>
              <a:rPr lang="en-US" dirty="0">
                <a:hlinkClick r:id="rId3"/>
              </a:rPr>
              <a:t>https://images.apple.com/education/docs/Classroom_Guide_Education_9.3.</a:t>
            </a:r>
            <a:r>
              <a:rPr lang="en-US" dirty="0" smtClean="0">
                <a:hlinkClick r:id="rId3"/>
              </a:rPr>
              <a:t>pdf</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684050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software</a:t>
            </a:r>
            <a:endParaRPr lang="en-US" dirty="0"/>
          </a:p>
        </p:txBody>
      </p:sp>
      <p:sp>
        <p:nvSpPr>
          <p:cNvPr id="3" name="Content Placeholder 2"/>
          <p:cNvSpPr>
            <a:spLocks noGrp="1"/>
          </p:cNvSpPr>
          <p:nvPr>
            <p:ph idx="1"/>
          </p:nvPr>
        </p:nvSpPr>
        <p:spPr/>
        <p:txBody>
          <a:bodyPr>
            <a:normAutofit/>
          </a:bodyPr>
          <a:lstStyle/>
          <a:p>
            <a:r>
              <a:rPr lang="en-US" dirty="0" smtClean="0"/>
              <a:t>Quitman County School District will be utilizing the resources from Microsoft Office 365 and Apple.  Please review the resources that you have at your disposal from these two Vendors.  </a:t>
            </a:r>
            <a:endParaRPr lang="en-US" dirty="0"/>
          </a:p>
        </p:txBody>
      </p:sp>
    </p:spTree>
    <p:extLst>
      <p:ext uri="{BB962C8B-B14F-4D97-AF65-F5344CB8AC3E}">
        <p14:creationId xmlns:p14="http://schemas.microsoft.com/office/powerpoint/2010/main" val="2721993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a:t>
            </a:r>
            <a:r>
              <a:rPr lang="en-US" dirty="0" err="1" smtClean="0"/>
              <a:t>slds</a:t>
            </a:r>
            <a:r>
              <a:rPr lang="en-US" dirty="0" smtClean="0"/>
              <a:t/>
            </a:r>
            <a:br>
              <a:rPr lang="en-US" dirty="0" smtClean="0"/>
            </a:br>
            <a:r>
              <a:rPr lang="en-US" sz="2000" dirty="0" smtClean="0"/>
              <a:t>Statewide longitudinal data system</a:t>
            </a:r>
            <a:endParaRPr lang="en-US" sz="2000" dirty="0"/>
          </a:p>
        </p:txBody>
      </p:sp>
      <p:sp>
        <p:nvSpPr>
          <p:cNvPr id="3" name="Content Placeholder 2"/>
          <p:cNvSpPr>
            <a:spLocks noGrp="1"/>
          </p:cNvSpPr>
          <p:nvPr>
            <p:ph idx="1"/>
          </p:nvPr>
        </p:nvSpPr>
        <p:spPr/>
        <p:txBody>
          <a:bodyPr>
            <a:normAutofit lnSpcReduction="10000"/>
          </a:bodyPr>
          <a:lstStyle/>
          <a:p>
            <a:r>
              <a:rPr lang="en-US" dirty="0"/>
              <a:t>The Statewide Longitudinal Data System (SLDS) is designed to help districts, schools, and teachers make informed, data-driven decisions to improve student learning. SLDS is a free application that is accessed via a link in the district’s Student Information System (SIS). It provides districts, schools, and teachers with access to historical data, including Assessments, Attendance, Enrollment, Courses, and Grades beginning with the 2006-2007 school year</a:t>
            </a:r>
            <a:r>
              <a:rPr lang="en-US" dirty="0" smtClean="0"/>
              <a:t>.</a:t>
            </a:r>
          </a:p>
          <a:p>
            <a:r>
              <a:rPr lang="en-US" dirty="0" smtClean="0"/>
              <a:t>Resources for SLDS can be </a:t>
            </a:r>
            <a:r>
              <a:rPr lang="en-US" dirty="0" smtClean="0"/>
              <a:t>found on the </a:t>
            </a:r>
            <a:r>
              <a:rPr lang="en-US" dirty="0" err="1" smtClean="0"/>
              <a:t>GaDOE</a:t>
            </a:r>
            <a:r>
              <a:rPr lang="en-US" dirty="0" smtClean="0"/>
              <a:t> Website.</a:t>
            </a:r>
            <a:endParaRPr lang="en-US" dirty="0"/>
          </a:p>
          <a:p>
            <a:pPr marL="0" indent="0">
              <a:buNone/>
            </a:pPr>
            <a:endParaRPr lang="en-US" dirty="0"/>
          </a:p>
        </p:txBody>
      </p:sp>
    </p:spTree>
    <p:extLst>
      <p:ext uri="{BB962C8B-B14F-4D97-AF65-F5344CB8AC3E}">
        <p14:creationId xmlns:p14="http://schemas.microsoft.com/office/powerpoint/2010/main" val="3840941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PURCHASES</a:t>
            </a:r>
            <a:endParaRPr lang="en-US" dirty="0"/>
          </a:p>
        </p:txBody>
      </p:sp>
      <p:sp>
        <p:nvSpPr>
          <p:cNvPr id="3" name="Content Placeholder 2"/>
          <p:cNvSpPr>
            <a:spLocks noGrp="1"/>
          </p:cNvSpPr>
          <p:nvPr>
            <p:ph idx="1"/>
          </p:nvPr>
        </p:nvSpPr>
        <p:spPr/>
        <p:txBody>
          <a:bodyPr/>
          <a:lstStyle/>
          <a:p>
            <a:r>
              <a:rPr lang="en-US" dirty="0" smtClean="0"/>
              <a:t>All Technology purchases will be ordered by the Technology Coordinator, </a:t>
            </a:r>
            <a:r>
              <a:rPr lang="en-US" dirty="0" err="1" smtClean="0"/>
              <a:t>Twanda</a:t>
            </a:r>
            <a:r>
              <a:rPr lang="en-US" dirty="0" smtClean="0"/>
              <a:t> Banks.</a:t>
            </a:r>
          </a:p>
          <a:p>
            <a:r>
              <a:rPr lang="en-US" dirty="0" smtClean="0"/>
              <a:t>Purchases includes items such as, Computers</a:t>
            </a:r>
            <a:r>
              <a:rPr lang="en-US" dirty="0"/>
              <a:t> </a:t>
            </a:r>
            <a:r>
              <a:rPr lang="en-US" dirty="0" smtClean="0"/>
              <a:t>Devices, Printers, Document Cameras, </a:t>
            </a:r>
            <a:r>
              <a:rPr lang="en-US" dirty="0" smtClean="0"/>
              <a:t>Software, Ink cartridges and </a:t>
            </a:r>
            <a:r>
              <a:rPr lang="en-US" dirty="0" smtClean="0"/>
              <a:t>etc. </a:t>
            </a:r>
            <a:endParaRPr lang="en-US" dirty="0"/>
          </a:p>
        </p:txBody>
      </p:sp>
    </p:spTree>
    <p:extLst>
      <p:ext uri="{BB962C8B-B14F-4D97-AF65-F5344CB8AC3E}">
        <p14:creationId xmlns:p14="http://schemas.microsoft.com/office/powerpoint/2010/main" val="199325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support</a:t>
            </a:r>
            <a:endParaRPr lang="en-US" dirty="0"/>
          </a:p>
        </p:txBody>
      </p:sp>
      <p:sp>
        <p:nvSpPr>
          <p:cNvPr id="3" name="Content Placeholder 2"/>
          <p:cNvSpPr>
            <a:spLocks noGrp="1"/>
          </p:cNvSpPr>
          <p:nvPr>
            <p:ph idx="1"/>
          </p:nvPr>
        </p:nvSpPr>
        <p:spPr/>
        <p:txBody>
          <a:bodyPr>
            <a:normAutofit/>
          </a:bodyPr>
          <a:lstStyle/>
          <a:p>
            <a:r>
              <a:rPr lang="is-IS" dirty="0" smtClean="0"/>
              <a:t>All </a:t>
            </a:r>
            <a:r>
              <a:rPr lang="is-IS" dirty="0" smtClean="0"/>
              <a:t>request for support will be submitted via the Technology Trouble ticket.  The link can be found at:  </a:t>
            </a:r>
            <a:r>
              <a:rPr lang="en-US" dirty="0">
                <a:hlinkClick r:id="rId2"/>
              </a:rPr>
              <a:t>https://qcsd.freshdesk.com</a:t>
            </a:r>
            <a:r>
              <a:rPr lang="en-US" dirty="0" smtClean="0">
                <a:hlinkClick r:id="rId2"/>
              </a:rPr>
              <a:t>/</a:t>
            </a:r>
            <a:endParaRPr lang="en-US" dirty="0" smtClean="0"/>
          </a:p>
          <a:p>
            <a:r>
              <a:rPr lang="en-US" dirty="0" smtClean="0"/>
              <a:t>Please </a:t>
            </a:r>
            <a:r>
              <a:rPr lang="en-US" dirty="0" smtClean="0"/>
              <a:t>provide as much detail as possible.</a:t>
            </a:r>
          </a:p>
          <a:p>
            <a:r>
              <a:rPr lang="en-US" dirty="0" smtClean="0"/>
              <a:t>After submitting a trouble ticket please check your email periodically</a:t>
            </a:r>
          </a:p>
          <a:p>
            <a:endParaRPr lang="en-US" dirty="0"/>
          </a:p>
          <a:p>
            <a:endParaRPr lang="en-US" dirty="0" smtClean="0"/>
          </a:p>
        </p:txBody>
      </p:sp>
    </p:spTree>
    <p:extLst>
      <p:ext uri="{BB962C8B-B14F-4D97-AF65-F5344CB8AC3E}">
        <p14:creationId xmlns:p14="http://schemas.microsoft.com/office/powerpoint/2010/main" val="1646093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Questions/Answers</a:t>
            </a:r>
            <a:endParaRPr lang="en-US" dirty="0"/>
          </a:p>
        </p:txBody>
      </p:sp>
      <p:sp>
        <p:nvSpPr>
          <p:cNvPr id="3" name="Content Placeholder 2"/>
          <p:cNvSpPr>
            <a:spLocks noGrp="1"/>
          </p:cNvSpPr>
          <p:nvPr>
            <p:ph idx="1"/>
          </p:nvPr>
        </p:nvSpPr>
        <p:spPr/>
        <p:txBody>
          <a:bodyPr>
            <a:normAutofit/>
          </a:bodyPr>
          <a:lstStyle/>
          <a:p>
            <a:pPr marL="0" indent="0">
              <a:buNone/>
            </a:pPr>
            <a:r>
              <a:rPr lang="en-US" sz="5400" dirty="0" smtClean="0"/>
              <a:t>If there are any questions please contact me via </a:t>
            </a:r>
            <a:r>
              <a:rPr lang="en-US" sz="5400" dirty="0" smtClean="0"/>
              <a:t>email at bankst@quitman.k12.ga.us</a:t>
            </a:r>
            <a:endParaRPr lang="en-US" sz="5400" dirty="0"/>
          </a:p>
        </p:txBody>
      </p:sp>
    </p:spTree>
    <p:extLst>
      <p:ext uri="{BB962C8B-B14F-4D97-AF65-F5344CB8AC3E}">
        <p14:creationId xmlns:p14="http://schemas.microsoft.com/office/powerpoint/2010/main" val="1272366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Use Policy</a:t>
            </a:r>
            <a:endParaRPr lang="en-US" dirty="0"/>
          </a:p>
        </p:txBody>
      </p:sp>
      <p:sp>
        <p:nvSpPr>
          <p:cNvPr id="3" name="Content Placeholder 2"/>
          <p:cNvSpPr>
            <a:spLocks noGrp="1"/>
          </p:cNvSpPr>
          <p:nvPr>
            <p:ph idx="1"/>
          </p:nvPr>
        </p:nvSpPr>
        <p:spPr/>
        <p:txBody>
          <a:bodyPr/>
          <a:lstStyle/>
          <a:p>
            <a:r>
              <a:rPr lang="en-US" dirty="0" smtClean="0"/>
              <a:t>Every Faculty/Staff member will receive and sign the District’s Acceptable Use Policy.</a:t>
            </a:r>
          </a:p>
          <a:p>
            <a:r>
              <a:rPr lang="en-US" dirty="0" smtClean="0"/>
              <a:t>Be aware that consequences may arise from Social Media abuse.  Faculty/Staff</a:t>
            </a:r>
            <a:r>
              <a:rPr lang="en-US" dirty="0"/>
              <a:t> </a:t>
            </a:r>
            <a:r>
              <a:rPr lang="en-US" dirty="0" smtClean="0"/>
              <a:t>think </a:t>
            </a:r>
            <a:r>
              <a:rPr lang="en-US" dirty="0"/>
              <a:t>twice about </a:t>
            </a:r>
            <a:r>
              <a:rPr lang="en-US" dirty="0" smtClean="0"/>
              <a:t>being friends with students </a:t>
            </a:r>
            <a:r>
              <a:rPr lang="en-US" dirty="0"/>
              <a:t>on all social media sites.  Personal photos or comments can ruin your career.  Being available by email to students and parents is normally acceptable and even encouraged but keep it </a:t>
            </a:r>
            <a:r>
              <a:rPr lang="en-US" dirty="0" smtClean="0"/>
              <a:t>professional. </a:t>
            </a:r>
          </a:p>
        </p:txBody>
      </p:sp>
    </p:spTree>
    <p:extLst>
      <p:ext uri="{BB962C8B-B14F-4D97-AF65-F5344CB8AC3E}">
        <p14:creationId xmlns:p14="http://schemas.microsoft.com/office/powerpoint/2010/main" val="19410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Faculty/Staff devices</a:t>
            </a:r>
            <a:endParaRPr lang="en-US" dirty="0"/>
          </a:p>
        </p:txBody>
      </p:sp>
      <p:sp>
        <p:nvSpPr>
          <p:cNvPr id="3" name="Content Placeholder 2"/>
          <p:cNvSpPr>
            <a:spLocks noGrp="1"/>
          </p:cNvSpPr>
          <p:nvPr>
            <p:ph idx="1"/>
          </p:nvPr>
        </p:nvSpPr>
        <p:spPr/>
        <p:txBody>
          <a:bodyPr/>
          <a:lstStyle/>
          <a:p>
            <a:r>
              <a:rPr lang="en-US" dirty="0" smtClean="0"/>
              <a:t>All Faculty/Staff member will sign an Agreement Form for their school owned devices.  It is the responsibility of each faculty/staff to secure and protect their devices. The devices are apart of your school day, please ensure that you have them at school EVERY day. Please do not allow students to use your device.  Further detailed will be explained in the Agreement Form. </a:t>
            </a:r>
            <a:endParaRPr lang="en-US" dirty="0"/>
          </a:p>
        </p:txBody>
      </p:sp>
    </p:spTree>
    <p:extLst>
      <p:ext uri="{BB962C8B-B14F-4D97-AF65-F5344CB8AC3E}">
        <p14:creationId xmlns:p14="http://schemas.microsoft.com/office/powerpoint/2010/main" val="370186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Guidelines</a:t>
            </a:r>
            <a:endParaRPr lang="en-US" dirty="0"/>
          </a:p>
        </p:txBody>
      </p:sp>
      <p:sp>
        <p:nvSpPr>
          <p:cNvPr id="3" name="Content Placeholder 2"/>
          <p:cNvSpPr>
            <a:spLocks noGrp="1"/>
          </p:cNvSpPr>
          <p:nvPr>
            <p:ph idx="1"/>
          </p:nvPr>
        </p:nvSpPr>
        <p:spPr/>
        <p:txBody>
          <a:bodyPr/>
          <a:lstStyle/>
          <a:p>
            <a:r>
              <a:rPr lang="en-US" dirty="0" smtClean="0"/>
              <a:t>All Faculty/Staff member will be issued a copy of the District’s Social Media Guidelines.  Please read the document thoroughly. The document will be signed and turned into the Technology Coordinator, Mrs. Banks. </a:t>
            </a:r>
            <a:endParaRPr lang="en-US" dirty="0"/>
          </a:p>
        </p:txBody>
      </p:sp>
    </p:spTree>
    <p:extLst>
      <p:ext uri="{BB962C8B-B14F-4D97-AF65-F5344CB8AC3E}">
        <p14:creationId xmlns:p14="http://schemas.microsoft.com/office/powerpoint/2010/main" val="83979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Teachers/Paraprofessionals/Department Heads/Administrators will be issued a MacBook/Laptop and an </a:t>
            </a:r>
            <a:r>
              <a:rPr lang="en-US" dirty="0" err="1" smtClean="0"/>
              <a:t>iPad</a:t>
            </a:r>
            <a:r>
              <a:rPr lang="en-US" dirty="0" smtClean="0"/>
              <a:t>.  </a:t>
            </a:r>
            <a:r>
              <a:rPr lang="en-US" dirty="0"/>
              <a:t> </a:t>
            </a:r>
            <a:r>
              <a:rPr lang="en-US" dirty="0" smtClean="0"/>
              <a:t>Your email credentials are the same as your authentication credentials.   </a:t>
            </a:r>
          </a:p>
          <a:p>
            <a:r>
              <a:rPr lang="en-US" dirty="0" smtClean="0"/>
              <a:t>Email can be accessed via the App on your MacBook/</a:t>
            </a:r>
            <a:r>
              <a:rPr lang="en-US" dirty="0" err="1" smtClean="0"/>
              <a:t>iPad</a:t>
            </a:r>
            <a:r>
              <a:rPr lang="en-US" dirty="0" smtClean="0"/>
              <a:t> or via </a:t>
            </a:r>
            <a:r>
              <a:rPr lang="en-US" dirty="0" err="1" smtClean="0"/>
              <a:t>WebMail</a:t>
            </a:r>
            <a:r>
              <a:rPr lang="en-US" dirty="0" smtClean="0"/>
              <a:t>.  Staff members can access webmail via the District </a:t>
            </a:r>
            <a:r>
              <a:rPr lang="en-US" dirty="0" smtClean="0"/>
              <a:t>Page</a:t>
            </a:r>
          </a:p>
          <a:p>
            <a:pPr marL="0" indent="0">
              <a:buNone/>
            </a:pPr>
            <a:r>
              <a:rPr lang="en-US" dirty="0" smtClean="0">
                <a:hlinkClick r:id="rId2"/>
              </a:rPr>
              <a:t>https</a:t>
            </a:r>
            <a:r>
              <a:rPr lang="en-US" dirty="0">
                <a:hlinkClick r:id="rId2"/>
              </a:rPr>
              <a:t>://</a:t>
            </a:r>
            <a:r>
              <a:rPr lang="en-US" dirty="0" smtClean="0">
                <a:hlinkClick r:id="rId2"/>
              </a:rPr>
              <a:t>login.microsoftonline.com</a:t>
            </a:r>
            <a:endParaRPr lang="en-US" dirty="0" smtClean="0"/>
          </a:p>
          <a:p>
            <a:r>
              <a:rPr lang="en-US" dirty="0" smtClean="0"/>
              <a:t>If </a:t>
            </a:r>
            <a:r>
              <a:rPr lang="en-US" dirty="0" smtClean="0"/>
              <a:t>you receive a message to change your password</a:t>
            </a:r>
            <a:r>
              <a:rPr lang="is-IS" dirty="0" smtClean="0"/>
              <a:t>..authentication issues, please contact Mrs. T. Banks.</a:t>
            </a:r>
            <a:endParaRPr lang="en-US" dirty="0"/>
          </a:p>
        </p:txBody>
      </p:sp>
    </p:spTree>
    <p:extLst>
      <p:ext uri="{BB962C8B-B14F-4D97-AF65-F5344CB8AC3E}">
        <p14:creationId xmlns:p14="http://schemas.microsoft.com/office/powerpoint/2010/main" val="21241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Sis – </a:t>
            </a:r>
            <a:r>
              <a:rPr lang="en-US" dirty="0" err="1" smtClean="0"/>
              <a:t>powerschool</a:t>
            </a:r>
            <a:r>
              <a:rPr lang="en-US" dirty="0" smtClean="0"/>
              <a:t>                                  </a:t>
            </a:r>
            <a:endParaRPr lang="en-US" dirty="0"/>
          </a:p>
        </p:txBody>
      </p:sp>
      <p:pic>
        <p:nvPicPr>
          <p:cNvPr id="6" name="Content Placeholder 5" descr="powerschool.png"/>
          <p:cNvPicPr>
            <a:picLocks noGrp="1" noChangeAspect="1"/>
          </p:cNvPicPr>
          <p:nvPr>
            <p:ph idx="1"/>
          </p:nvPr>
        </p:nvPicPr>
        <p:blipFill>
          <a:blip r:embed="rId2">
            <a:extLst>
              <a:ext uri="{28A0092B-C50C-407E-A947-70E740481C1C}">
                <a14:useLocalDpi xmlns:a14="http://schemas.microsoft.com/office/drawing/2010/main" val="0"/>
              </a:ext>
            </a:extLst>
          </a:blip>
          <a:srcRect t="14375" b="14375"/>
          <a:stretch>
            <a:fillRect/>
          </a:stretch>
        </p:blipFill>
        <p:spPr>
          <a:xfrm>
            <a:off x="3114841" y="1614905"/>
            <a:ext cx="5876425" cy="4297363"/>
          </a:xfrm>
        </p:spPr>
      </p:pic>
      <p:sp>
        <p:nvSpPr>
          <p:cNvPr id="7" name="TextBox 6"/>
          <p:cNvSpPr txBox="1"/>
          <p:nvPr/>
        </p:nvSpPr>
        <p:spPr>
          <a:xfrm>
            <a:off x="280737" y="1614905"/>
            <a:ext cx="2513263" cy="4524316"/>
          </a:xfrm>
          <a:prstGeom prst="rect">
            <a:avLst/>
          </a:prstGeom>
          <a:noFill/>
        </p:spPr>
        <p:txBody>
          <a:bodyPr wrap="square" rtlCol="0">
            <a:spAutoFit/>
          </a:bodyPr>
          <a:lstStyle/>
          <a:p>
            <a:r>
              <a:rPr lang="en-US" dirty="0" smtClean="0"/>
              <a:t>Teachers will use PowerSchool for Attendance, Demographic Information and Communication with Parents.</a:t>
            </a:r>
          </a:p>
          <a:p>
            <a:endParaRPr lang="en-US" dirty="0"/>
          </a:p>
          <a:p>
            <a:r>
              <a:rPr lang="en-US" dirty="0" err="1" smtClean="0"/>
              <a:t>Gradebook</a:t>
            </a:r>
            <a:r>
              <a:rPr lang="en-US" dirty="0" smtClean="0"/>
              <a:t> </a:t>
            </a:r>
            <a:r>
              <a:rPr lang="en-US" dirty="0" smtClean="0"/>
              <a:t>Pro inside </a:t>
            </a:r>
            <a:r>
              <a:rPr lang="en-US" dirty="0" smtClean="0"/>
              <a:t>of PowerSchool will be used to enter grading information.  Teachers please be mindful of the due dates for Progress Reports and Report Cards.</a:t>
            </a:r>
            <a:endParaRPr lang="en-US" dirty="0"/>
          </a:p>
        </p:txBody>
      </p:sp>
      <p:sp>
        <p:nvSpPr>
          <p:cNvPr id="8" name="TextBox 7"/>
          <p:cNvSpPr txBox="1"/>
          <p:nvPr/>
        </p:nvSpPr>
        <p:spPr>
          <a:xfrm>
            <a:off x="3422316" y="1741141"/>
            <a:ext cx="5334000" cy="646331"/>
          </a:xfrm>
          <a:prstGeom prst="rect">
            <a:avLst/>
          </a:prstGeom>
          <a:noFill/>
        </p:spPr>
        <p:txBody>
          <a:bodyPr wrap="square" rtlCol="0">
            <a:spAutoFit/>
          </a:bodyPr>
          <a:lstStyle/>
          <a:p>
            <a:pPr algn="ctr"/>
            <a:r>
              <a:rPr lang="en-US" dirty="0" smtClean="0">
                <a:solidFill>
                  <a:schemeClr val="bg1"/>
                </a:solidFill>
              </a:rPr>
              <a:t>Powerschool.quitman.k12.ga.us/teachers</a:t>
            </a:r>
          </a:p>
          <a:p>
            <a:pPr algn="ctr"/>
            <a:endParaRPr lang="en-US" dirty="0">
              <a:solidFill>
                <a:schemeClr val="bg1"/>
              </a:solidFill>
            </a:endParaRPr>
          </a:p>
        </p:txBody>
      </p:sp>
    </p:spTree>
    <p:extLst>
      <p:ext uri="{BB962C8B-B14F-4D97-AF65-F5344CB8AC3E}">
        <p14:creationId xmlns:p14="http://schemas.microsoft.com/office/powerpoint/2010/main" val="327529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Sis – </a:t>
            </a:r>
            <a:r>
              <a:rPr lang="en-US" dirty="0" smtClean="0"/>
              <a:t>Attendance                                  </a:t>
            </a:r>
            <a:endParaRPr lang="en-US" dirty="0"/>
          </a:p>
        </p:txBody>
      </p:sp>
      <p:sp>
        <p:nvSpPr>
          <p:cNvPr id="7" name="TextBox 6"/>
          <p:cNvSpPr txBox="1"/>
          <p:nvPr/>
        </p:nvSpPr>
        <p:spPr>
          <a:xfrm>
            <a:off x="370992" y="1898573"/>
            <a:ext cx="8493377" cy="1846659"/>
          </a:xfrm>
          <a:prstGeom prst="rect">
            <a:avLst/>
          </a:prstGeom>
          <a:noFill/>
        </p:spPr>
        <p:txBody>
          <a:bodyPr wrap="square" rtlCol="0">
            <a:spAutoFit/>
          </a:bodyPr>
          <a:lstStyle/>
          <a:p>
            <a:r>
              <a:rPr lang="en-US" dirty="0" smtClean="0"/>
              <a:t>To be in compliance with the 90% attendance teacher rule</a:t>
            </a:r>
            <a:r>
              <a:rPr lang="is-IS" dirty="0" smtClean="0"/>
              <a:t>…....Teacher will have to take attendance every period in grades PreK-12.  Attendance must be taken daily...No Exception</a:t>
            </a:r>
          </a:p>
          <a:p>
            <a:endParaRPr lang="is-IS" dirty="0" smtClean="0"/>
          </a:p>
          <a:p>
            <a:endParaRPr lang="is-IS" dirty="0"/>
          </a:p>
          <a:p>
            <a:pPr algn="ctr"/>
            <a:r>
              <a:rPr lang="is-IS" sz="2400" dirty="0" smtClean="0"/>
              <a:t>Attendance is used for Safety and Funding</a:t>
            </a:r>
            <a:endParaRPr lang="en-US" sz="2400" dirty="0"/>
          </a:p>
        </p:txBody>
      </p:sp>
    </p:spTree>
    <p:extLst>
      <p:ext uri="{BB962C8B-B14F-4D97-AF65-F5344CB8AC3E}">
        <p14:creationId xmlns:p14="http://schemas.microsoft.com/office/powerpoint/2010/main" val="410091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TKES/LKES</a:t>
            </a:r>
            <a:endParaRPr lang="en-US" dirty="0"/>
          </a:p>
        </p:txBody>
      </p:sp>
      <p:sp>
        <p:nvSpPr>
          <p:cNvPr id="3" name="Content Placeholder 2"/>
          <p:cNvSpPr>
            <a:spLocks noGrp="1"/>
          </p:cNvSpPr>
          <p:nvPr>
            <p:ph idx="1"/>
          </p:nvPr>
        </p:nvSpPr>
        <p:spPr>
          <a:xfrm>
            <a:off x="164515" y="992995"/>
            <a:ext cx="7320214" cy="2462462"/>
          </a:xfrm>
        </p:spPr>
        <p:txBody>
          <a:bodyPr>
            <a:normAutofit fontScale="85000" lnSpcReduction="20000"/>
          </a:bodyPr>
          <a:lstStyle/>
          <a:p>
            <a:endParaRPr lang="en-US" dirty="0" smtClean="0"/>
          </a:p>
          <a:p>
            <a:r>
              <a:rPr lang="en-US" dirty="0" smtClean="0"/>
              <a:t>TKES is the District’s Evaluation System.  All </a:t>
            </a:r>
            <a:r>
              <a:rPr lang="en-US" dirty="0" smtClean="0"/>
              <a:t>teachers, paraprofessionals </a:t>
            </a:r>
            <a:r>
              <a:rPr lang="en-US" dirty="0" smtClean="0"/>
              <a:t>and administrators will have login credentials for TKES</a:t>
            </a:r>
            <a:r>
              <a:rPr lang="en-US" dirty="0" smtClean="0"/>
              <a:t>.</a:t>
            </a:r>
          </a:p>
          <a:p>
            <a:endParaRPr lang="en-US" dirty="0"/>
          </a:p>
          <a:p>
            <a:r>
              <a:rPr lang="en-US" dirty="0" smtClean="0"/>
              <a:t>This application will be available via PowerSchool</a:t>
            </a:r>
            <a:r>
              <a:rPr lang="is-IS" dirty="0" smtClean="0"/>
              <a:t>…SLDS</a:t>
            </a:r>
            <a:r>
              <a:rPr lang="en-US" dirty="0" smtClean="0"/>
              <a:t>  </a:t>
            </a:r>
            <a:endParaRPr lang="en-US" dirty="0" smtClean="0"/>
          </a:p>
        </p:txBody>
      </p:sp>
    </p:spTree>
    <p:extLst>
      <p:ext uri="{BB962C8B-B14F-4D97-AF65-F5344CB8AC3E}">
        <p14:creationId xmlns:p14="http://schemas.microsoft.com/office/powerpoint/2010/main" val="401619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Educator Handbook</a:t>
            </a:r>
            <a:endParaRPr lang="en-US" dirty="0"/>
          </a:p>
        </p:txBody>
      </p:sp>
      <p:sp>
        <p:nvSpPr>
          <p:cNvPr id="3" name="Content Placeholder 2"/>
          <p:cNvSpPr>
            <a:spLocks noGrp="1"/>
          </p:cNvSpPr>
          <p:nvPr>
            <p:ph idx="1"/>
          </p:nvPr>
        </p:nvSpPr>
        <p:spPr/>
        <p:txBody>
          <a:bodyPr/>
          <a:lstStyle/>
          <a:p>
            <a:r>
              <a:rPr lang="en-US" dirty="0" smtClean="0"/>
              <a:t>All faculty/staff members will receive login credentials for discipline referrals.  When entering referral information in Educator Handbook, only include the name of the student that you are referring.  Further guidelines will be given on the use of Discipline Referrals</a:t>
            </a:r>
          </a:p>
          <a:p>
            <a:r>
              <a:rPr lang="en-US" dirty="0"/>
              <a:t>Website:  </a:t>
            </a:r>
            <a:r>
              <a:rPr lang="en-US" dirty="0">
                <a:hlinkClick r:id="rId2"/>
              </a:rPr>
              <a:t>https://</a:t>
            </a:r>
            <a:r>
              <a:rPr lang="en-US" dirty="0" smtClean="0">
                <a:hlinkClick r:id="rId2"/>
              </a:rPr>
              <a:t>incidents.educatorshandbook.com</a:t>
            </a:r>
            <a:endParaRPr lang="en-US" dirty="0" smtClean="0"/>
          </a:p>
          <a:p>
            <a:endParaRPr lang="en-US" dirty="0"/>
          </a:p>
        </p:txBody>
      </p:sp>
    </p:spTree>
    <p:extLst>
      <p:ext uri="{BB962C8B-B14F-4D97-AF65-F5344CB8AC3E}">
        <p14:creationId xmlns:p14="http://schemas.microsoft.com/office/powerpoint/2010/main" val="4029639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569</TotalTime>
  <Words>1185</Words>
  <Application>Microsoft Macintosh PowerPoint</Application>
  <PresentationFormat>On-screen Show (4:3)</PresentationFormat>
  <Paragraphs>80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Precedent</vt:lpstr>
      <vt:lpstr>Quitman County school district</vt:lpstr>
      <vt:lpstr>Acceptable Use Policy</vt:lpstr>
      <vt:lpstr>Faculty/Staff devices</vt:lpstr>
      <vt:lpstr>Social Media Guidelines</vt:lpstr>
      <vt:lpstr>Email</vt:lpstr>
      <vt:lpstr>Sis – powerschool                                  </vt:lpstr>
      <vt:lpstr>Sis – Attendance                                  </vt:lpstr>
      <vt:lpstr>TKES/LKES</vt:lpstr>
      <vt:lpstr>Educator Handbook</vt:lpstr>
      <vt:lpstr>Devices</vt:lpstr>
      <vt:lpstr>webpages</vt:lpstr>
      <vt:lpstr>iPad Carts</vt:lpstr>
      <vt:lpstr>APPS</vt:lpstr>
      <vt:lpstr>New apple software</vt:lpstr>
      <vt:lpstr>School software</vt:lpstr>
      <vt:lpstr>Georgia slds Statewide longitudinal data system</vt:lpstr>
      <vt:lpstr>TECHNOLOGY PURCHASES</vt:lpstr>
      <vt:lpstr>Technology support</vt:lpstr>
      <vt:lpstr>Questions/Answers</vt:lpstr>
    </vt:vector>
  </TitlesOfParts>
  <Company>Quitman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Quitman County school district</dc:title>
  <dc:creator>Quitman County</dc:creator>
  <cp:lastModifiedBy>Twanda Banks</cp:lastModifiedBy>
  <cp:revision>21</cp:revision>
  <dcterms:created xsi:type="dcterms:W3CDTF">2016-07-26T03:07:32Z</dcterms:created>
  <dcterms:modified xsi:type="dcterms:W3CDTF">2018-07-18T20:26:37Z</dcterms:modified>
</cp:coreProperties>
</file>