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6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8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77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73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8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80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74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5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72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78.xml"/>
  <Override ContentType="application/vnd.openxmlformats-officedocument.presentationml.notesSlide+xml" PartName="/ppt/notesSlides/notesSlide79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71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78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69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77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6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71.xml"/>
  <Override ContentType="application/vnd.openxmlformats-officedocument.presentationml.slide+xml" PartName="/ppt/slides/slide41.xml"/>
  <Override ContentType="application/vnd.openxmlformats-officedocument.presentationml.slide+xml" PartName="/ppt/slides/slide67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66.xml"/>
  <Override ContentType="application/vnd.openxmlformats-officedocument.presentationml.slide+xml" PartName="/ppt/slides/slide79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7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7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82.xml"/>
  <Override ContentType="application/vnd.openxmlformats-officedocument.presentationml.slide+xml" PartName="/ppt/slides/slide39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7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64.xml"/>
  <Override ContentType="application/vnd.openxmlformats-officedocument.presentationml.slide+xml" PartName="/ppt/slides/slide81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75.xml"/>
  <Override ContentType="application/vnd.openxmlformats-officedocument.presentationml.slide+xml" PartName="/ppt/slides/slide76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63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80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31.xml"/>
  <Override ContentType="application/vnd.openxmlformats-officedocument.presentationml.slide+xml" PartName="/ppt/slides/slide74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6" r:id="rId75"/>
    <p:sldId id="327" r:id="rId76"/>
    <p:sldId id="328" r:id="rId77"/>
    <p:sldId id="329" r:id="rId78"/>
    <p:sldId id="330" r:id="rId79"/>
    <p:sldId id="331" r:id="rId80"/>
    <p:sldId id="332" r:id="rId81"/>
    <p:sldId id="333" r:id="rId82"/>
    <p:sldId id="334" r:id="rId83"/>
    <p:sldId id="335" r:id="rId84"/>
    <p:sldId id="336" r:id="rId85"/>
    <p:sldId id="337" r:id="rId86"/>
  </p:sldIdLst>
  <p:sldSz cy="6858000" cx="9144000"/>
  <p:notesSz cx="68580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84" Type="http://schemas.openxmlformats.org/officeDocument/2006/relationships/slide" Target="slides/slide80.xml"/><Relationship Id="rId83" Type="http://schemas.openxmlformats.org/officeDocument/2006/relationships/slide" Target="slides/slide79.xml"/><Relationship Id="rId42" Type="http://schemas.openxmlformats.org/officeDocument/2006/relationships/slide" Target="slides/slide38.xml"/><Relationship Id="rId86" Type="http://schemas.openxmlformats.org/officeDocument/2006/relationships/slide" Target="slides/slide82.xml"/><Relationship Id="rId41" Type="http://schemas.openxmlformats.org/officeDocument/2006/relationships/slide" Target="slides/slide37.xml"/><Relationship Id="rId85" Type="http://schemas.openxmlformats.org/officeDocument/2006/relationships/slide" Target="slides/slide81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80" Type="http://schemas.openxmlformats.org/officeDocument/2006/relationships/slide" Target="slides/slide76.xml"/><Relationship Id="rId82" Type="http://schemas.openxmlformats.org/officeDocument/2006/relationships/slide" Target="slides/slide78.xml"/><Relationship Id="rId81" Type="http://schemas.openxmlformats.org/officeDocument/2006/relationships/slide" Target="slides/slide7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73" Type="http://schemas.openxmlformats.org/officeDocument/2006/relationships/slide" Target="slides/slide69.xml"/><Relationship Id="rId72" Type="http://schemas.openxmlformats.org/officeDocument/2006/relationships/slide" Target="slides/slide68.xml"/><Relationship Id="rId31" Type="http://schemas.openxmlformats.org/officeDocument/2006/relationships/slide" Target="slides/slide27.xml"/><Relationship Id="rId75" Type="http://schemas.openxmlformats.org/officeDocument/2006/relationships/slide" Target="slides/slide71.xml"/><Relationship Id="rId30" Type="http://schemas.openxmlformats.org/officeDocument/2006/relationships/slide" Target="slides/slide26.xml"/><Relationship Id="rId74" Type="http://schemas.openxmlformats.org/officeDocument/2006/relationships/slide" Target="slides/slide70.xml"/><Relationship Id="rId33" Type="http://schemas.openxmlformats.org/officeDocument/2006/relationships/slide" Target="slides/slide29.xml"/><Relationship Id="rId77" Type="http://schemas.openxmlformats.org/officeDocument/2006/relationships/slide" Target="slides/slide73.xml"/><Relationship Id="rId32" Type="http://schemas.openxmlformats.org/officeDocument/2006/relationships/slide" Target="slides/slide28.xml"/><Relationship Id="rId76" Type="http://schemas.openxmlformats.org/officeDocument/2006/relationships/slide" Target="slides/slide72.xml"/><Relationship Id="rId35" Type="http://schemas.openxmlformats.org/officeDocument/2006/relationships/slide" Target="slides/slide31.xml"/><Relationship Id="rId79" Type="http://schemas.openxmlformats.org/officeDocument/2006/relationships/slide" Target="slides/slide75.xml"/><Relationship Id="rId34" Type="http://schemas.openxmlformats.org/officeDocument/2006/relationships/slide" Target="slides/slide30.xml"/><Relationship Id="rId78" Type="http://schemas.openxmlformats.org/officeDocument/2006/relationships/slide" Target="slides/slide74.xml"/><Relationship Id="rId71" Type="http://schemas.openxmlformats.org/officeDocument/2006/relationships/slide" Target="slides/slide67.xml"/><Relationship Id="rId70" Type="http://schemas.openxmlformats.org/officeDocument/2006/relationships/slide" Target="slides/slide66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62" Type="http://schemas.openxmlformats.org/officeDocument/2006/relationships/slide" Target="slides/slide58.xml"/><Relationship Id="rId61" Type="http://schemas.openxmlformats.org/officeDocument/2006/relationships/slide" Target="slides/slide57.xml"/><Relationship Id="rId20" Type="http://schemas.openxmlformats.org/officeDocument/2006/relationships/slide" Target="slides/slide16.xml"/><Relationship Id="rId64" Type="http://schemas.openxmlformats.org/officeDocument/2006/relationships/slide" Target="slides/slide60.xml"/><Relationship Id="rId63" Type="http://schemas.openxmlformats.org/officeDocument/2006/relationships/slide" Target="slides/slide59.xml"/><Relationship Id="rId22" Type="http://schemas.openxmlformats.org/officeDocument/2006/relationships/slide" Target="slides/slide18.xml"/><Relationship Id="rId66" Type="http://schemas.openxmlformats.org/officeDocument/2006/relationships/slide" Target="slides/slide62.xml"/><Relationship Id="rId21" Type="http://schemas.openxmlformats.org/officeDocument/2006/relationships/slide" Target="slides/slide17.xml"/><Relationship Id="rId65" Type="http://schemas.openxmlformats.org/officeDocument/2006/relationships/slide" Target="slides/slide61.xml"/><Relationship Id="rId24" Type="http://schemas.openxmlformats.org/officeDocument/2006/relationships/slide" Target="slides/slide20.xml"/><Relationship Id="rId68" Type="http://schemas.openxmlformats.org/officeDocument/2006/relationships/slide" Target="slides/slide64.xml"/><Relationship Id="rId23" Type="http://schemas.openxmlformats.org/officeDocument/2006/relationships/slide" Target="slides/slide19.xml"/><Relationship Id="rId67" Type="http://schemas.openxmlformats.org/officeDocument/2006/relationships/slide" Target="slides/slide63.xml"/><Relationship Id="rId60" Type="http://schemas.openxmlformats.org/officeDocument/2006/relationships/slide" Target="slides/slide56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69" Type="http://schemas.openxmlformats.org/officeDocument/2006/relationships/slide" Target="slides/slide6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55" Type="http://schemas.openxmlformats.org/officeDocument/2006/relationships/slide" Target="slides/slide51.xml"/><Relationship Id="rId10" Type="http://schemas.openxmlformats.org/officeDocument/2006/relationships/slide" Target="slides/slide6.xml"/><Relationship Id="rId54" Type="http://schemas.openxmlformats.org/officeDocument/2006/relationships/slide" Target="slides/slide50.xml"/><Relationship Id="rId13" Type="http://schemas.openxmlformats.org/officeDocument/2006/relationships/slide" Target="slides/slide9.xml"/><Relationship Id="rId57" Type="http://schemas.openxmlformats.org/officeDocument/2006/relationships/slide" Target="slides/slide53.xml"/><Relationship Id="rId12" Type="http://schemas.openxmlformats.org/officeDocument/2006/relationships/slide" Target="slides/slide8.xml"/><Relationship Id="rId56" Type="http://schemas.openxmlformats.org/officeDocument/2006/relationships/slide" Target="slides/slide52.xml"/><Relationship Id="rId15" Type="http://schemas.openxmlformats.org/officeDocument/2006/relationships/slide" Target="slides/slide11.xml"/><Relationship Id="rId59" Type="http://schemas.openxmlformats.org/officeDocument/2006/relationships/slide" Target="slides/slide55.xml"/><Relationship Id="rId14" Type="http://schemas.openxmlformats.org/officeDocument/2006/relationships/slide" Target="slides/slide10.xml"/><Relationship Id="rId58" Type="http://schemas.openxmlformats.org/officeDocument/2006/relationships/slide" Target="slides/slide5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2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2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2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2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3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3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4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4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4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4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4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5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5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5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5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5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5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5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5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6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6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6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6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6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6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6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6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6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7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7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7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7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7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7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7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7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7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8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8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8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8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8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8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8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8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8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8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9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9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9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9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9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9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9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9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9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9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1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0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10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0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0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0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10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0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10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0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10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1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11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1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11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1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11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1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11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1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11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2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12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2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12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2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12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2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12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12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12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13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13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13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13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13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13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13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13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13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13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14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14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14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14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14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14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14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14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14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14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15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15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15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15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15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15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15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p15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15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5" name="Google Shape;415;p15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16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p16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16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p16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16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16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layout with centered title and subtitle placeholders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7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7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4.xml"/></Relationships>
</file>

<file path=ppt/slides/_rels/slide7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7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6.xml"/></Relationships>
</file>

<file path=ppt/slides/_rels/slide7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7.xml"/></Relationships>
</file>

<file path=ppt/slides/_rels/slide7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8.xml"/></Relationships>
</file>

<file path=ppt/slides/_rels/slide7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9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0.xml"/></Relationships>
</file>

<file path=ppt/slides/_rels/slide8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1.xml"/></Relationships>
</file>

<file path=ppt/slides/_rels/slide8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2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High-Frequency Phrases</a:t>
            </a:r>
            <a:endParaRPr/>
          </a:p>
        </p:txBody>
      </p:sp>
      <p:sp>
        <p:nvSpPr>
          <p:cNvPr id="27" name="Google Shape;27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First 100 Words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did they say?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When would you go?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No way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 number of people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One or two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long are they?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More than the other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Come and get it.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many words?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Part of the time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people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is a good day.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 you see?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Sit down.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Now and then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But not me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8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Go find her.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9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Not now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0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Look for some people.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I like him.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2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So there you are.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Write it down.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3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Out of the water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4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 long time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5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were here.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6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Have you seen it?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7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Could you go?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8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One more time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9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like to write.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0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All day long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1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Into the water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2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It’s about time.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By the water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3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other people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4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Up in the air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5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She </a:t>
            </a: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said</a:t>
            </a: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 to go.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6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Which way?</a:t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7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Each of us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8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He has it.</a:t>
            </a: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9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are these?</a:t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50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we were older</a:t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51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There was an old man.</a:t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52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It’s no use.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Who will make it?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53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may fall down.</a:t>
            </a: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54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With his mom</a:t>
            </a:r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55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At your house</a:t>
            </a: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56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From my room</a:t>
            </a:r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57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It’s been a long time</a:t>
            </a:r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58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Will you be good?</a:t>
            </a:r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59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Give them to me.</a:t>
            </a:r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60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Then we will go.</a:t>
            </a:r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61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Now is the time.</a:t>
            </a:r>
            <a:endParaRPr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62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An angry cat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 and I</a:t>
            </a:r>
            <a:endParaRPr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63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May I go first?</a:t>
            </a:r>
            <a:endParaRPr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64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Write your name.</a:t>
            </a:r>
            <a:endParaRPr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65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is my cat.</a:t>
            </a:r>
            <a:endParaRPr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66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That dog is big.</a:t>
            </a:r>
            <a:endParaRPr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67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Get on the bus.</a:t>
            </a:r>
            <a:endParaRPr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68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Two of us</a:t>
            </a:r>
            <a:endParaRPr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69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Did you see it?</a:t>
            </a:r>
            <a:endParaRPr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70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first word</a:t>
            </a:r>
            <a:endParaRPr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71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See the water.</a:t>
            </a:r>
            <a:endParaRPr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72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As big as the first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will they do?</a:t>
            </a:r>
            <a:endParaRPr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73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But not for me</a:t>
            </a:r>
            <a:endParaRPr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74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When will we go?</a:t>
            </a:r>
            <a:endParaRPr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75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did they get it?</a:t>
            </a:r>
            <a:endParaRPr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76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From here to there</a:t>
            </a:r>
            <a:endParaRPr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77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Number two</a:t>
            </a:r>
            <a:endParaRPr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78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More people</a:t>
            </a:r>
            <a:endParaRPr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79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Look up.</a:t>
            </a:r>
            <a:endParaRPr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80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Go down.</a:t>
            </a:r>
            <a:endParaRPr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81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All or some</a:t>
            </a:r>
            <a:endParaRPr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82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Did you like it?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He called me.</a:t>
            </a:r>
            <a:endParaRPr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83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 long way to go</a:t>
            </a:r>
            <a:endParaRPr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84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When did they go?</a:t>
            </a:r>
            <a:endParaRPr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85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 some of your people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type="title"/>
          </p:nvPr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had their dog.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