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gif"/>
  <Override PartName="/ppt/media/image3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C59C-B356-3E46-A367-44FFFC5F837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7E8-5566-C24D-B46C-4197FD63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6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C59C-B356-3E46-A367-44FFFC5F837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7E8-5566-C24D-B46C-4197FD63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1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C59C-B356-3E46-A367-44FFFC5F837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7E8-5566-C24D-B46C-4197FD63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4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C59C-B356-3E46-A367-44FFFC5F837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7E8-5566-C24D-B46C-4197FD63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2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C59C-B356-3E46-A367-44FFFC5F837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7E8-5566-C24D-B46C-4197FD63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9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C59C-B356-3E46-A367-44FFFC5F837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7E8-5566-C24D-B46C-4197FD63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7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C59C-B356-3E46-A367-44FFFC5F837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7E8-5566-C24D-B46C-4197FD63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6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C59C-B356-3E46-A367-44FFFC5F837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7E8-5566-C24D-B46C-4197FD63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0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C59C-B356-3E46-A367-44FFFC5F837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7E8-5566-C24D-B46C-4197FD63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C59C-B356-3E46-A367-44FFFC5F837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7E8-5566-C24D-B46C-4197FD63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C59C-B356-3E46-A367-44FFFC5F837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7E8-5566-C24D-B46C-4197FD63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EC59C-B356-3E46-A367-44FFFC5F837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397E8-5566-C24D-B46C-4197FD63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4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jpg"/><Relationship Id="rId6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png"/><Relationship Id="rId5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5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4" Type="http://schemas.openxmlformats.org/officeDocument/2006/relationships/image" Target="../media/image62.png"/><Relationship Id="rId5" Type="http://schemas.openxmlformats.org/officeDocument/2006/relationships/image" Target="../media/image63.jpg"/><Relationship Id="rId6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4" Type="http://schemas.openxmlformats.org/officeDocument/2006/relationships/image" Target="../media/image67.jpg"/><Relationship Id="rId5" Type="http://schemas.openxmlformats.org/officeDocument/2006/relationships/image" Target="../media/image68.jpg"/><Relationship Id="rId6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4" Type="http://schemas.openxmlformats.org/officeDocument/2006/relationships/image" Target="../media/image76.jp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4" Type="http://schemas.openxmlformats.org/officeDocument/2006/relationships/image" Target="../media/image81.jpg"/><Relationship Id="rId5" Type="http://schemas.openxmlformats.org/officeDocument/2006/relationships/image" Target="../media/image82.gif"/><Relationship Id="rId6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4" Type="http://schemas.openxmlformats.org/officeDocument/2006/relationships/image" Target="../media/image86.jpg"/><Relationship Id="rId5" Type="http://schemas.openxmlformats.org/officeDocument/2006/relationships/image" Target="../media/image87.jpg"/><Relationship Id="rId6" Type="http://schemas.openxmlformats.org/officeDocument/2006/relationships/image" Target="../media/image88.jpg"/><Relationship Id="rId7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4" Type="http://schemas.openxmlformats.org/officeDocument/2006/relationships/image" Target="../media/image92.png"/><Relationship Id="rId5" Type="http://schemas.openxmlformats.org/officeDocument/2006/relationships/image" Target="../media/image9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4.jpg"/><Relationship Id="rId5" Type="http://schemas.openxmlformats.org/officeDocument/2006/relationships/image" Target="../media/image95.jpg"/><Relationship Id="rId6" Type="http://schemas.openxmlformats.org/officeDocument/2006/relationships/image" Target="../media/image9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Relationship Id="rId7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36.jpg"/><Relationship Id="rId6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Envirothon</a:t>
            </a:r>
            <a:r>
              <a:rPr lang="en-US" dirty="0" smtClean="0"/>
              <a:t> Prep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Identifying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9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Tail is round and hairy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85216" y="2154215"/>
            <a:ext cx="438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Bigger than a muskrat, smaller than a beaver</a:t>
            </a:r>
            <a:endParaRPr lang="en-US" dirty="0"/>
          </a:p>
        </p:txBody>
      </p:sp>
      <p:pic>
        <p:nvPicPr>
          <p:cNvPr id="7" name="Picture 6" descr="n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215"/>
            <a:ext cx="2588641" cy="1447985"/>
          </a:xfrm>
          <a:prstGeom prst="rect">
            <a:avLst/>
          </a:prstGeom>
        </p:spPr>
      </p:pic>
      <p:pic>
        <p:nvPicPr>
          <p:cNvPr id="8" name="Picture 7" descr="nu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0"/>
            <a:ext cx="3721100" cy="2184400"/>
          </a:xfrm>
          <a:prstGeom prst="rect">
            <a:avLst/>
          </a:prstGeom>
        </p:spPr>
      </p:pic>
      <p:pic>
        <p:nvPicPr>
          <p:cNvPr id="9" name="Picture 8" descr="nu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46" y="2272556"/>
            <a:ext cx="2959154" cy="2225284"/>
          </a:xfrm>
          <a:prstGeom prst="rect">
            <a:avLst/>
          </a:prstGeom>
        </p:spPr>
      </p:pic>
      <p:pic>
        <p:nvPicPr>
          <p:cNvPr id="10" name="Picture 9" descr="nut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3547"/>
            <a:ext cx="2087269" cy="1563437"/>
          </a:xfrm>
          <a:prstGeom prst="rect">
            <a:avLst/>
          </a:prstGeom>
        </p:spPr>
      </p:pic>
      <p:pic>
        <p:nvPicPr>
          <p:cNvPr id="11" name="Picture 10" descr="Nutria30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5263" y="1993358"/>
            <a:ext cx="2404903" cy="69354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39708" y="2866101"/>
            <a:ext cx="77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Nutria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09752" y="2523547"/>
            <a:ext cx="83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beaver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19869" y="407395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Muskrat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1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Coyote</a:t>
            </a:r>
            <a:endParaRPr lang="en-US" dirty="0"/>
          </a:p>
        </p:txBody>
      </p:sp>
      <p:pic>
        <p:nvPicPr>
          <p:cNvPr id="6" name="Content Placeholder 5" descr="coyote tra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0" b="6130"/>
          <a:stretch>
            <a:fillRect/>
          </a:stretch>
        </p:blipFill>
        <p:spPr>
          <a:xfrm>
            <a:off x="5524557" y="4358212"/>
            <a:ext cx="3206070" cy="1866192"/>
          </a:xfrm>
        </p:spPr>
      </p:pic>
      <p:pic>
        <p:nvPicPr>
          <p:cNvPr id="7" name="Picture 6" descr="coyo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12" y="1511204"/>
            <a:ext cx="3810000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7397" y="3818121"/>
            <a:ext cx="13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Coyote track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22065" y="378611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 track</a:t>
            </a:r>
            <a:endParaRPr lang="en-US" dirty="0"/>
          </a:p>
        </p:txBody>
      </p:sp>
      <p:pic>
        <p:nvPicPr>
          <p:cNvPr id="10" name="Picture 9" descr="coyote sku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0021"/>
            <a:ext cx="4025904" cy="3437979"/>
          </a:xfrm>
          <a:prstGeom prst="rect">
            <a:avLst/>
          </a:prstGeom>
        </p:spPr>
      </p:pic>
      <p:pic>
        <p:nvPicPr>
          <p:cNvPr id="11" name="Picture 10" descr="coyote pel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4" y="116786"/>
            <a:ext cx="2890331" cy="33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93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Fox</a:t>
            </a:r>
            <a:endParaRPr lang="en-US" dirty="0"/>
          </a:p>
        </p:txBody>
      </p:sp>
      <p:pic>
        <p:nvPicPr>
          <p:cNvPr id="4" name="Content Placeholder 3" descr="redfo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4" b="7034"/>
          <a:stretch>
            <a:fillRect/>
          </a:stretch>
        </p:blipFill>
        <p:spPr>
          <a:xfrm>
            <a:off x="730141" y="1417639"/>
            <a:ext cx="4624119" cy="2543088"/>
          </a:xfrm>
        </p:spPr>
      </p:pic>
      <p:pic>
        <p:nvPicPr>
          <p:cNvPr id="5" name="Picture 4" descr="redfox trac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054" y="3905451"/>
            <a:ext cx="2300968" cy="2846960"/>
          </a:xfrm>
          <a:prstGeom prst="rect">
            <a:avLst/>
          </a:prstGeom>
        </p:spPr>
      </p:pic>
      <p:pic>
        <p:nvPicPr>
          <p:cNvPr id="6" name="Picture 5" descr="redfoxskull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97" y="3979833"/>
            <a:ext cx="2782162" cy="2782162"/>
          </a:xfrm>
          <a:prstGeom prst="rect">
            <a:avLst/>
          </a:prstGeom>
        </p:spPr>
      </p:pic>
      <p:pic>
        <p:nvPicPr>
          <p:cNvPr id="7" name="Picture 6" descr="redfoxskull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07" y="3905451"/>
            <a:ext cx="2849870" cy="2856544"/>
          </a:xfrm>
          <a:prstGeom prst="rect">
            <a:avLst/>
          </a:prstGeom>
        </p:spPr>
      </p:pic>
      <p:pic>
        <p:nvPicPr>
          <p:cNvPr id="8" name="Picture 7" descr="redfox pel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58" y="264536"/>
            <a:ext cx="3185801" cy="36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8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y-Fox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0" b="18030"/>
          <a:stretch>
            <a:fillRect/>
          </a:stretch>
        </p:blipFill>
        <p:spPr>
          <a:xfrm>
            <a:off x="194492" y="319573"/>
            <a:ext cx="3993242" cy="21961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</a:t>
            </a:r>
            <a:r>
              <a:rPr lang="en-US" dirty="0" smtClean="0"/>
              <a:t>Fox</a:t>
            </a:r>
            <a:endParaRPr lang="en-US" dirty="0"/>
          </a:p>
        </p:txBody>
      </p:sp>
      <p:pic>
        <p:nvPicPr>
          <p:cNvPr id="5" name="Picture 4" descr="grey sku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75" y="855275"/>
            <a:ext cx="2966123" cy="3702161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6" name="Picture 5" descr="grey tra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2" y="2998223"/>
            <a:ext cx="5258523" cy="3786136"/>
          </a:xfrm>
          <a:prstGeom prst="rect">
            <a:avLst/>
          </a:prstGeom>
        </p:spPr>
      </p:pic>
      <p:pic>
        <p:nvPicPr>
          <p:cNvPr id="7" name="Picture 6" descr="greyfox pel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89" y="4808459"/>
            <a:ext cx="1975900" cy="1975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0619" y="48594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Grey Fox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14016" y="48594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Fox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340" y="3354077"/>
            <a:ext cx="55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156338">
            <a:off x="331812" y="523622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Grey Fox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9989550">
            <a:off x="4278831" y="5980933"/>
            <a:ext cx="8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fox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01287" y="3455459"/>
            <a:ext cx="84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Coyote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29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Bear</a:t>
            </a:r>
            <a:endParaRPr lang="en-US" dirty="0"/>
          </a:p>
        </p:txBody>
      </p:sp>
      <p:pic>
        <p:nvPicPr>
          <p:cNvPr id="6" name="Content Placeholder 5" descr="Black be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>
          <a:xfrm>
            <a:off x="251267" y="375916"/>
            <a:ext cx="3144580" cy="1729398"/>
          </a:xfrm>
        </p:spPr>
      </p:pic>
      <p:pic>
        <p:nvPicPr>
          <p:cNvPr id="7" name="Picture 6" descr="blackbear pe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19" y="274638"/>
            <a:ext cx="2895600" cy="1745091"/>
          </a:xfrm>
          <a:prstGeom prst="rect">
            <a:avLst/>
          </a:prstGeom>
        </p:spPr>
      </p:pic>
      <p:pic>
        <p:nvPicPr>
          <p:cNvPr id="8" name="Picture 7" descr="blackbear sku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47" y="2508428"/>
            <a:ext cx="5438372" cy="4093559"/>
          </a:xfrm>
          <a:prstGeom prst="rect">
            <a:avLst/>
          </a:prstGeom>
        </p:spPr>
      </p:pic>
      <p:pic>
        <p:nvPicPr>
          <p:cNvPr id="9" name="Picture 8" descr="blackbear trac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3" y="2105314"/>
            <a:ext cx="2755904" cy="458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60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cc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50" y="274638"/>
            <a:ext cx="3606050" cy="3729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Raccoon</a:t>
            </a:r>
            <a:endParaRPr lang="en-US" dirty="0"/>
          </a:p>
        </p:txBody>
      </p:sp>
      <p:pic>
        <p:nvPicPr>
          <p:cNvPr id="5" name="Picture 4" descr="raccoon track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4" y="3836764"/>
            <a:ext cx="4293713" cy="2868200"/>
          </a:xfrm>
          <a:prstGeom prst="rect">
            <a:avLst/>
          </a:prstGeom>
        </p:spPr>
      </p:pic>
      <p:pic>
        <p:nvPicPr>
          <p:cNvPr id="6" name="Picture 5" descr="raccoon tr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50" y="1273687"/>
            <a:ext cx="3060700" cy="2311400"/>
          </a:xfrm>
          <a:prstGeom prst="rect">
            <a:avLst/>
          </a:prstGeom>
        </p:spPr>
      </p:pic>
      <p:pic>
        <p:nvPicPr>
          <p:cNvPr id="8" name="Picture 7" descr="raccoo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04" y="3585087"/>
            <a:ext cx="4165196" cy="3119877"/>
          </a:xfrm>
          <a:prstGeom prst="rect">
            <a:avLst/>
          </a:prstGeom>
        </p:spPr>
      </p:pic>
      <p:pic>
        <p:nvPicPr>
          <p:cNvPr id="10" name="Content Placeholder 9" descr="raccoon pelt.jp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9" b="25939"/>
          <a:stretch>
            <a:fillRect/>
          </a:stretch>
        </p:blipFill>
        <p:spPr>
          <a:xfrm>
            <a:off x="0" y="1273687"/>
            <a:ext cx="2573901" cy="2313302"/>
          </a:xfrm>
        </p:spPr>
      </p:pic>
    </p:spTree>
    <p:extLst>
      <p:ext uri="{BB962C8B-B14F-4D97-AF65-F5344CB8AC3E}">
        <p14:creationId xmlns:p14="http://schemas.microsoft.com/office/powerpoint/2010/main" val="35628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inktrack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8471"/>
            <a:ext cx="56515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Mink</a:t>
            </a:r>
            <a:endParaRPr lang="en-US" dirty="0"/>
          </a:p>
        </p:txBody>
      </p:sp>
      <p:pic>
        <p:nvPicPr>
          <p:cNvPr id="4" name="Content Placeholder 3" descr="mink pel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5" b="24525"/>
          <a:stretch>
            <a:fillRect/>
          </a:stretch>
        </p:blipFill>
        <p:spPr>
          <a:xfrm>
            <a:off x="0" y="5629"/>
            <a:ext cx="2986756" cy="2922176"/>
          </a:xfrm>
        </p:spPr>
      </p:pic>
      <p:pic>
        <p:nvPicPr>
          <p:cNvPr id="5" name="Picture 4" descr="mink sku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22" y="0"/>
            <a:ext cx="3147078" cy="4997257"/>
          </a:xfrm>
          <a:prstGeom prst="rect">
            <a:avLst/>
          </a:prstGeom>
        </p:spPr>
      </p:pic>
      <p:pic>
        <p:nvPicPr>
          <p:cNvPr id="6" name="Picture 5" descr="mink track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56" y="1252004"/>
            <a:ext cx="2833891" cy="3062256"/>
          </a:xfrm>
          <a:prstGeom prst="rect">
            <a:avLst/>
          </a:prstGeom>
        </p:spPr>
      </p:pic>
      <p:pic>
        <p:nvPicPr>
          <p:cNvPr id="7" name="Picture 6" descr="min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45847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0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Spotted Skunk</a:t>
            </a:r>
            <a:endParaRPr lang="en-US" dirty="0"/>
          </a:p>
        </p:txBody>
      </p:sp>
      <p:pic>
        <p:nvPicPr>
          <p:cNvPr id="4" name="Content Placeholder 3" descr="spotttedskun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7" b="13147"/>
          <a:stretch>
            <a:fillRect/>
          </a:stretch>
        </p:blipFill>
        <p:spPr>
          <a:xfrm>
            <a:off x="269058" y="1260664"/>
            <a:ext cx="2948499" cy="2008130"/>
          </a:xfrm>
        </p:spPr>
      </p:pic>
      <p:pic>
        <p:nvPicPr>
          <p:cNvPr id="5" name="Picture 4" descr="skunk pe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89" y="1260664"/>
            <a:ext cx="2757041" cy="2131591"/>
          </a:xfrm>
          <a:prstGeom prst="rect">
            <a:avLst/>
          </a:prstGeom>
        </p:spPr>
      </p:pic>
      <p:pic>
        <p:nvPicPr>
          <p:cNvPr id="6" name="Picture 5" descr="skunk sk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3" y="3392255"/>
            <a:ext cx="3321706" cy="3321706"/>
          </a:xfrm>
          <a:prstGeom prst="rect">
            <a:avLst/>
          </a:prstGeom>
        </p:spPr>
      </p:pic>
      <p:pic>
        <p:nvPicPr>
          <p:cNvPr id="7" name="Picture 6" descr="skunk tra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89" y="3586675"/>
            <a:ext cx="3022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00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sku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22" y="638994"/>
            <a:ext cx="3022600" cy="269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611"/>
            <a:ext cx="8229600" cy="5453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Striped Skunk</a:t>
            </a:r>
            <a:endParaRPr lang="en-US" dirty="0"/>
          </a:p>
        </p:txBody>
      </p:sp>
      <p:pic>
        <p:nvPicPr>
          <p:cNvPr id="6" name="Content Placeholder 5" descr="striped skunk pel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7" b="17587"/>
          <a:stretch>
            <a:fillRect/>
          </a:stretch>
        </p:blipFill>
        <p:spPr>
          <a:xfrm>
            <a:off x="245540" y="1101849"/>
            <a:ext cx="2388449" cy="1313555"/>
          </a:xfrm>
        </p:spPr>
      </p:pic>
      <p:pic>
        <p:nvPicPr>
          <p:cNvPr id="7" name="Picture 6" descr="sskunk track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22" y="3054853"/>
            <a:ext cx="2744330" cy="3659107"/>
          </a:xfrm>
          <a:prstGeom prst="rect">
            <a:avLst/>
          </a:prstGeom>
        </p:spPr>
      </p:pic>
      <p:pic>
        <p:nvPicPr>
          <p:cNvPr id="8" name="Picture 7" descr="sskunk tra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66" y="470330"/>
            <a:ext cx="2953620" cy="2133170"/>
          </a:xfrm>
          <a:prstGeom prst="rect">
            <a:avLst/>
          </a:prstGeom>
        </p:spPr>
      </p:pic>
      <p:pic>
        <p:nvPicPr>
          <p:cNvPr id="9" name="Picture 8" descr="striped sku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1394"/>
            <a:ext cx="4913228" cy="352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78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Bobcat</a:t>
            </a:r>
            <a:endParaRPr lang="en-US" dirty="0"/>
          </a:p>
        </p:txBody>
      </p:sp>
      <p:pic>
        <p:nvPicPr>
          <p:cNvPr id="6" name="Content Placeholder 5" descr="bobcat sku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28" r="-22328"/>
          <a:stretch>
            <a:fillRect/>
          </a:stretch>
        </p:blipFill>
        <p:spPr>
          <a:xfrm>
            <a:off x="-871554" y="0"/>
            <a:ext cx="5492736" cy="3020793"/>
          </a:xfrm>
        </p:spPr>
      </p:pic>
      <p:pic>
        <p:nvPicPr>
          <p:cNvPr id="7" name="Picture 6" descr="bobc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0793"/>
            <a:ext cx="2959100" cy="2755900"/>
          </a:xfrm>
          <a:prstGeom prst="rect">
            <a:avLst/>
          </a:prstGeom>
        </p:spPr>
      </p:pic>
      <p:pic>
        <p:nvPicPr>
          <p:cNvPr id="8" name="Picture 7" descr="bobcat track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89" y="4073902"/>
            <a:ext cx="3289300" cy="2463800"/>
          </a:xfrm>
          <a:prstGeom prst="rect">
            <a:avLst/>
          </a:prstGeom>
        </p:spPr>
      </p:pic>
      <p:pic>
        <p:nvPicPr>
          <p:cNvPr id="9" name="Picture 8" descr="bobcat track 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79" y="-106205"/>
            <a:ext cx="3737610" cy="4180107"/>
          </a:xfrm>
          <a:prstGeom prst="rect">
            <a:avLst/>
          </a:prstGeom>
        </p:spPr>
      </p:pic>
      <p:pic>
        <p:nvPicPr>
          <p:cNvPr id="10" name="Picture 9" descr="bobcat pel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99" y="4213602"/>
            <a:ext cx="2824989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6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Opossum</a:t>
            </a:r>
            <a:endParaRPr lang="en-US" dirty="0"/>
          </a:p>
        </p:txBody>
      </p:sp>
      <p:pic>
        <p:nvPicPr>
          <p:cNvPr id="6" name="Content Placeholder 5" descr="oppos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 b="5879"/>
          <a:stretch>
            <a:fillRect/>
          </a:stretch>
        </p:blipFill>
        <p:spPr>
          <a:xfrm>
            <a:off x="3483694" y="3654168"/>
            <a:ext cx="3079348" cy="2215072"/>
          </a:xfrm>
        </p:spPr>
      </p:pic>
      <p:pic>
        <p:nvPicPr>
          <p:cNvPr id="7" name="Picture 6" descr="opposu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90" y="1143811"/>
            <a:ext cx="3049352" cy="2287014"/>
          </a:xfrm>
          <a:prstGeom prst="rect">
            <a:avLst/>
          </a:prstGeom>
        </p:spPr>
      </p:pic>
      <p:pic>
        <p:nvPicPr>
          <p:cNvPr id="8" name="Picture 7" descr="opposum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81363"/>
            <a:ext cx="2857500" cy="2844800"/>
          </a:xfrm>
          <a:prstGeom prst="rect">
            <a:avLst/>
          </a:prstGeom>
        </p:spPr>
      </p:pic>
      <p:pic>
        <p:nvPicPr>
          <p:cNvPr id="9" name="Picture 8" descr="opposum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1" y="1246540"/>
            <a:ext cx="2133600" cy="1603248"/>
          </a:xfrm>
          <a:prstGeom prst="rect">
            <a:avLst/>
          </a:prstGeom>
        </p:spPr>
      </p:pic>
      <p:pic>
        <p:nvPicPr>
          <p:cNvPr id="10" name="Picture 9" descr="opposum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01" y="431435"/>
            <a:ext cx="2268920" cy="2418353"/>
          </a:xfrm>
          <a:prstGeom prst="rect">
            <a:avLst/>
          </a:prstGeom>
        </p:spPr>
      </p:pic>
      <p:pic>
        <p:nvPicPr>
          <p:cNvPr id="11" name="Picture 10" descr="opossum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42" y="3092812"/>
            <a:ext cx="2517969" cy="37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97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37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River Otter</a:t>
            </a:r>
            <a:endParaRPr lang="en-US" dirty="0"/>
          </a:p>
        </p:txBody>
      </p:sp>
      <p:pic>
        <p:nvPicPr>
          <p:cNvPr id="4" name="Content Placeholder 3" descr="river ot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" b="1216"/>
          <a:stretch>
            <a:fillRect/>
          </a:stretch>
        </p:blipFill>
        <p:spPr>
          <a:xfrm>
            <a:off x="3346872" y="764286"/>
            <a:ext cx="5797128" cy="1868484"/>
          </a:xfrm>
        </p:spPr>
      </p:pic>
      <p:pic>
        <p:nvPicPr>
          <p:cNvPr id="5" name="Picture 4" descr="otter pe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93"/>
            <a:ext cx="3022032" cy="2540991"/>
          </a:xfrm>
          <a:prstGeom prst="rect">
            <a:avLst/>
          </a:prstGeom>
        </p:spPr>
      </p:pic>
      <p:pic>
        <p:nvPicPr>
          <p:cNvPr id="6" name="Picture 5" descr="otter sku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03298"/>
            <a:ext cx="3909964" cy="2599783"/>
          </a:xfrm>
          <a:prstGeom prst="rect">
            <a:avLst/>
          </a:prstGeom>
        </p:spPr>
      </p:pic>
      <p:pic>
        <p:nvPicPr>
          <p:cNvPr id="7" name="Picture 6" descr="otter track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415798"/>
            <a:ext cx="3149600" cy="2578100"/>
          </a:xfrm>
          <a:prstGeom prst="rect">
            <a:avLst/>
          </a:prstGeom>
        </p:spPr>
      </p:pic>
      <p:pic>
        <p:nvPicPr>
          <p:cNvPr id="8" name="Picture 7" descr="otter track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27" y="2632770"/>
            <a:ext cx="2513575" cy="2178216"/>
          </a:xfrm>
          <a:prstGeom prst="rect">
            <a:avLst/>
          </a:prstGeom>
        </p:spPr>
      </p:pic>
      <p:pic>
        <p:nvPicPr>
          <p:cNvPr id="9" name="Picture 8" descr="ott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39" y="5079724"/>
            <a:ext cx="5397327" cy="177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44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Hog</a:t>
            </a:r>
            <a:endParaRPr lang="en-US" dirty="0"/>
          </a:p>
        </p:txBody>
      </p:sp>
      <p:pic>
        <p:nvPicPr>
          <p:cNvPr id="4" name="Content Placeholder 3" descr="hog sku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2" b="15352"/>
          <a:stretch>
            <a:fillRect/>
          </a:stretch>
        </p:blipFill>
        <p:spPr>
          <a:xfrm>
            <a:off x="304336" y="624267"/>
            <a:ext cx="2988152" cy="2138924"/>
          </a:xfrm>
        </p:spPr>
      </p:pic>
      <p:pic>
        <p:nvPicPr>
          <p:cNvPr id="5" name="Picture 4" descr="hog tr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5588"/>
            <a:ext cx="3505200" cy="2324100"/>
          </a:xfrm>
          <a:prstGeom prst="rect">
            <a:avLst/>
          </a:prstGeom>
        </p:spPr>
      </p:pic>
      <p:pic>
        <p:nvPicPr>
          <p:cNvPr id="6" name="Picture 5" descr="hog track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33740"/>
            <a:ext cx="4572000" cy="3333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0738" y="5314729"/>
            <a:ext cx="61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19656" y="3225227"/>
            <a:ext cx="55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Hog </a:t>
            </a:r>
            <a:endParaRPr lang="en-US" dirty="0"/>
          </a:p>
        </p:txBody>
      </p:sp>
      <p:pic>
        <p:nvPicPr>
          <p:cNvPr id="9" name="Picture 8" descr="ho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111"/>
            <a:ext cx="4395617" cy="284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96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286" y="274638"/>
            <a:ext cx="6652514" cy="1143000"/>
          </a:xfrm>
        </p:spPr>
        <p:txBody>
          <a:bodyPr/>
          <a:lstStyle/>
          <a:p>
            <a:r>
              <a:rPr lang="en-US" dirty="0" smtClean="0"/>
              <a:t>White-tailed Deer</a:t>
            </a:r>
            <a:endParaRPr lang="en-US" dirty="0"/>
          </a:p>
        </p:txBody>
      </p:sp>
      <p:pic>
        <p:nvPicPr>
          <p:cNvPr id="6" name="Content Placeholder 5" descr="hog tra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81" r="-10281"/>
          <a:stretch>
            <a:fillRect/>
          </a:stretch>
        </p:blipFill>
        <p:spPr>
          <a:xfrm>
            <a:off x="127951" y="205729"/>
            <a:ext cx="3246848" cy="1785642"/>
          </a:xfrm>
        </p:spPr>
      </p:pic>
      <p:pic>
        <p:nvPicPr>
          <p:cNvPr id="7" name="Picture 6" descr="hog track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" y="1909064"/>
            <a:ext cx="3417057" cy="28813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2855" y="4060480"/>
            <a:ext cx="616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72243" y="2234068"/>
            <a:ext cx="55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Hog </a:t>
            </a:r>
            <a:endParaRPr lang="en-US" dirty="0"/>
          </a:p>
        </p:txBody>
      </p:sp>
      <p:pic>
        <p:nvPicPr>
          <p:cNvPr id="10" name="Picture 9" descr="deer pel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1" y="4696575"/>
            <a:ext cx="3373464" cy="2051080"/>
          </a:xfrm>
          <a:prstGeom prst="rect">
            <a:avLst/>
          </a:prstGeom>
        </p:spPr>
      </p:pic>
      <p:pic>
        <p:nvPicPr>
          <p:cNvPr id="12" name="Picture 11" descr="deer sku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04" y="1142644"/>
            <a:ext cx="4090117" cy="2921512"/>
          </a:xfrm>
          <a:prstGeom prst="rect">
            <a:avLst/>
          </a:prstGeom>
        </p:spPr>
      </p:pic>
      <p:pic>
        <p:nvPicPr>
          <p:cNvPr id="13" name="Picture 12" descr="de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89" y="4102459"/>
            <a:ext cx="3642338" cy="264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Nine-banded Armadillo</a:t>
            </a:r>
            <a:endParaRPr lang="en-US" dirty="0"/>
          </a:p>
        </p:txBody>
      </p:sp>
      <p:pic>
        <p:nvPicPr>
          <p:cNvPr id="4" name="Content Placeholder 3" descr="arm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 b="7225"/>
          <a:stretch>
            <a:fillRect/>
          </a:stretch>
        </p:blipFill>
        <p:spPr>
          <a:xfrm>
            <a:off x="457200" y="1600200"/>
            <a:ext cx="3350982" cy="1842911"/>
          </a:xfrm>
        </p:spPr>
      </p:pic>
      <p:pic>
        <p:nvPicPr>
          <p:cNvPr id="5" name="Picture 4" descr="arm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26" y="1417638"/>
            <a:ext cx="2168027" cy="2216856"/>
          </a:xfrm>
          <a:prstGeom prst="rect">
            <a:avLst/>
          </a:prstGeom>
        </p:spPr>
      </p:pic>
      <p:pic>
        <p:nvPicPr>
          <p:cNvPr id="6" name="Picture 5" descr="aram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2" y="4377266"/>
            <a:ext cx="3479800" cy="2336800"/>
          </a:xfrm>
          <a:prstGeom prst="rect">
            <a:avLst/>
          </a:prstGeom>
        </p:spPr>
      </p:pic>
      <p:pic>
        <p:nvPicPr>
          <p:cNvPr id="7" name="Picture 6" descr="arma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06" y="3634494"/>
            <a:ext cx="2857500" cy="2857500"/>
          </a:xfrm>
          <a:prstGeom prst="rect">
            <a:avLst/>
          </a:prstGeom>
        </p:spPr>
      </p:pic>
      <p:pic>
        <p:nvPicPr>
          <p:cNvPr id="8" name="Picture 7" descr="armadillo_track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56" y="1600200"/>
            <a:ext cx="1270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8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</a:t>
            </a:r>
            <a:endParaRPr lang="en-US" dirty="0"/>
          </a:p>
        </p:txBody>
      </p:sp>
      <p:pic>
        <p:nvPicPr>
          <p:cNvPr id="4" name="Content Placeholder 3" descr="o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 b="7225"/>
          <a:stretch>
            <a:fillRect/>
          </a:stretch>
        </p:blipFill>
        <p:spPr>
          <a:xfrm>
            <a:off x="457200" y="1600201"/>
            <a:ext cx="3735858" cy="2054578"/>
          </a:xfrm>
        </p:spPr>
      </p:pic>
      <p:pic>
        <p:nvPicPr>
          <p:cNvPr id="5" name="Picture 4" descr="mo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61644"/>
            <a:ext cx="3735858" cy="3296356"/>
          </a:xfrm>
          <a:prstGeom prst="rect">
            <a:avLst/>
          </a:prstGeom>
        </p:spPr>
      </p:pic>
      <p:pic>
        <p:nvPicPr>
          <p:cNvPr id="6" name="Picture 5" descr="mo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16" y="43304"/>
            <a:ext cx="2463800" cy="2748668"/>
          </a:xfrm>
          <a:prstGeom prst="rect">
            <a:avLst/>
          </a:prstGeom>
        </p:spPr>
      </p:pic>
      <p:pic>
        <p:nvPicPr>
          <p:cNvPr id="7" name="Picture 6" descr="mol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58" y="2742494"/>
            <a:ext cx="4741334" cy="1791406"/>
          </a:xfrm>
          <a:prstGeom prst="rect">
            <a:avLst/>
          </a:prstGeom>
        </p:spPr>
      </p:pic>
      <p:pic>
        <p:nvPicPr>
          <p:cNvPr id="8" name="Picture 7" descr="moledama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58" y="4533900"/>
            <a:ext cx="4741334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5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Rabbit</a:t>
            </a:r>
            <a:endParaRPr lang="en-US" dirty="0"/>
          </a:p>
        </p:txBody>
      </p:sp>
      <p:pic>
        <p:nvPicPr>
          <p:cNvPr id="4" name="Content Placeholder 3" descr="Rabbit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>
          <a:xfrm>
            <a:off x="203200" y="572912"/>
            <a:ext cx="3606800" cy="2054578"/>
          </a:xfrm>
        </p:spPr>
      </p:pic>
      <p:pic>
        <p:nvPicPr>
          <p:cNvPr id="5" name="Picture 4" descr="Rabbi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797279"/>
            <a:ext cx="2857500" cy="2857500"/>
          </a:xfrm>
          <a:prstGeom prst="rect">
            <a:avLst/>
          </a:prstGeom>
        </p:spPr>
      </p:pic>
      <p:pic>
        <p:nvPicPr>
          <p:cNvPr id="6" name="Picture 5" descr="Rabbit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3883378"/>
            <a:ext cx="3492500" cy="2324100"/>
          </a:xfrm>
          <a:prstGeom prst="rect">
            <a:avLst/>
          </a:prstGeom>
        </p:spPr>
      </p:pic>
      <p:pic>
        <p:nvPicPr>
          <p:cNvPr id="7" name="Picture 6" descr="Rabbit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2861029"/>
            <a:ext cx="2633133" cy="1587500"/>
          </a:xfrm>
          <a:prstGeom prst="rect">
            <a:avLst/>
          </a:prstGeom>
        </p:spPr>
      </p:pic>
      <p:pic>
        <p:nvPicPr>
          <p:cNvPr id="8" name="Picture 7" descr="rabbit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477457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7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Gray Squirrel</a:t>
            </a:r>
            <a:endParaRPr lang="en-US" dirty="0"/>
          </a:p>
        </p:txBody>
      </p:sp>
      <p:pic>
        <p:nvPicPr>
          <p:cNvPr id="4" name="Content Placeholder 3" descr="sq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r="3821"/>
          <a:stretch>
            <a:fillRect/>
          </a:stretch>
        </p:blipFill>
        <p:spPr>
          <a:xfrm>
            <a:off x="457200" y="1600201"/>
            <a:ext cx="2393244" cy="1504244"/>
          </a:xfrm>
        </p:spPr>
      </p:pic>
      <p:pic>
        <p:nvPicPr>
          <p:cNvPr id="6" name="Picture 5" descr="sq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" y="3629377"/>
            <a:ext cx="3479800" cy="2336800"/>
          </a:xfrm>
          <a:prstGeom prst="rect">
            <a:avLst/>
          </a:prstGeom>
        </p:spPr>
      </p:pic>
      <p:pic>
        <p:nvPicPr>
          <p:cNvPr id="7" name="Picture 6" descr="sq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66" y="3793066"/>
            <a:ext cx="3492500" cy="2324100"/>
          </a:xfrm>
          <a:prstGeom prst="rect">
            <a:avLst/>
          </a:prstGeom>
        </p:spPr>
      </p:pic>
      <p:pic>
        <p:nvPicPr>
          <p:cNvPr id="8" name="Picture 7" descr="sq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9" y="1104900"/>
            <a:ext cx="3311878" cy="224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Fox Squirrel </a:t>
            </a:r>
            <a:endParaRPr lang="en-US" dirty="0"/>
          </a:p>
        </p:txBody>
      </p:sp>
      <p:pic>
        <p:nvPicPr>
          <p:cNvPr id="4" name="Content Placeholder 3" descr="sqf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r="4258"/>
          <a:stretch>
            <a:fillRect/>
          </a:stretch>
        </p:blipFill>
        <p:spPr>
          <a:xfrm>
            <a:off x="2038350" y="1417638"/>
            <a:ext cx="4776788" cy="4692650"/>
          </a:xfrm>
        </p:spPr>
      </p:pic>
    </p:spTree>
    <p:extLst>
      <p:ext uri="{BB962C8B-B14F-4D97-AF65-F5344CB8AC3E}">
        <p14:creationId xmlns:p14="http://schemas.microsoft.com/office/powerpoint/2010/main" val="408168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Beaver</a:t>
            </a:r>
            <a:endParaRPr lang="en-US" dirty="0"/>
          </a:p>
        </p:txBody>
      </p:sp>
      <p:pic>
        <p:nvPicPr>
          <p:cNvPr id="4" name="Content Placeholder 3" descr="beav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4" b="13804"/>
          <a:stretch>
            <a:fillRect/>
          </a:stretch>
        </p:blipFill>
        <p:spPr>
          <a:xfrm>
            <a:off x="-8467" y="3517899"/>
            <a:ext cx="3753555" cy="2465211"/>
          </a:xfrm>
        </p:spPr>
      </p:pic>
      <p:pic>
        <p:nvPicPr>
          <p:cNvPr id="5" name="Picture 4" descr="bea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77" y="4524022"/>
            <a:ext cx="2908300" cy="2187222"/>
          </a:xfrm>
          <a:prstGeom prst="rect">
            <a:avLst/>
          </a:prstGeom>
        </p:spPr>
      </p:pic>
      <p:pic>
        <p:nvPicPr>
          <p:cNvPr id="6" name="Picture 5" descr="beav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2362200"/>
            <a:ext cx="3797300" cy="2133600"/>
          </a:xfrm>
          <a:prstGeom prst="rect">
            <a:avLst/>
          </a:prstGeom>
        </p:spPr>
      </p:pic>
      <p:pic>
        <p:nvPicPr>
          <p:cNvPr id="7" name="Picture 6" descr="beav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311"/>
            <a:ext cx="2449689" cy="1659467"/>
          </a:xfrm>
          <a:prstGeom prst="rect">
            <a:avLst/>
          </a:prstGeom>
        </p:spPr>
      </p:pic>
      <p:pic>
        <p:nvPicPr>
          <p:cNvPr id="8" name="Picture 7" descr="beav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2362200" cy="1570567"/>
          </a:xfrm>
          <a:prstGeom prst="rect">
            <a:avLst/>
          </a:prstGeom>
        </p:spPr>
      </p:pic>
      <p:pic>
        <p:nvPicPr>
          <p:cNvPr id="9" name="Picture 8" descr="beav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381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Muskrat</a:t>
            </a:r>
            <a:endParaRPr lang="en-US" dirty="0"/>
          </a:p>
        </p:txBody>
      </p:sp>
      <p:pic>
        <p:nvPicPr>
          <p:cNvPr id="4" name="Content Placeholder 3" descr="mus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 b="7225"/>
          <a:stretch>
            <a:fillRect/>
          </a:stretch>
        </p:blipFill>
        <p:spPr>
          <a:xfrm>
            <a:off x="457200" y="610397"/>
            <a:ext cx="2139461" cy="1176621"/>
          </a:xfrm>
        </p:spPr>
      </p:pic>
      <p:pic>
        <p:nvPicPr>
          <p:cNvPr id="5" name="Picture 4" descr="muskra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49" y="180696"/>
            <a:ext cx="2810915" cy="2080077"/>
          </a:xfrm>
          <a:prstGeom prst="rect">
            <a:avLst/>
          </a:prstGeom>
        </p:spPr>
      </p:pic>
      <p:pic>
        <p:nvPicPr>
          <p:cNvPr id="6" name="Picture 5" descr="muskra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32" y="4109197"/>
            <a:ext cx="2857500" cy="2385882"/>
          </a:xfrm>
          <a:prstGeom prst="rect">
            <a:avLst/>
          </a:prstGeom>
        </p:spPr>
      </p:pic>
      <p:pic>
        <p:nvPicPr>
          <p:cNvPr id="7" name="Picture 6" descr="muskrat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4301507"/>
            <a:ext cx="3289300" cy="2463800"/>
          </a:xfrm>
          <a:prstGeom prst="rect">
            <a:avLst/>
          </a:prstGeom>
        </p:spPr>
      </p:pic>
      <p:pic>
        <p:nvPicPr>
          <p:cNvPr id="8" name="Picture 7" descr="muskrat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200"/>
            <a:ext cx="9144000" cy="1814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36987" y="4470308"/>
            <a:ext cx="83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Beaver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195" y="557854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Muskrat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8650" y="4719350"/>
            <a:ext cx="132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Tail is 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60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85</Words>
  <Application>Microsoft Macintosh PowerPoint</Application>
  <PresentationFormat>On-screen Show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Envirothon Prep</vt:lpstr>
      <vt:lpstr>Virginia Opossum</vt:lpstr>
      <vt:lpstr>Nine-banded Armadillo</vt:lpstr>
      <vt:lpstr>Mole</vt:lpstr>
      <vt:lpstr>Rabbit</vt:lpstr>
      <vt:lpstr>Eastern Gray Squirrel</vt:lpstr>
      <vt:lpstr>Eastern Fox Squirrel </vt:lpstr>
      <vt:lpstr>Beaver</vt:lpstr>
      <vt:lpstr>Muskrat</vt:lpstr>
      <vt:lpstr>Nutria</vt:lpstr>
      <vt:lpstr>Coyote</vt:lpstr>
      <vt:lpstr>Red Fox</vt:lpstr>
      <vt:lpstr>Gray Fox</vt:lpstr>
      <vt:lpstr>Black Bear</vt:lpstr>
      <vt:lpstr>Northern Raccoon</vt:lpstr>
      <vt:lpstr>Mink</vt:lpstr>
      <vt:lpstr>Eastern Spotted Skunk</vt:lpstr>
      <vt:lpstr>Striped Skunk</vt:lpstr>
      <vt:lpstr>Bobcat</vt:lpstr>
      <vt:lpstr>River Otter</vt:lpstr>
      <vt:lpstr>Wild Hog</vt:lpstr>
      <vt:lpstr>White-tailed Deer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Envirothon Prep</dc:title>
  <dc:creator>Shannon McCarrens</dc:creator>
  <cp:lastModifiedBy>Shannon McCarrens</cp:lastModifiedBy>
  <cp:revision>26</cp:revision>
  <dcterms:created xsi:type="dcterms:W3CDTF">2018-01-08T20:48:55Z</dcterms:created>
  <dcterms:modified xsi:type="dcterms:W3CDTF">2021-02-16T18:35:29Z</dcterms:modified>
</cp:coreProperties>
</file>