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4E7E"/>
    <a:srgbClr val="0DA4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5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2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7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4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1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3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5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195C-85A7-4FF4-AB80-88A42D2F1193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8DD1-F061-4BFC-ADB4-3C0C5C2C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6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4" r="5882" b="2165"/>
          <a:stretch/>
        </p:blipFill>
        <p:spPr>
          <a:xfrm>
            <a:off x="-4890" y="0"/>
            <a:ext cx="7782180" cy="100584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957" y="887157"/>
            <a:ext cx="69439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spc="-150" dirty="0" smtClean="0">
                <a:latin typeface="KG Alphabet Regurgitation" panose="02000506000000020004" pitchFamily="2" charset="0"/>
              </a:rPr>
              <a:t>Newsletter</a:t>
            </a:r>
            <a:endParaRPr lang="en-US" sz="5500" spc="-150" dirty="0">
              <a:latin typeface="KG Alphabet Regurgitation" panose="02000506000000020004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4957" y="295604"/>
            <a:ext cx="6943945" cy="13397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5500" spc="-150" dirty="0" smtClean="0">
                <a:latin typeface="KG Alphabet Regurgitation" panose="02000506000000020004" pitchFamily="2" charset="0"/>
              </a:rPr>
              <a:t>Mrs. Davis’s</a:t>
            </a:r>
          </a:p>
          <a:p>
            <a:pPr algn="ctr"/>
            <a:endParaRPr lang="en-US" sz="5400" spc="-150" dirty="0" smtClean="0">
              <a:latin typeface="KG Alphabet Regurgitation" panose="02000506000000020004" pitchFamily="2" charset="0"/>
            </a:endParaRPr>
          </a:p>
          <a:p>
            <a:pPr algn="ctr"/>
            <a:endParaRPr lang="en-US" sz="5500" spc="-150" dirty="0">
              <a:latin typeface="KG Alphabet Regurgitation" panose="02000506000000020004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0709" y="1901066"/>
            <a:ext cx="6943945" cy="8617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5000" spc="-150" dirty="0" smtClean="0">
                <a:latin typeface="KG Alphabet Regurgitation" panose="02000506000000020004" pitchFamily="2" charset="0"/>
              </a:rPr>
              <a:t>This Week:</a:t>
            </a:r>
            <a:endParaRPr lang="en-US" sz="5000" spc="-150" dirty="0">
              <a:latin typeface="KG Alphabet Regurgitation" panose="02000506000000020004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957" y="5308164"/>
            <a:ext cx="3100090" cy="5847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200" spc="-150" dirty="0" smtClean="0">
                <a:latin typeface="KG Alphabet Regurgitation" panose="02000506000000020004" pitchFamily="2" charset="0"/>
              </a:rPr>
              <a:t>Announcements:</a:t>
            </a:r>
            <a:endParaRPr lang="en-US" sz="3200" spc="-150" dirty="0">
              <a:latin typeface="KG Alphabet Regurgitation" panose="02000506000000020004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01024" y="6202632"/>
            <a:ext cx="3578085" cy="5847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200" spc="-150" dirty="0" smtClean="0">
                <a:latin typeface="KG Alphabet Regurgitation" panose="02000506000000020004" pitchFamily="2" charset="0"/>
              </a:rPr>
              <a:t>Shout Outs:</a:t>
            </a:r>
            <a:endParaRPr lang="en-US" sz="3200" spc="-150" dirty="0">
              <a:latin typeface="KG Alphabet Regurgitation" panose="02000506000000020004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297" y="8546643"/>
            <a:ext cx="2123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latin typeface="KG Alphabet Regurgitation" panose="02000506000000020004" pitchFamily="2" charset="0"/>
              </a:rPr>
              <a:t>Coming Up:</a:t>
            </a:r>
            <a:endParaRPr lang="en-US" sz="3200" spc="-150" dirty="0">
              <a:latin typeface="KG Alphabet Regurgitation" panose="02000506000000020004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607" y="2562306"/>
            <a:ext cx="6959185" cy="2421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ABC </a:t>
            </a:r>
            <a:r>
              <a:rPr lang="en-US" b="1" dirty="0" err="1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BootCamp</a:t>
            </a:r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-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Letters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L,O,G,H,T</a:t>
            </a:r>
            <a:endParaRPr lang="en-US" dirty="0" smtClean="0">
              <a:latin typeface="Century Gothic" panose="020B0502020202020204" pitchFamily="34" charset="0"/>
              <a:ea typeface="HelloBillionaire" panose="02000603000000000000" pitchFamily="2" charset="0"/>
            </a:endParaRPr>
          </a:p>
          <a:p>
            <a:pPr algn="ctr"/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Sight Words-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I, a, the</a:t>
            </a:r>
            <a:endParaRPr lang="en-US" b="1" dirty="0" smtClean="0">
              <a:latin typeface="Century Gothic" panose="020B0502020202020204" pitchFamily="34" charset="0"/>
              <a:ea typeface="HelloBillionaire" panose="02000603000000000000" pitchFamily="2" charset="0"/>
            </a:endParaRPr>
          </a:p>
          <a:p>
            <a:pPr algn="ctr"/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Making </a:t>
            </a:r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Meaning( </a:t>
            </a:r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reading)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Author and </a:t>
            </a:r>
            <a:r>
              <a:rPr lang="en-US" dirty="0" err="1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Illistrator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and </a:t>
            </a:r>
            <a:endParaRPr lang="en-US" dirty="0" smtClean="0">
              <a:latin typeface="Century Gothic" panose="020B0502020202020204" pitchFamily="34" charset="0"/>
              <a:ea typeface="HelloBillionaire" panose="02000603000000000000" pitchFamily="2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reading  My Friends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Being </a:t>
            </a:r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a Writer-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Rhyming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Math-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Counting and working with numbers 0-5</a:t>
            </a:r>
          </a:p>
          <a:p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                       Review</a:t>
            </a:r>
            <a:r>
              <a:rPr lang="en-US" b="1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:</a:t>
            </a:r>
            <a:endParaRPr lang="en-US" dirty="0" smtClean="0">
              <a:latin typeface="Century Gothic" panose="020B0502020202020204" pitchFamily="34" charset="0"/>
              <a:ea typeface="HelloBillionaire" panose="02000603000000000000" pitchFamily="2" charset="0"/>
            </a:endParaRPr>
          </a:p>
          <a:p>
            <a:pPr algn="ctr"/>
            <a:endParaRPr lang="en-US" dirty="0">
              <a:latin typeface="Century Gothic" panose="020B0502020202020204" pitchFamily="34" charset="0"/>
              <a:ea typeface="HelloBillionaire" panose="02000603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0783" y="5872443"/>
            <a:ext cx="3022418" cy="20429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en-US"/>
            </a:defPPr>
            <a:lvl1pPr algn="ctr">
              <a:defRPr>
                <a:latin typeface="HelloBillionaire" panose="02000603000000000000" pitchFamily="2" charset="0"/>
                <a:ea typeface="HelloBillionaire" panose="02000603000000000000" pitchFamily="2" charset="0"/>
              </a:defRPr>
            </a:lvl1pPr>
          </a:lstStyle>
          <a:p>
            <a:r>
              <a:rPr lang="en-US" dirty="0" smtClean="0">
                <a:latin typeface="Century Gothic" panose="020B0502020202020204" pitchFamily="34" charset="0"/>
              </a:rPr>
              <a:t>WELCOME TO KINDERGARTEN!!!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Please </a:t>
            </a:r>
            <a:r>
              <a:rPr lang="en-US" dirty="0" smtClean="0">
                <a:latin typeface="Century Gothic" panose="020B0502020202020204" pitchFamily="34" charset="0"/>
              </a:rPr>
              <a:t>make sure to have students here by 7:45, we start ABC </a:t>
            </a:r>
            <a:r>
              <a:rPr lang="en-US" dirty="0" err="1" smtClean="0">
                <a:latin typeface="Century Gothic" panose="020B0502020202020204" pitchFamily="34" charset="0"/>
              </a:rPr>
              <a:t>Bootcamp</a:t>
            </a:r>
            <a:r>
              <a:rPr lang="en-US" dirty="0" smtClean="0">
                <a:latin typeface="Century Gothic" panose="020B0502020202020204" pitchFamily="34" charset="0"/>
              </a:rPr>
              <a:t> at this time!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16330" y="8918151"/>
            <a:ext cx="5982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School Pictures </a:t>
            </a:r>
            <a:r>
              <a:rPr lang="en-US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scheduled </a:t>
            </a:r>
            <a:r>
              <a:rPr lang="en-US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for September 14th</a:t>
            </a:r>
            <a:endParaRPr lang="en-US" dirty="0" smtClean="0">
              <a:latin typeface="Century Gothic" panose="020B0502020202020204" pitchFamily="34" charset="0"/>
              <a:ea typeface="HelloBillionaire" panose="02000603000000000000" pitchFamily="2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  <a:ea typeface="HelloBillionaire" panose="02000603000000000000" pitchFamily="2" charset="0"/>
              </a:rPr>
              <a:t>More info to come!</a:t>
            </a:r>
            <a:endParaRPr lang="en-US" dirty="0">
              <a:latin typeface="Century Gothic" panose="020B0502020202020204" pitchFamily="34" charset="0"/>
              <a:ea typeface="HelloBillionaire" panose="02000603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10960" y="6666718"/>
            <a:ext cx="1358212" cy="646331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>
            <a:defPPr>
              <a:defRPr lang="en-US"/>
            </a:defPPr>
            <a:lvl1pPr algn="ctr">
              <a:defRPr>
                <a:latin typeface="HelloBillionaire" panose="02000603000000000000" pitchFamily="2" charset="0"/>
                <a:ea typeface="HelloBillionaire" panose="02000603000000000000" pitchFamily="2" charset="0"/>
              </a:defRPr>
            </a:lvl1pPr>
          </a:lstStyle>
          <a:p>
            <a:r>
              <a:rPr lang="en-US" dirty="0" smtClean="0">
                <a:latin typeface="Century Gothic" panose="020B0502020202020204" pitchFamily="34" charset="0"/>
              </a:rPr>
              <a:t>Thanks to all that brought supplies!!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99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8.5x1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8.5x11" id="{B0579830-86D8-4D05-A2D4-7124CB04CE73}" vid="{BA989DBA-5A5D-4A98-B29E-F5D62A6ADB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213</TotalTime>
  <Words>92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HelloBillionaire</vt:lpstr>
      <vt:lpstr>KG Alphabet Regurgitation</vt:lpstr>
      <vt:lpstr>blank 8.5x11</vt:lpstr>
      <vt:lpstr>PowerPoint Presentation</vt:lpstr>
    </vt:vector>
  </TitlesOfParts>
  <Company>Oklahoma City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Washington, Nicole D.</dc:creator>
  <cp:lastModifiedBy>Kelly Parr</cp:lastModifiedBy>
  <cp:revision>22</cp:revision>
  <dcterms:created xsi:type="dcterms:W3CDTF">2017-06-21T19:54:09Z</dcterms:created>
  <dcterms:modified xsi:type="dcterms:W3CDTF">2018-08-03T14:32:27Z</dcterms:modified>
</cp:coreProperties>
</file>