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embeddedFontLst>
    <p:embeddedFont>
      <p:font typeface="Short Stack"/>
      <p:regular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ShortStack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14d9d561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14d9d561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14d9d561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14d9d561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0eaef9241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0eaef9241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13e7a2cf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13e7a2cf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0eaef9241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0eaef924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0eaef90a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0eaef90a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13e7a2cf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13e7a2cf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0eaef92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0eaef92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0eaef924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0eaef924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0eaef9241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0eaef924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0eaef924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0eaef924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0eaef90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0eaef90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0eaef924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0eaef924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0eaef924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0eaef924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0eaef924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0eaef924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0eaef924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0eaef924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0eaef924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0eaef924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0eaef924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0eaef924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0eaef924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0eaef924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0eaef924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0eaef924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0eaef924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70eaef924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13e7a2cf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13e7a2cf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14d9d56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14d9d56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713e7a2c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713e7a2c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0eaef9241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0eaef924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13e7a2cf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13e7a2cf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14d9d561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14d9d561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14d9d561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14d9d561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13e7a2cf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13e7a2cf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0e627d2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0e627d2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CVCe Sentences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latin typeface="Short Stack"/>
                <a:ea typeface="Short Stack"/>
                <a:cs typeface="Short Stack"/>
                <a:sym typeface="Short Stack"/>
              </a:rPr>
              <a:t>The vase is pretty.</a:t>
            </a:r>
            <a:endParaRPr sz="54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latin typeface="Short Stack"/>
                <a:ea typeface="Short Stack"/>
                <a:cs typeface="Short Stack"/>
                <a:sym typeface="Short Stack"/>
              </a:rPr>
              <a:t>Do you know how to fly a kite?</a:t>
            </a:r>
            <a:endParaRPr sz="37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latin typeface="Short Stack"/>
                <a:ea typeface="Short Stack"/>
                <a:cs typeface="Short Stack"/>
                <a:sym typeface="Short Stack"/>
              </a:rPr>
              <a:t>We have the same red cape.</a:t>
            </a:r>
            <a:endParaRPr sz="41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I can see a brown mule</a:t>
            </a: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Short Stack"/>
                <a:ea typeface="Short Stack"/>
                <a:cs typeface="Short Stack"/>
                <a:sym typeface="Short Stack"/>
              </a:rPr>
              <a:t>I need to take the rice home</a:t>
            </a:r>
            <a:r>
              <a:rPr lang="en" sz="3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3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There is a black mole</a:t>
            </a: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The mice had lice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 want to go home.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Short Stack"/>
                <a:ea typeface="Short Stack"/>
                <a:cs typeface="Short Stack"/>
                <a:sym typeface="Short Stack"/>
              </a:rPr>
              <a:t>What is your name?</a:t>
            </a:r>
            <a:endParaRPr sz="5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The mole is in the hole.</a:t>
            </a:r>
            <a:endParaRPr sz="5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Kate has a dime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Short Stack"/>
                <a:ea typeface="Short Stack"/>
                <a:cs typeface="Short Stack"/>
                <a:sym typeface="Short Stack"/>
              </a:rPr>
              <a:t>When will the baby wake up?</a:t>
            </a:r>
            <a:endParaRPr sz="4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Short Stack"/>
                <a:ea typeface="Short Stack"/>
                <a:cs typeface="Short Stack"/>
                <a:sym typeface="Short Stack"/>
              </a:rPr>
              <a:t>Do not cut the kite line.</a:t>
            </a:r>
            <a:endParaRPr sz="4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Short Stack"/>
                <a:ea typeface="Short Stack"/>
                <a:cs typeface="Short Stack"/>
                <a:sym typeface="Short Stack"/>
              </a:rPr>
              <a:t>Nate can take a bite of cake</a:t>
            </a:r>
            <a:r>
              <a:rPr lang="en" sz="3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3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latin typeface="Short Stack"/>
                <a:ea typeface="Short Stack"/>
                <a:cs typeface="Short Stack"/>
                <a:sym typeface="Short Stack"/>
              </a:rPr>
              <a:t>I like to ride a green bike</a:t>
            </a:r>
            <a:r>
              <a:rPr lang="en" sz="4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4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The scale is on sale</a:t>
            </a: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They like to hike.</a:t>
            </a:r>
            <a:endParaRPr sz="5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My pet is cute</a:t>
            </a: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Kate will bake a cake</a:t>
            </a: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The cube is blue</a:t>
            </a: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This is a tall tale.</a:t>
            </a:r>
            <a:endParaRPr sz="5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Put the bird in its cage</a:t>
            </a: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I wear a cape</a:t>
            </a: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latin typeface="Short Stack"/>
                <a:ea typeface="Short Stack"/>
                <a:cs typeface="Short Stack"/>
                <a:sym typeface="Short Stack"/>
              </a:rPr>
              <a:t>Do you need the black tape?</a:t>
            </a:r>
            <a:endParaRPr sz="41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This maze is fun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The bear is in the cave.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Do you see the tape?</a:t>
            </a:r>
            <a:endParaRPr sz="5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latin typeface="Short Stack"/>
                <a:ea typeface="Short Stack"/>
                <a:cs typeface="Short Stack"/>
                <a:sym typeface="Short Stack"/>
              </a:rPr>
              <a:t>Dave was in line for the ride</a:t>
            </a:r>
            <a:r>
              <a:rPr lang="en" sz="39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3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I need to get a frame</a:t>
            </a: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latin typeface="Short Stack"/>
                <a:ea typeface="Short Stack"/>
                <a:cs typeface="Short Stack"/>
                <a:sym typeface="Short Stack"/>
              </a:rPr>
              <a:t>We can make a gate</a:t>
            </a:r>
            <a:r>
              <a:rPr lang="en" sz="54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4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