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6"/>
  </p:notesMasterIdLst>
  <p:sldIdLst>
    <p:sldId id="303" r:id="rId2"/>
    <p:sldId id="306" r:id="rId3"/>
    <p:sldId id="305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ctoria Grisanti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1A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0679" autoAdjust="0"/>
  </p:normalViewPr>
  <p:slideViewPr>
    <p:cSldViewPr snapToGrid="0">
      <p:cViewPr varScale="1">
        <p:scale>
          <a:sx n="66" d="100"/>
          <a:sy n="66" d="100"/>
        </p:scale>
        <p:origin x="12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864" y="23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6E42-E360-F04C-AB21-48B58B34C3E4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E1A8F-EC41-0245-A8E8-16B801AE5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8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E1A8F-EC41-0245-A8E8-16B801AE52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3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1225"/>
            <a:ext cx="7772400" cy="1470025"/>
          </a:xfrm>
        </p:spPr>
        <p:txBody>
          <a:bodyPr/>
          <a:lstStyle>
            <a:lvl1pPr algn="ctr"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4893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1839" y="4569873"/>
            <a:ext cx="1772161" cy="1431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1839" y="4569873"/>
            <a:ext cx="1772161" cy="143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2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818"/>
            <a:ext cx="8229600" cy="19451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492"/>
            <a:ext cx="1537855" cy="223693"/>
          </a:xfrm>
        </p:spPr>
        <p:txBody>
          <a:bodyPr/>
          <a:lstStyle>
            <a:lvl1pPr>
              <a:defRPr sz="1000">
                <a:solidFill>
                  <a:srgbClr val="3E71A5"/>
                </a:solidFill>
              </a:defRPr>
            </a:lvl1pPr>
          </a:lstStyle>
          <a:p>
            <a:fld id="{16B6C091-ED12-4302-81AE-B7DD96EA4241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492"/>
            <a:ext cx="2895600" cy="223693"/>
          </a:xfrm>
        </p:spPr>
        <p:txBody>
          <a:bodyPr/>
          <a:lstStyle>
            <a:lvl1pPr>
              <a:defRPr sz="1000">
                <a:solidFill>
                  <a:srgbClr val="3E71A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6655" y="6525492"/>
            <a:ext cx="1510145" cy="221673"/>
          </a:xfrm>
        </p:spPr>
        <p:txBody>
          <a:bodyPr/>
          <a:lstStyle>
            <a:lvl1pPr>
              <a:defRPr sz="1000">
                <a:solidFill>
                  <a:srgbClr val="3E71A5"/>
                </a:solidFill>
              </a:defRPr>
            </a:lvl1pPr>
          </a:lstStyle>
          <a:p>
            <a:fld id="{CF17719F-E991-4F2C-A0A0-9E547C0F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1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0279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2249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960"/>
            <a:ext cx="1537855" cy="209839"/>
          </a:xfrm>
        </p:spPr>
        <p:txBody>
          <a:bodyPr lIns="0" tIns="0" rIns="0" bIns="0" anchor="b" anchorCtr="0"/>
          <a:lstStyle/>
          <a:p>
            <a:fld id="{16B6C091-ED12-4302-81AE-B7DD96EA4241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37960"/>
            <a:ext cx="2895600" cy="237548"/>
          </a:xfrm>
        </p:spPr>
        <p:txBody>
          <a:bodyPr lIns="0" tIns="0" rIns="0" bIns="0" anchor="b" anchorCtr="0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78040" y="6537960"/>
            <a:ext cx="1510145" cy="221673"/>
          </a:xfrm>
        </p:spPr>
        <p:txBody>
          <a:bodyPr lIns="0" tIns="0" rIns="0" bIns="0" anchor="b" anchorCtr="0"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1839" y="4569873"/>
            <a:ext cx="1772161" cy="1431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1839" y="4569873"/>
            <a:ext cx="1772161" cy="143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2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47455"/>
            <a:ext cx="4038600" cy="4089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455"/>
            <a:ext cx="4038600" cy="4089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3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2633"/>
            <a:ext cx="4040188" cy="30777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35381"/>
            <a:ext cx="4040188" cy="35907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2633"/>
            <a:ext cx="4041775" cy="30777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35381"/>
            <a:ext cx="4041775" cy="35907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4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9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127"/>
            <a:ext cx="3008313" cy="11025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45127"/>
            <a:ext cx="5111750" cy="5281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055"/>
            <a:ext cx="3008313" cy="41311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6691"/>
            <a:ext cx="5486400" cy="3840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C091-ED12-4302-81AE-B7DD96EA4241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719F-E991-4F2C-A0A0-9E547C0FA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8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87256"/>
            <a:ext cx="8229600" cy="1096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818"/>
            <a:ext cx="8229600" cy="21913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1537855" cy="22369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rgbClr val="0070C0"/>
                </a:solidFill>
                <a:latin typeface="Oregon LDO Medium" pitchFamily="34" charset="0"/>
              </a:defRPr>
            </a:lvl1pPr>
          </a:lstStyle>
          <a:p>
            <a:fld id="{16B6C091-ED12-4302-81AE-B7DD96EA4241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2369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0">
                <a:solidFill>
                  <a:srgbClr val="0070C0"/>
                </a:solidFill>
                <a:latin typeface="Oregon LDO Medium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6655" y="6537960"/>
            <a:ext cx="1510145" cy="22167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rgbClr val="0070C0"/>
                </a:solidFill>
                <a:latin typeface="Oregon LDO Medium" pitchFamily="34" charset="0"/>
              </a:defRPr>
            </a:lvl1pPr>
          </a:lstStyle>
          <a:p>
            <a:fld id="{CF17719F-E991-4F2C-A0A0-9E547C0FA51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0"/>
            <a:ext cx="9140952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5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3E71A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81088" indent="-1666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Robotics Education &amp; Competition Foundation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85133" y="2607179"/>
            <a:ext cx="8773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Trouble Shooting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2796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7256"/>
            <a:ext cx="3803715" cy="626765"/>
          </a:xfrm>
        </p:spPr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449" y="1772239"/>
            <a:ext cx="7899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Professional Grade Trouble shooting Flow Charts located:</a:t>
            </a:r>
          </a:p>
          <a:p>
            <a:r>
              <a:rPr lang="en-US" dirty="0"/>
              <a:t>http://content.vexrobotics.com/docs/VEX-Robot-Troubleshooting-Flowchart-20140430.pdf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4152" y="2601673"/>
            <a:ext cx="536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They include:</a:t>
            </a:r>
          </a:p>
          <a:p>
            <a:r>
              <a:rPr lang="en-US" dirty="0"/>
              <a:t>General Systems, Competition Robots, </a:t>
            </a:r>
            <a:r>
              <a:rPr lang="en-US" dirty="0" err="1"/>
              <a:t>VEXNet</a:t>
            </a:r>
            <a:r>
              <a:rPr lang="en-US" dirty="0"/>
              <a:t>, Motors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754272"/>
            <a:ext cx="6872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VEX Equipment and </a:t>
            </a:r>
            <a:r>
              <a:rPr lang="en-US" dirty="0" err="1"/>
              <a:t>VEXNet</a:t>
            </a:r>
            <a:r>
              <a:rPr lang="en-US" dirty="0"/>
              <a:t> user Guide</a:t>
            </a:r>
          </a:p>
          <a:p>
            <a:r>
              <a:rPr lang="en-US" dirty="0"/>
              <a:t>http://content.vexrobotics.com/docs/VEXnet-UserGuide-20150210.pdf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717" y="4583705"/>
            <a:ext cx="7711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includes many examples of:</a:t>
            </a:r>
          </a:p>
          <a:p>
            <a:r>
              <a:rPr lang="en-US" dirty="0"/>
              <a:t> Set-up, Default Code, Joystick Jumpers, Blinking light Codes, Joy Stick calibration  </a:t>
            </a:r>
          </a:p>
        </p:txBody>
      </p:sp>
    </p:spTree>
    <p:extLst>
      <p:ext uri="{BB962C8B-B14F-4D97-AF65-F5344CB8AC3E}">
        <p14:creationId xmlns:p14="http://schemas.microsoft.com/office/powerpoint/2010/main" val="31724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7256"/>
            <a:ext cx="3077852" cy="815301"/>
          </a:xfrm>
        </p:spPr>
        <p:txBody>
          <a:bodyPr/>
          <a:lstStyle/>
          <a:p>
            <a:r>
              <a:rPr lang="en-US" dirty="0"/>
              <a:t>VEX Forums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7011" y="1536569"/>
            <a:ext cx="7484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VEX Forums are a resource to gather information, see examples of other robots and to ask questions. Often the experienced VEX Community will have an answer or suggestion to assist you in your problem.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4784" y="2743200"/>
            <a:ext cx="658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Forums are a searchable database that has a wealth of information.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4784" y="3039530"/>
            <a:ext cx="6280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www.vexforums.com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064" y="4955086"/>
            <a:ext cx="83567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www.vexrobotics.com/wiki/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8414" y="4585754"/>
            <a:ext cx="706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Like all wiki sites the VEX wiki is filled with great resources including video</a:t>
            </a:r>
          </a:p>
        </p:txBody>
      </p:sp>
    </p:spTree>
    <p:extLst>
      <p:ext uri="{BB962C8B-B14F-4D97-AF65-F5344CB8AC3E}">
        <p14:creationId xmlns:p14="http://schemas.microsoft.com/office/powerpoint/2010/main" val="82408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5936" y="885844"/>
            <a:ext cx="969683" cy="1456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8552" y="2337160"/>
            <a:ext cx="1848092" cy="27756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370" t="19615" r="8292"/>
          <a:stretch/>
        </p:blipFill>
        <p:spPr>
          <a:xfrm>
            <a:off x="4351033" y="2917051"/>
            <a:ext cx="1768833" cy="16516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32" t="10308" r="20579"/>
          <a:stretch/>
        </p:blipFill>
        <p:spPr>
          <a:xfrm>
            <a:off x="0" y="1132554"/>
            <a:ext cx="1624677" cy="31450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80" y="3379105"/>
            <a:ext cx="3048000" cy="2020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148" t="12691" r="4113"/>
          <a:stretch/>
        </p:blipFill>
        <p:spPr>
          <a:xfrm>
            <a:off x="4347337" y="703805"/>
            <a:ext cx="2003309" cy="22508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7756" y="1828800"/>
            <a:ext cx="1827845" cy="2745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345" t="16760" r="13275"/>
          <a:stretch/>
        </p:blipFill>
        <p:spPr>
          <a:xfrm>
            <a:off x="1613166" y="1547447"/>
            <a:ext cx="1156848" cy="18428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201" t="25133" r="35311"/>
          <a:stretch/>
        </p:blipFill>
        <p:spPr>
          <a:xfrm>
            <a:off x="7308270" y="1016233"/>
            <a:ext cx="1315583" cy="17973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840" y="2813539"/>
            <a:ext cx="1280160" cy="1922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2743" y="4572419"/>
            <a:ext cx="1853817" cy="12342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061" r="44574"/>
          <a:stretch/>
        </p:blipFill>
        <p:spPr>
          <a:xfrm>
            <a:off x="3226253" y="956602"/>
            <a:ext cx="1131622" cy="12226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879" t="10355" r="18517"/>
          <a:stretch/>
        </p:blipFill>
        <p:spPr>
          <a:xfrm>
            <a:off x="3079754" y="4577249"/>
            <a:ext cx="1829869" cy="16406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737" t="11798" r="5579"/>
          <a:stretch/>
        </p:blipFill>
        <p:spPr>
          <a:xfrm>
            <a:off x="2353138" y="956602"/>
            <a:ext cx="868364" cy="106944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" y="2586861"/>
            <a:ext cx="9144000" cy="394420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195222" y="3461909"/>
            <a:ext cx="275355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4400" b="1" i="1" dirty="0">
                <a:ln w="19050"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63500">
                    <a:schemeClr val="bg1">
                      <a:alpha val="85000"/>
                    </a:schemeClr>
                  </a:glow>
                </a:effectLst>
                <a:ea typeface="+mj-ea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97085827"/>
      </p:ext>
    </p:extLst>
  </p:cSld>
  <p:clrMapOvr>
    <a:masterClrMapping/>
  </p:clrMapOvr>
</p:sld>
</file>

<file path=ppt/theme/theme1.xml><?xml version="1.0" encoding="utf-8"?>
<a:theme xmlns:a="http://schemas.openxmlformats.org/drawingml/2006/main" name="RECF_Template">
  <a:themeElements>
    <a:clrScheme name="RECF">
      <a:dk1>
        <a:sysClr val="windowText" lastClr="000000"/>
      </a:dk1>
      <a:lt1>
        <a:sysClr val="window" lastClr="FFFFFF"/>
      </a:lt1>
      <a:dk2>
        <a:srgbClr val="3E71A5"/>
      </a:dk2>
      <a:lt2>
        <a:srgbClr val="FFFFFF"/>
      </a:lt2>
      <a:accent1>
        <a:srgbClr val="61A0E6"/>
      </a:accent1>
      <a:accent2>
        <a:srgbClr val="856856"/>
      </a:accent2>
      <a:accent3>
        <a:srgbClr val="3E7B50"/>
      </a:accent3>
      <a:accent4>
        <a:srgbClr val="5FAC76"/>
      </a:accent4>
      <a:accent5>
        <a:srgbClr val="A35953"/>
      </a:accent5>
      <a:accent6>
        <a:srgbClr val="A89B7D"/>
      </a:accent6>
      <a:hlink>
        <a:srgbClr val="3E71A5"/>
      </a:hlink>
      <a:folHlink>
        <a:srgbClr val="E1817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RECF_Template</Template>
  <TotalTime>15279</TotalTime>
  <Words>139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Oregon LDO Medium</vt:lpstr>
      <vt:lpstr>RECF_Template</vt:lpstr>
      <vt:lpstr>Robotics Education &amp; Competition Foundation</vt:lpstr>
      <vt:lpstr>Troubleshooting</vt:lpstr>
      <vt:lpstr>VEX Forums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Veit</dc:creator>
  <cp:lastModifiedBy>martus</cp:lastModifiedBy>
  <cp:revision>222</cp:revision>
  <dcterms:created xsi:type="dcterms:W3CDTF">2012-12-11T23:20:00Z</dcterms:created>
  <dcterms:modified xsi:type="dcterms:W3CDTF">2016-08-07T12:25:49Z</dcterms:modified>
</cp:coreProperties>
</file>