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47" autoAdjust="0"/>
    <p:restoredTop sz="94660"/>
  </p:normalViewPr>
  <p:slideViewPr>
    <p:cSldViewPr snapToGrid="0">
      <p:cViewPr>
        <p:scale>
          <a:sx n="130" d="100"/>
          <a:sy n="130" d="100"/>
        </p:scale>
        <p:origin x="-23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3608-DD7E-4515-B840-394765A38971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46B-9741-4FDC-8FB9-BE0A556DC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42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3608-DD7E-4515-B840-394765A38971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46B-9741-4FDC-8FB9-BE0A556DC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62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3608-DD7E-4515-B840-394765A38971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46B-9741-4FDC-8FB9-BE0A556DC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13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3608-DD7E-4515-B840-394765A38971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46B-9741-4FDC-8FB9-BE0A556DC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7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3608-DD7E-4515-B840-394765A38971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46B-9741-4FDC-8FB9-BE0A556DC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9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3608-DD7E-4515-B840-394765A38971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46B-9741-4FDC-8FB9-BE0A556DC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58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3608-DD7E-4515-B840-394765A38971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46B-9741-4FDC-8FB9-BE0A556DC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5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3608-DD7E-4515-B840-394765A38971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46B-9741-4FDC-8FB9-BE0A556DC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50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3608-DD7E-4515-B840-394765A38971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46B-9741-4FDC-8FB9-BE0A556DC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74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3608-DD7E-4515-B840-394765A38971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46B-9741-4FDC-8FB9-BE0A556DC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93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3608-DD7E-4515-B840-394765A38971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46B-9741-4FDC-8FB9-BE0A556DC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29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33608-DD7E-4515-B840-394765A38971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C346B-9741-4FDC-8FB9-BE0A556DC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39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8338" y="128789"/>
            <a:ext cx="6296339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Explain What Each of the Items Does</a:t>
            </a:r>
            <a:endParaRPr lang="en-US" sz="3200" dirty="0" smtClean="0"/>
          </a:p>
          <a:p>
            <a:endParaRPr lang="en-US" sz="3200" dirty="0"/>
          </a:p>
          <a:p>
            <a:pPr marL="342900" indent="-342900">
              <a:buAutoNum type="arabicPeriod"/>
            </a:pPr>
            <a:r>
              <a:rPr lang="en-US" sz="3200" dirty="0" smtClean="0"/>
              <a:t>CPU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RAM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HDD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Optical Drive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Optical Drive Bus Cable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Audio Bus Cable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Power Supply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Integrated Video Chip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BIOS Chip</a:t>
            </a:r>
          </a:p>
          <a:p>
            <a:pPr marL="342900" indent="-342900">
              <a:buAutoNum type="arabicPeriod"/>
            </a:pPr>
            <a:r>
              <a:rPr lang="en-US" sz="3200" dirty="0"/>
              <a:t> </a:t>
            </a:r>
            <a:r>
              <a:rPr lang="en-US" sz="3200" dirty="0" smtClean="0"/>
              <a:t> Peripheral Power Connection</a:t>
            </a:r>
          </a:p>
          <a:p>
            <a:pPr marL="342900" indent="-342900">
              <a:buAutoNum type="arabicPeriod"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606862" y="1107583"/>
            <a:ext cx="5369803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 startAt="11"/>
            </a:pPr>
            <a:r>
              <a:rPr lang="en-US" sz="3200" dirty="0" err="1" smtClean="0"/>
              <a:t>MotherBoard</a:t>
            </a:r>
            <a:endParaRPr lang="en-US" sz="3200" dirty="0" smtClean="0"/>
          </a:p>
          <a:p>
            <a:pPr marL="514350" indent="-514350">
              <a:buAutoNum type="arabicPeriod" startAt="11"/>
            </a:pPr>
            <a:r>
              <a:rPr lang="en-US" sz="3200" dirty="0"/>
              <a:t> </a:t>
            </a:r>
            <a:r>
              <a:rPr lang="en-US" sz="3200" dirty="0" smtClean="0"/>
              <a:t>Constant Power Backup</a:t>
            </a:r>
          </a:p>
          <a:p>
            <a:pPr marL="514350" indent="-514350">
              <a:buAutoNum type="arabicPeriod" startAt="11"/>
            </a:pPr>
            <a:r>
              <a:rPr lang="en-US" sz="3200" dirty="0"/>
              <a:t> </a:t>
            </a:r>
            <a:r>
              <a:rPr lang="en-US" sz="3200" dirty="0" smtClean="0"/>
              <a:t>Expansion Slot</a:t>
            </a:r>
          </a:p>
          <a:p>
            <a:pPr marL="514350" indent="-514350">
              <a:buAutoNum type="arabicPeriod" startAt="11"/>
            </a:pPr>
            <a:r>
              <a:rPr lang="en-US" sz="3200" dirty="0"/>
              <a:t> </a:t>
            </a:r>
            <a:r>
              <a:rPr lang="en-US" sz="3200" dirty="0" smtClean="0"/>
              <a:t>FDD</a:t>
            </a:r>
          </a:p>
          <a:p>
            <a:pPr marL="514350" indent="-514350">
              <a:buAutoNum type="arabicPeriod" startAt="11"/>
            </a:pPr>
            <a:r>
              <a:rPr lang="en-US" sz="3200" dirty="0"/>
              <a:t> </a:t>
            </a:r>
            <a:r>
              <a:rPr lang="en-US" sz="3200" dirty="0" smtClean="0"/>
              <a:t>USB Interface Connection</a:t>
            </a:r>
          </a:p>
          <a:p>
            <a:pPr marL="514350" indent="-514350">
              <a:buAutoNum type="arabicPeriod" startAt="11"/>
            </a:pPr>
            <a:r>
              <a:rPr lang="en-US" sz="3200" dirty="0"/>
              <a:t> </a:t>
            </a:r>
            <a:r>
              <a:rPr lang="en-US" sz="3200" dirty="0" smtClean="0"/>
              <a:t>PS/2 Peripheral Connection</a:t>
            </a:r>
          </a:p>
          <a:p>
            <a:pPr marL="514350" indent="-514350">
              <a:buAutoNum type="arabicPeriod" startAt="11"/>
            </a:pPr>
            <a:r>
              <a:rPr lang="en-US" sz="3200" dirty="0"/>
              <a:t> </a:t>
            </a:r>
            <a:r>
              <a:rPr lang="en-US" sz="3200" dirty="0" smtClean="0"/>
              <a:t>Serial Port</a:t>
            </a:r>
          </a:p>
          <a:p>
            <a:pPr marL="514350" indent="-514350">
              <a:buAutoNum type="arabicPeriod" startAt="11"/>
            </a:pPr>
            <a:r>
              <a:rPr lang="en-US" sz="3200" dirty="0"/>
              <a:t> </a:t>
            </a:r>
            <a:r>
              <a:rPr lang="en-US" sz="3200" dirty="0" smtClean="0"/>
              <a:t>VGA Connection</a:t>
            </a:r>
          </a:p>
          <a:p>
            <a:pPr marL="514350" indent="-514350">
              <a:buAutoNum type="arabicPeriod" startAt="11"/>
            </a:pPr>
            <a:r>
              <a:rPr lang="en-US" sz="3200" dirty="0"/>
              <a:t> </a:t>
            </a:r>
            <a:r>
              <a:rPr lang="en-US" sz="3200" dirty="0" smtClean="0"/>
              <a:t>Sound Output Connection</a:t>
            </a:r>
          </a:p>
          <a:p>
            <a:pPr marL="514350" indent="-514350">
              <a:buAutoNum type="arabicPeriod" startAt="11"/>
            </a:pPr>
            <a:r>
              <a:rPr lang="en-US" sz="3200" dirty="0"/>
              <a:t> </a:t>
            </a:r>
            <a:r>
              <a:rPr lang="en-US" sz="3200" dirty="0" smtClean="0"/>
              <a:t>ROM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3322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60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Chester Hawkins</dc:creator>
  <cp:lastModifiedBy>Chester Hawkins</cp:lastModifiedBy>
  <cp:revision>4</cp:revision>
  <dcterms:created xsi:type="dcterms:W3CDTF">2016-01-11T15:08:36Z</dcterms:created>
  <dcterms:modified xsi:type="dcterms:W3CDTF">2018-08-13T17:20:59Z</dcterms:modified>
</cp:coreProperties>
</file>