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0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1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5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7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8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8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F1E74-FF98-F143-B508-7D7D33154D46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0C70-20E0-E84C-8105-889155FC1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nmeadows.com/fire-swatter_36809483/?CID=BNR15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PREPING FOR ENVIROTHON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7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Conibear</a:t>
            </a:r>
            <a:r>
              <a:rPr lang="en-US" dirty="0" smtClean="0"/>
              <a:t> trap- Used in water trapping.  Can also be used on land. </a:t>
            </a:r>
            <a:endParaRPr lang="en-US" dirty="0"/>
          </a:p>
        </p:txBody>
      </p:sp>
      <p:pic>
        <p:nvPicPr>
          <p:cNvPr id="4" name="Picture 3" descr="conibe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89" y="2783055"/>
            <a:ext cx="3657600" cy="313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70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Sherman Live Trap – Used by biologists to capture animals for research/observation.  Used by others to relocate animals.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ivetr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300" y="3255903"/>
            <a:ext cx="5572236" cy="263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4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Deer jaw bone extractor – removes a the jaw of a deer.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erja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50" y="2692919"/>
            <a:ext cx="3492500" cy="2324100"/>
          </a:xfrm>
          <a:prstGeom prst="rect">
            <a:avLst/>
          </a:prstGeom>
        </p:spPr>
      </p:pic>
      <p:pic>
        <p:nvPicPr>
          <p:cNvPr id="5" name="Picture 4" descr="deer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280" y="2692919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62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Radio collar-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Used to track </a:t>
            </a:r>
          </a:p>
          <a:p>
            <a:pPr marL="0" indent="0">
              <a:buNone/>
            </a:pPr>
            <a:r>
              <a:rPr lang="en-US" dirty="0" smtClean="0"/>
              <a:t>Animals in a 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pecific area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 a specific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ime period.</a:t>
            </a:r>
            <a:endParaRPr lang="en-US" dirty="0"/>
          </a:p>
        </p:txBody>
      </p:sp>
      <p:pic>
        <p:nvPicPr>
          <p:cNvPr id="4" name="Picture 3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820" y="2116858"/>
            <a:ext cx="4176813" cy="437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72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Wildlife bands or tags – allows the tracking of animals for population studies.  Can track animals that migrate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a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48209"/>
            <a:ext cx="3670300" cy="2209800"/>
          </a:xfrm>
          <a:prstGeom prst="rect">
            <a:avLst/>
          </a:prstGeom>
        </p:spPr>
      </p:pic>
      <p:pic>
        <p:nvPicPr>
          <p:cNvPr id="5" name="Picture 4" descr="tag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418" y="2634445"/>
            <a:ext cx="3810000" cy="390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Drip Torch- </a:t>
            </a:r>
            <a:r>
              <a:rPr lang="en-US" sz="1600" b="1" dirty="0" smtClean="0"/>
              <a:t>the </a:t>
            </a:r>
            <a:r>
              <a:rPr lang="en-US" sz="1600" b="1" dirty="0"/>
              <a:t>drip torch is perhaps the most commonly used ignition device for </a:t>
            </a:r>
            <a:r>
              <a:rPr lang="en-US" sz="1600" b="1" dirty="0" smtClean="0"/>
              <a:t> burning </a:t>
            </a:r>
            <a:r>
              <a:rPr lang="en-US" sz="1600" b="1" dirty="0"/>
              <a:t>out. When you’re carrying </a:t>
            </a:r>
            <a:r>
              <a:rPr lang="en-US" sz="1600" b="1" dirty="0" smtClean="0"/>
              <a:t> the </a:t>
            </a:r>
            <a:r>
              <a:rPr lang="en-US" sz="1600" b="1" dirty="0"/>
              <a:t>torch, it allows the burning fuel to </a:t>
            </a:r>
            <a:r>
              <a:rPr lang="en-US" sz="1600" b="1" dirty="0" smtClean="0"/>
              <a:t>drip onto </a:t>
            </a:r>
            <a:r>
              <a:rPr lang="en-US" sz="1600" b="1" dirty="0"/>
              <a:t>the vegetation where you want to burn. </a:t>
            </a:r>
          </a:p>
          <a:p>
            <a:r>
              <a:rPr lang="en-US" dirty="0" smtClean="0"/>
              <a:t>Helps control fires</a:t>
            </a:r>
          </a:p>
        </p:txBody>
      </p:sp>
      <p:pic>
        <p:nvPicPr>
          <p:cNvPr id="5" name="Picture 4" descr="drip to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220404"/>
            <a:ext cx="3069336" cy="3293261"/>
          </a:xfrm>
          <a:prstGeom prst="rect">
            <a:avLst/>
          </a:prstGeom>
        </p:spPr>
      </p:pic>
      <p:pic>
        <p:nvPicPr>
          <p:cNvPr id="6" name="Picture 5" descr="drip torch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994" y="3220404"/>
            <a:ext cx="3600000" cy="303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6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Fire swatter/Flapper</a:t>
            </a:r>
          </a:p>
          <a:p>
            <a:pPr marL="0" indent="0">
              <a:buNone/>
            </a:pPr>
            <a:r>
              <a:rPr lang="en-US" sz="1600" b="1" dirty="0" smtClean="0"/>
              <a:t>Along small fire lines, a trusty tool is needed to quickly snuff out small fires that ignite. The </a:t>
            </a:r>
            <a:r>
              <a:rPr lang="en-US" sz="1600" b="1" dirty="0" smtClean="0">
                <a:hlinkClick r:id="rId2"/>
              </a:rPr>
              <a:t>Fire Swatter</a:t>
            </a:r>
            <a:r>
              <a:rPr lang="en-US" sz="1600" b="1" dirty="0" smtClean="0"/>
              <a:t> is composed of a flexible yet thick rubber flapper that stops supply of oxygen when it hits the ground.</a:t>
            </a:r>
            <a:endParaRPr lang="en-US" sz="1600" b="1" dirty="0"/>
          </a:p>
        </p:txBody>
      </p:sp>
      <p:pic>
        <p:nvPicPr>
          <p:cNvPr id="4" name="Picture 3" descr="fire swat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749152"/>
            <a:ext cx="3109873" cy="2069479"/>
          </a:xfrm>
          <a:prstGeom prst="rect">
            <a:avLst/>
          </a:prstGeom>
        </p:spPr>
      </p:pic>
      <p:pic>
        <p:nvPicPr>
          <p:cNvPr id="5" name="Picture 4" descr="fire swatter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13808" y="4089062"/>
            <a:ext cx="3494017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Chain saw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Hand saw</a:t>
            </a:r>
          </a:p>
          <a:p>
            <a:r>
              <a:rPr lang="en-US" dirty="0" smtClean="0"/>
              <a:t>All are used for cutting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ood.</a:t>
            </a:r>
            <a:endParaRPr lang="en-US" dirty="0"/>
          </a:p>
        </p:txBody>
      </p:sp>
      <p:pic>
        <p:nvPicPr>
          <p:cNvPr id="4" name="Picture 3" descr="ch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957" y="1600200"/>
            <a:ext cx="2792898" cy="2067935"/>
          </a:xfrm>
          <a:prstGeom prst="rect">
            <a:avLst/>
          </a:prstGeom>
        </p:spPr>
      </p:pic>
      <p:pic>
        <p:nvPicPr>
          <p:cNvPr id="5" name="Picture 4" descr="a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034" y="2952391"/>
            <a:ext cx="2263411" cy="1573449"/>
          </a:xfrm>
          <a:prstGeom prst="rect">
            <a:avLst/>
          </a:prstGeom>
        </p:spPr>
      </p:pic>
      <p:pic>
        <p:nvPicPr>
          <p:cNvPr id="6" name="Picture 5" descr="handsa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14" y="3625515"/>
            <a:ext cx="2953841" cy="295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5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Dibbler bar –</a:t>
            </a:r>
            <a:r>
              <a:rPr lang="en-US" sz="1400" dirty="0" smtClean="0"/>
              <a:t> </a:t>
            </a:r>
            <a:r>
              <a:rPr lang="en-US" sz="2000" b="1" dirty="0" smtClean="0"/>
              <a:t>Used for planting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ib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84" y="2163947"/>
            <a:ext cx="1724329" cy="1724329"/>
          </a:xfrm>
          <a:prstGeom prst="rect">
            <a:avLst/>
          </a:prstGeom>
        </p:spPr>
      </p:pic>
      <p:pic>
        <p:nvPicPr>
          <p:cNvPr id="5" name="Picture 4" descr="dibbl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0" y="3996356"/>
            <a:ext cx="3060700" cy="2654300"/>
          </a:xfrm>
          <a:prstGeom prst="rect">
            <a:avLst/>
          </a:prstGeom>
        </p:spPr>
      </p:pic>
      <p:pic>
        <p:nvPicPr>
          <p:cNvPr id="6" name="Picture 5" descr="dibblebar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0" y="1600200"/>
            <a:ext cx="3568067" cy="505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Seed spreader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eed spray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04" y="2430820"/>
            <a:ext cx="3846809" cy="3148799"/>
          </a:xfrm>
          <a:prstGeom prst="rect">
            <a:avLst/>
          </a:prstGeom>
        </p:spPr>
      </p:pic>
      <p:pic>
        <p:nvPicPr>
          <p:cNvPr id="5" name="Picture 4" descr="seedsprayer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536" y="2159550"/>
            <a:ext cx="3797300" cy="351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1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Herbicide and/or sprayer – Kills specific weeds/plants.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erbic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14" y="2679408"/>
            <a:ext cx="3492500" cy="3264979"/>
          </a:xfrm>
          <a:prstGeom prst="rect">
            <a:avLst/>
          </a:prstGeom>
        </p:spPr>
      </p:pic>
      <p:pic>
        <p:nvPicPr>
          <p:cNvPr id="5" name="Picture 4" descr="herbicid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29146"/>
            <a:ext cx="4114800" cy="347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41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Bullets and/or shells – used to kill</a:t>
            </a:r>
            <a:endParaRPr lang="en-US" dirty="0"/>
          </a:p>
        </p:txBody>
      </p:sp>
      <p:pic>
        <p:nvPicPr>
          <p:cNvPr id="4" name="Picture 3" descr="bull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36" y="2683459"/>
            <a:ext cx="3289300" cy="2463800"/>
          </a:xfrm>
          <a:prstGeom prst="rect">
            <a:avLst/>
          </a:prstGeom>
        </p:spPr>
      </p:pic>
      <p:pic>
        <p:nvPicPr>
          <p:cNvPr id="5" name="Picture 4" descr="shell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725" y="2428649"/>
            <a:ext cx="27686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9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Foothold/leg traps-</a:t>
            </a:r>
            <a:r>
              <a:rPr lang="en-US" sz="2400" dirty="0" smtClean="0"/>
              <a:t>are designed to catch an animal by the foot and restrain 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r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79" y="2454722"/>
            <a:ext cx="4097590" cy="3671441"/>
          </a:xfrm>
          <a:prstGeom prst="rect">
            <a:avLst/>
          </a:prstGeom>
        </p:spPr>
      </p:pic>
      <p:pic>
        <p:nvPicPr>
          <p:cNvPr id="5" name="Picture 4" descr="trap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869" y="2454722"/>
            <a:ext cx="3784600" cy="261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4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281</Words>
  <Application>Microsoft Macintosh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PREPING FOR ENVIROTHON</vt:lpstr>
      <vt:lpstr>Wildlife Management tools</vt:lpstr>
      <vt:lpstr>Wildlife Management tools</vt:lpstr>
      <vt:lpstr>Wildlife Management tools</vt:lpstr>
      <vt:lpstr>Wildlife Management tools</vt:lpstr>
      <vt:lpstr>Wildlife Management tools</vt:lpstr>
      <vt:lpstr>Wildlife Management tools</vt:lpstr>
      <vt:lpstr>_x0016_Wildlife Management tools</vt:lpstr>
      <vt:lpstr>Wildlife Management tools</vt:lpstr>
      <vt:lpstr>Wildlife Management tools</vt:lpstr>
      <vt:lpstr>Wildlife Management tools</vt:lpstr>
      <vt:lpstr>Wildlife Management tools</vt:lpstr>
      <vt:lpstr>Wildlife Management tools</vt:lpstr>
      <vt:lpstr>Wildlife Management tools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PREPING FOR ENVIROTHON</dc:title>
  <dc:creator>Shannon McCarrens</dc:creator>
  <cp:lastModifiedBy>Shannon McCarrens</cp:lastModifiedBy>
  <cp:revision>27</cp:revision>
  <dcterms:created xsi:type="dcterms:W3CDTF">2018-01-05T17:06:19Z</dcterms:created>
  <dcterms:modified xsi:type="dcterms:W3CDTF">2018-01-05T19:53:49Z</dcterms:modified>
</cp:coreProperties>
</file>