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2D727F-F4B8-49F8-9379-F820071F1323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0C2DF0-FB16-4642-AF42-19B0C6854C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Living and Working in Space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539" y="5181600"/>
            <a:ext cx="6400800" cy="15240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From liftoff to landing, this demonstration explains how astronauts sleep, eat, and work in space. Students explore a replica space suit, sleep restraint, feeding tray, and glove box. Intriguing demonstrations help students understand the vacuum of space.</a:t>
            </a:r>
          </a:p>
          <a:p>
            <a:pPr algn="ctr"/>
            <a:r>
              <a:rPr lang="en-US" dirty="0" smtClean="0"/>
              <a:t>Grades K-12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078" y="1752600"/>
            <a:ext cx="3117722" cy="283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498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</TotalTime>
  <Words>53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Living and Working in Space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and Working in Space</dc:title>
  <dc:creator>Tracey Hartness</dc:creator>
  <cp:lastModifiedBy>Tracey Hartness</cp:lastModifiedBy>
  <cp:revision>1</cp:revision>
  <dcterms:created xsi:type="dcterms:W3CDTF">2012-09-13T13:19:03Z</dcterms:created>
  <dcterms:modified xsi:type="dcterms:W3CDTF">2012-09-13T13:25:09Z</dcterms:modified>
</cp:coreProperties>
</file>