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sldIdLst>
    <p:sldId id="256" r:id="rId2"/>
    <p:sldId id="257" r:id="rId3"/>
    <p:sldId id="258" r:id="rId4"/>
    <p:sldId id="260" r:id="rId5"/>
    <p:sldId id="259" r:id="rId6"/>
    <p:sldId id="261" r:id="rId7"/>
    <p:sldId id="262" r:id="rId8"/>
    <p:sldId id="263" r:id="rId9"/>
  </p:sldIdLst>
  <p:sldSz cx="12192000" cy="6858000"/>
  <p:notesSz cx="6858000" cy="9144000"/>
  <p:embeddedFontLst>
    <p:embeddedFont>
      <p:font typeface="AGSELECTIVEPARTICIPATION" panose="020B0604020202020204" charset="0"/>
      <p:regular r:id="rId10"/>
    </p:embeddedFon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initials="A" lastIdx="1" clrIdx="0">
    <p:extLst>
      <p:ext uri="{19B8F6BF-5375-455C-9EA6-DF929625EA0E}">
        <p15:presenceInfo xmlns:p15="http://schemas.microsoft.com/office/powerpoint/2012/main" userId="13cb206f1ac650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D8FF"/>
    <a:srgbClr val="FF69E2"/>
    <a:srgbClr val="9E97FF"/>
    <a:srgbClr val="ACF5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C6FB2-7926-4567-8589-A1F1D29334F2}" v="1" dt="2020-08-12T19:37:55.1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17"/>
  </p:normalViewPr>
  <p:slideViewPr>
    <p:cSldViewPr snapToGrid="0" snapToObjects="1">
      <p:cViewPr varScale="1">
        <p:scale>
          <a:sx n="68" d="100"/>
          <a:sy n="68" d="100"/>
        </p:scale>
        <p:origin x="6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23"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er" userId="13cb206f1ac6500d" providerId="LiveId" clId="{212C6FB2-7926-4567-8589-A1F1D29334F2}"/>
    <pc:docChg chg="modSld">
      <pc:chgData name="Amber" userId="13cb206f1ac6500d" providerId="LiveId" clId="{212C6FB2-7926-4567-8589-A1F1D29334F2}" dt="2020-08-12T19:38:17.850" v="7" actId="1440"/>
      <pc:docMkLst>
        <pc:docMk/>
      </pc:docMkLst>
      <pc:sldChg chg="addSp modSp mod">
        <pc:chgData name="Amber" userId="13cb206f1ac6500d" providerId="LiveId" clId="{212C6FB2-7926-4567-8589-A1F1D29334F2}" dt="2020-08-12T19:38:17.850" v="7" actId="1440"/>
        <pc:sldMkLst>
          <pc:docMk/>
          <pc:sldMk cId="514686299" sldId="259"/>
        </pc:sldMkLst>
        <pc:picChg chg="add mod">
          <ac:chgData name="Amber" userId="13cb206f1ac6500d" providerId="LiveId" clId="{212C6FB2-7926-4567-8589-A1F1D29334F2}" dt="2020-08-12T19:38:17.850" v="7" actId="1440"/>
          <ac:picMkLst>
            <pc:docMk/>
            <pc:sldMk cId="514686299" sldId="259"/>
            <ac:picMk id="3" creationId="{93A04727-41F5-4E7F-A564-B5D562F95B6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4893-13D8-8846-98D8-3161963783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B2B84E-7C5F-A64E-9B3B-E548B1F6D4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572ABD-4BCF-CC46-B7CA-C7D93BFC4EA2}"/>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5" name="Footer Placeholder 4">
            <a:extLst>
              <a:ext uri="{FF2B5EF4-FFF2-40B4-BE49-F238E27FC236}">
                <a16:creationId xmlns:a16="http://schemas.microsoft.com/office/drawing/2014/main" id="{8AC58CEE-F86C-134C-9F44-F4249111E7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FBA60-9883-D44E-BA7E-21319691AC29}"/>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348394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2123-F91D-B14E-A1E5-09C05E9C54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B0B03-F6FF-7541-8C3F-F8284C9564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55AB9-14A9-6C40-8004-F893C9ED4C79}"/>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5" name="Footer Placeholder 4">
            <a:extLst>
              <a:ext uri="{FF2B5EF4-FFF2-40B4-BE49-F238E27FC236}">
                <a16:creationId xmlns:a16="http://schemas.microsoft.com/office/drawing/2014/main" id="{202521D7-8AF3-A04A-AB2F-F0D86E948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F6404-F8AD-6640-9305-3594C852BFEA}"/>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395128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0A5D05-ABEA-9049-9246-0536C0F575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E3F3E9-1839-714C-88FC-4235690472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B7138-2E88-8C4C-80C4-F04B442A9C7D}"/>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5" name="Footer Placeholder 4">
            <a:extLst>
              <a:ext uri="{FF2B5EF4-FFF2-40B4-BE49-F238E27FC236}">
                <a16:creationId xmlns:a16="http://schemas.microsoft.com/office/drawing/2014/main" id="{9F3213C4-6FB0-D140-A76D-D451006FC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4A26A-FC83-1149-81E5-B2321FD89AB3}"/>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3525311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7EC9A-341E-E54C-B788-1DB01E97B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4A7DCE-990C-E347-8C81-571E941F63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C8D9D-0E6E-C341-B532-03DB9755D066}"/>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5" name="Footer Placeholder 4">
            <a:extLst>
              <a:ext uri="{FF2B5EF4-FFF2-40B4-BE49-F238E27FC236}">
                <a16:creationId xmlns:a16="http://schemas.microsoft.com/office/drawing/2014/main" id="{13B3AE90-11B6-D241-A054-E684FA925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7FD3F-40DB-8042-8BB2-F7F9FD46E1D7}"/>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12612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781F1-BE68-894C-A0C8-239D4F329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59D5C5-7BD9-B543-9D84-3F2C94C83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4FCFF4-E3F5-BB4C-90D6-7E8148BC9BD4}"/>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5" name="Footer Placeholder 4">
            <a:extLst>
              <a:ext uri="{FF2B5EF4-FFF2-40B4-BE49-F238E27FC236}">
                <a16:creationId xmlns:a16="http://schemas.microsoft.com/office/drawing/2014/main" id="{AE082BDD-0C39-AF4D-ADDC-E3666E9AC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CF9B2-B20D-1A41-BFB1-204867317846}"/>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909165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DAEB0-04B8-8848-BC69-27ECC44C78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1E4F6-BA9C-9C4C-8D05-A1F25260DE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877A48-F1B5-5E46-9752-22C8DC150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1FC3A8-4F2E-1445-8214-D8DBE564188B}"/>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6" name="Footer Placeholder 5">
            <a:extLst>
              <a:ext uri="{FF2B5EF4-FFF2-40B4-BE49-F238E27FC236}">
                <a16:creationId xmlns:a16="http://schemas.microsoft.com/office/drawing/2014/main" id="{4768D042-2FA4-D84C-847B-98ED011B9E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F811A-C28B-4A4F-AE67-BCCC7C626797}"/>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78258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B63BF-AA4D-7F4A-BA4E-903ED4BC52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AAFBE8-B5B1-9A48-A206-75F5922FE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4A72FA-77DD-C246-87F5-28C5BAAE54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42652E-3002-7746-9384-2413C8580F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DE3333-D9CA-1C4A-B006-A05A81C86E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D5D76-B158-8A43-958C-AF6E36200863}"/>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8" name="Footer Placeholder 7">
            <a:extLst>
              <a:ext uri="{FF2B5EF4-FFF2-40B4-BE49-F238E27FC236}">
                <a16:creationId xmlns:a16="http://schemas.microsoft.com/office/drawing/2014/main" id="{8292BCA8-773C-994B-8794-FAC67BFA88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15CBC6-8F7D-BF42-B4AC-F036A18210AB}"/>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3337378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FD46-515B-3346-BAB1-956DF7582F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BD7126-A11E-9C46-A18D-F80B611A5578}"/>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4" name="Footer Placeholder 3">
            <a:extLst>
              <a:ext uri="{FF2B5EF4-FFF2-40B4-BE49-F238E27FC236}">
                <a16:creationId xmlns:a16="http://schemas.microsoft.com/office/drawing/2014/main" id="{7C116C81-E333-B047-A8F1-A23DC45F4F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C8B551-5D17-3444-B76F-30F24E21ED7E}"/>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208718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EFAC1-1729-3744-9452-B35DC1EBBC4C}"/>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3" name="Footer Placeholder 2">
            <a:extLst>
              <a:ext uri="{FF2B5EF4-FFF2-40B4-BE49-F238E27FC236}">
                <a16:creationId xmlns:a16="http://schemas.microsoft.com/office/drawing/2014/main" id="{D0020CAA-A65C-FC4B-AD91-7257E96413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1235A0-B512-B44C-B650-C8FDB7D38CC6}"/>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89660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26BB-1297-2046-A57B-3F3671080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EDBA5E-133A-F640-88BE-AB1C35600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60E0F9-2C68-5E42-803F-0C1FC23EA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F4807B-6CE9-5C46-8257-646C233F22BA}"/>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6" name="Footer Placeholder 5">
            <a:extLst>
              <a:ext uri="{FF2B5EF4-FFF2-40B4-BE49-F238E27FC236}">
                <a16:creationId xmlns:a16="http://schemas.microsoft.com/office/drawing/2014/main" id="{56674AE0-E44D-5A4F-832B-894279BA1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F1384D-58F8-2240-B77E-844456F9D1ED}"/>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2431835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2FD1B-42EA-B046-B536-04B2B2188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08E3C5-F7D8-BB43-B4CD-797F86935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5143F4-F152-FB43-BB97-CD51984B6B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839649-5547-CD44-A1CE-C56FE2C59D32}"/>
              </a:ext>
            </a:extLst>
          </p:cNvPr>
          <p:cNvSpPr>
            <a:spLocks noGrp="1"/>
          </p:cNvSpPr>
          <p:nvPr>
            <p:ph type="dt" sz="half" idx="10"/>
          </p:nvPr>
        </p:nvSpPr>
        <p:spPr/>
        <p:txBody>
          <a:bodyPr/>
          <a:lstStyle/>
          <a:p>
            <a:fld id="{0747E6C9-7D57-3F48-9E30-00CCAAF53B0F}" type="datetimeFigureOut">
              <a:rPr lang="en-US" smtClean="0"/>
              <a:t>8/12/2020</a:t>
            </a:fld>
            <a:endParaRPr lang="en-US"/>
          </a:p>
        </p:txBody>
      </p:sp>
      <p:sp>
        <p:nvSpPr>
          <p:cNvPr id="6" name="Footer Placeholder 5">
            <a:extLst>
              <a:ext uri="{FF2B5EF4-FFF2-40B4-BE49-F238E27FC236}">
                <a16:creationId xmlns:a16="http://schemas.microsoft.com/office/drawing/2014/main" id="{BFB15C8A-C603-C84C-BC6B-E02E61BA2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1B77D-7568-8141-906E-F231FE62AD9B}"/>
              </a:ext>
            </a:extLst>
          </p:cNvPr>
          <p:cNvSpPr>
            <a:spLocks noGrp="1"/>
          </p:cNvSpPr>
          <p:nvPr>
            <p:ph type="sldNum" sz="quarter" idx="12"/>
          </p:nvPr>
        </p:nvSpPr>
        <p:spPr/>
        <p:txBody>
          <a:bodyPr/>
          <a:lstStyle/>
          <a:p>
            <a:fld id="{A8832350-5BD0-514D-8EBB-2A3A7C517DFE}" type="slidenum">
              <a:rPr lang="en-US" smtClean="0"/>
              <a:t>‹#›</a:t>
            </a:fld>
            <a:endParaRPr lang="en-US"/>
          </a:p>
        </p:txBody>
      </p:sp>
    </p:spTree>
    <p:extLst>
      <p:ext uri="{BB962C8B-B14F-4D97-AF65-F5344CB8AC3E}">
        <p14:creationId xmlns:p14="http://schemas.microsoft.com/office/powerpoint/2010/main" val="324667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E9877-96C6-1F47-AFBA-E06180793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FEC0B5-65F2-224D-AA7F-DBEAB3BC9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AF580-3991-8841-8052-9FB792E54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7E6C9-7D57-3F48-9E30-00CCAAF53B0F}" type="datetimeFigureOut">
              <a:rPr lang="en-US" smtClean="0"/>
              <a:t>8/12/2020</a:t>
            </a:fld>
            <a:endParaRPr lang="en-US"/>
          </a:p>
        </p:txBody>
      </p:sp>
      <p:sp>
        <p:nvSpPr>
          <p:cNvPr id="5" name="Footer Placeholder 4">
            <a:extLst>
              <a:ext uri="{FF2B5EF4-FFF2-40B4-BE49-F238E27FC236}">
                <a16:creationId xmlns:a16="http://schemas.microsoft.com/office/drawing/2014/main" id="{E3F61404-F088-5942-8DD3-DEA74582F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0D8384-A636-A74F-87F0-9CF8C7DF68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32350-5BD0-514D-8EBB-2A3A7C517DFE}" type="slidenum">
              <a:rPr lang="en-US" smtClean="0"/>
              <a:t>‹#›</a:t>
            </a:fld>
            <a:endParaRPr lang="en-US"/>
          </a:p>
        </p:txBody>
      </p:sp>
    </p:spTree>
    <p:extLst>
      <p:ext uri="{BB962C8B-B14F-4D97-AF65-F5344CB8AC3E}">
        <p14:creationId xmlns:p14="http://schemas.microsoft.com/office/powerpoint/2010/main" val="3879267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http://warmupsfollowups.blogspot.com/2011/05/bangkok-dangerous-joy-luck-club-ethnic.html" TargetMode="External"/><Relationship Id="rId3" Type="http://schemas.openxmlformats.org/officeDocument/2006/relationships/slide" Target="slide2.xml"/><Relationship Id="rId7" Type="http://schemas.openxmlformats.org/officeDocument/2006/relationships/hyperlink" Target="https://www.pexels.com/photo/beach-coast-coconut-trees-holiday-221471/" TargetMode="External"/><Relationship Id="rId12" Type="http://schemas.openxmlformats.org/officeDocument/2006/relationships/image" Target="../media/image15.jpg"/><Relationship Id="rId2" Type="http://schemas.openxmlformats.org/officeDocument/2006/relationships/image" Target="../media/image10.jpeg"/><Relationship Id="rId16" Type="http://schemas.openxmlformats.org/officeDocument/2006/relationships/hyperlink" Target="https://pixabay.com/en/shopping-bags-shopping-bag-1400845/" TargetMode="Externa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hyperlink" Target="https://alleideen.com/selber-machen/06/sonne-und-strand-meerwasser.html" TargetMode="External"/><Relationship Id="rId5" Type="http://schemas.openxmlformats.org/officeDocument/2006/relationships/hyperlink" Target="https://en.wikipedia.org/wiki/Goldador" TargetMode="External"/><Relationship Id="rId15" Type="http://schemas.openxmlformats.org/officeDocument/2006/relationships/image" Target="../media/image17.png"/><Relationship Id="rId10" Type="http://schemas.openxmlformats.org/officeDocument/2006/relationships/image" Target="../media/image14.jpg"/><Relationship Id="rId4" Type="http://schemas.openxmlformats.org/officeDocument/2006/relationships/image" Target="../media/image11.jpg"/><Relationship Id="rId9" Type="http://schemas.openxmlformats.org/officeDocument/2006/relationships/hyperlink" Target="http://www.allwhitebackground.com/coffee.html" TargetMode="External"/><Relationship Id="rId14" Type="http://schemas.openxmlformats.org/officeDocument/2006/relationships/image" Target="../media/image16.jp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 Target="slide2.xml"/><Relationship Id="rId7" Type="http://schemas.openxmlformats.org/officeDocument/2006/relationships/hyperlink" Target="https://en.wikipedia.org/wiki/Yertle_the_Turtle_and_Other_Stories"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hyperlink" Target="https://en.wikipedia.org/wiki/Goodnight_Moon" TargetMode="External"/><Relationship Id="rId5" Type="http://schemas.openxmlformats.org/officeDocument/2006/relationships/hyperlink" Target="https://en.wikipedia.org/wiki/The_Very_Hungry_Caterpillar" TargetMode="External"/><Relationship Id="rId10" Type="http://schemas.openxmlformats.org/officeDocument/2006/relationships/image" Target="../media/image21.jpg"/><Relationship Id="rId4" Type="http://schemas.openxmlformats.org/officeDocument/2006/relationships/image" Target="../media/image19.JPG"/><Relationship Id="rId9" Type="http://schemas.openxmlformats.org/officeDocument/2006/relationships/hyperlink" Target="http://showmelibrarian.blogspot.com/2012/07/pete-cat.htm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2.xml"/><Relationship Id="rId7" Type="http://schemas.openxmlformats.org/officeDocument/2006/relationships/image" Target="../media/image26.sv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hyperlink" Target="mailto:ambermcdaniel@marengo.k12.al.us" TargetMode="External"/><Relationship Id="rId4" Type="http://schemas.openxmlformats.org/officeDocument/2006/relationships/image" Target="../media/image23.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a:hlinkClick r:id="" action="ppaction://hlinkshowjump?jump=nextslide"/>
            <a:extLst>
              <a:ext uri="{FF2B5EF4-FFF2-40B4-BE49-F238E27FC236}">
                <a16:creationId xmlns:a16="http://schemas.microsoft.com/office/drawing/2014/main" id="{C64EEE6C-A423-F44F-98F7-D04F1957E3DE}"/>
              </a:ext>
            </a:extLst>
          </p:cNvPr>
          <p:cNvSpPr/>
          <p:nvPr/>
        </p:nvSpPr>
        <p:spPr>
          <a:xfrm>
            <a:off x="5445457" y="5186149"/>
            <a:ext cx="5445456" cy="7233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posing for the camera&#10;&#10;Description automatically generated">
            <a:extLst>
              <a:ext uri="{FF2B5EF4-FFF2-40B4-BE49-F238E27FC236}">
                <a16:creationId xmlns:a16="http://schemas.microsoft.com/office/drawing/2014/main" id="{AD65F980-F2A6-4671-9A06-407EFEEFFD29}"/>
              </a:ext>
            </a:extLst>
          </p:cNvPr>
          <p:cNvPicPr>
            <a:picLocks noChangeAspect="1"/>
          </p:cNvPicPr>
          <p:nvPr/>
        </p:nvPicPr>
        <p:blipFill>
          <a:blip r:embed="rId3"/>
          <a:stretch>
            <a:fillRect/>
          </a:stretch>
        </p:blipFill>
        <p:spPr>
          <a:xfrm>
            <a:off x="1301087" y="3402355"/>
            <a:ext cx="2307771" cy="307702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11182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C843AEEB-EFD6-AB4D-8DA4-19B1030DA8CA}"/>
              </a:ext>
            </a:extLst>
          </p:cNvPr>
          <p:cNvSpPr txBox="1"/>
          <p:nvPr/>
        </p:nvSpPr>
        <p:spPr>
          <a:xfrm>
            <a:off x="951517" y="2054077"/>
            <a:ext cx="2185986" cy="1569660"/>
          </a:xfrm>
          <a:prstGeom prst="rect">
            <a:avLst/>
          </a:prstGeom>
          <a:noFill/>
        </p:spPr>
        <p:txBody>
          <a:bodyPr wrap="square" rtlCol="0">
            <a:spAutoFit/>
          </a:bodyPr>
          <a:lstStyle/>
          <a:p>
            <a:pPr algn="ctr"/>
            <a:r>
              <a:rPr lang="en-US" sz="2400" dirty="0">
                <a:solidFill>
                  <a:schemeClr val="bg1"/>
                </a:solidFill>
                <a:latin typeface="AGSELECTIVEPARTICIPATION" panose="02000603000000000000" pitchFamily="2" charset="0"/>
                <a:ea typeface="AGSELECTIVEPARTICIPATION" panose="02000603000000000000" pitchFamily="2" charset="0"/>
              </a:rPr>
              <a:t>A quick Hello from </a:t>
            </a:r>
          </a:p>
          <a:p>
            <a:pPr algn="ctr"/>
            <a:r>
              <a:rPr lang="en-US" sz="2400" dirty="0">
                <a:solidFill>
                  <a:schemeClr val="bg1"/>
                </a:solidFill>
                <a:latin typeface="AGSELECTIVEPARTICIPATION" panose="02000603000000000000" pitchFamily="2" charset="0"/>
                <a:ea typeface="AGSELECTIVEPARTICIPATION" panose="02000603000000000000" pitchFamily="2" charset="0"/>
              </a:rPr>
              <a:t>Your teacher!</a:t>
            </a:r>
          </a:p>
        </p:txBody>
      </p:sp>
      <p:sp>
        <p:nvSpPr>
          <p:cNvPr id="29" name="TextBox 28">
            <a:extLst>
              <a:ext uri="{FF2B5EF4-FFF2-40B4-BE49-F238E27FC236}">
                <a16:creationId xmlns:a16="http://schemas.microsoft.com/office/drawing/2014/main" id="{A184CDB7-2421-E046-8002-7CE6B2DE3DEE}"/>
              </a:ext>
            </a:extLst>
          </p:cNvPr>
          <p:cNvSpPr txBox="1"/>
          <p:nvPr/>
        </p:nvSpPr>
        <p:spPr>
          <a:xfrm>
            <a:off x="7010400" y="2054077"/>
            <a:ext cx="2185986" cy="1569660"/>
          </a:xfrm>
          <a:prstGeom prst="rect">
            <a:avLst/>
          </a:prstGeom>
          <a:noFill/>
        </p:spPr>
        <p:txBody>
          <a:bodyPr wrap="square" rtlCol="0">
            <a:spAutoFit/>
          </a:bodyPr>
          <a:lstStyle/>
          <a:p>
            <a:pPr algn="ctr"/>
            <a:r>
              <a:rPr lang="en-US" sz="2400" dirty="0">
                <a:solidFill>
                  <a:schemeClr val="bg1"/>
                </a:solidFill>
                <a:latin typeface="AGSELECTIVEPARTICIPATION" panose="02000603000000000000" pitchFamily="2" charset="0"/>
                <a:ea typeface="AGSELECTIVEPARTICIPATION" panose="02000603000000000000" pitchFamily="2" charset="0"/>
              </a:rPr>
              <a:t>A Peek inside of our classroom</a:t>
            </a:r>
          </a:p>
        </p:txBody>
      </p:sp>
      <p:sp>
        <p:nvSpPr>
          <p:cNvPr id="30" name="TextBox 29">
            <a:extLst>
              <a:ext uri="{FF2B5EF4-FFF2-40B4-BE49-F238E27FC236}">
                <a16:creationId xmlns:a16="http://schemas.microsoft.com/office/drawing/2014/main" id="{DABFE572-B07C-5441-A8A8-8716D7670E08}"/>
              </a:ext>
            </a:extLst>
          </p:cNvPr>
          <p:cNvSpPr txBox="1"/>
          <p:nvPr/>
        </p:nvSpPr>
        <p:spPr>
          <a:xfrm>
            <a:off x="3910014" y="2054077"/>
            <a:ext cx="2185986" cy="1569660"/>
          </a:xfrm>
          <a:prstGeom prst="rect">
            <a:avLst/>
          </a:prstGeom>
          <a:noFill/>
        </p:spPr>
        <p:txBody>
          <a:bodyPr wrap="square" rtlCol="0">
            <a:spAutoFit/>
          </a:bodyPr>
          <a:lstStyle/>
          <a:p>
            <a:pPr algn="ctr"/>
            <a:r>
              <a:rPr lang="en-US" sz="3200" dirty="0">
                <a:solidFill>
                  <a:schemeClr val="bg1"/>
                </a:solidFill>
                <a:latin typeface="AGSELECTIVEPARTICIPATION" panose="02000603000000000000" pitchFamily="2" charset="0"/>
                <a:ea typeface="AGSELECTIVEPARTICIPATION" panose="02000603000000000000" pitchFamily="2" charset="0"/>
              </a:rPr>
              <a:t>All About </a:t>
            </a:r>
          </a:p>
          <a:p>
            <a:pPr algn="ctr"/>
            <a:r>
              <a:rPr lang="en-US" sz="3200" dirty="0">
                <a:solidFill>
                  <a:schemeClr val="bg1"/>
                </a:solidFill>
                <a:latin typeface="AGSELECTIVEPARTICIPATION" panose="02000603000000000000" pitchFamily="2" charset="0"/>
                <a:ea typeface="AGSELECTIVEPARTICIPATION" panose="02000603000000000000" pitchFamily="2" charset="0"/>
              </a:rPr>
              <a:t>Your teacher</a:t>
            </a:r>
          </a:p>
        </p:txBody>
      </p:sp>
      <p:sp>
        <p:nvSpPr>
          <p:cNvPr id="31" name="TextBox 30">
            <a:extLst>
              <a:ext uri="{FF2B5EF4-FFF2-40B4-BE49-F238E27FC236}">
                <a16:creationId xmlns:a16="http://schemas.microsoft.com/office/drawing/2014/main" id="{B9EA1964-C28E-5944-BE46-7A2B02827152}"/>
              </a:ext>
            </a:extLst>
          </p:cNvPr>
          <p:cNvSpPr txBox="1"/>
          <p:nvPr/>
        </p:nvSpPr>
        <p:spPr>
          <a:xfrm>
            <a:off x="951517" y="4335213"/>
            <a:ext cx="2185986" cy="1692771"/>
          </a:xfrm>
          <a:prstGeom prst="rect">
            <a:avLst/>
          </a:prstGeom>
          <a:noFill/>
        </p:spPr>
        <p:txBody>
          <a:bodyPr wrap="square" rtlCol="0">
            <a:spAutoFit/>
          </a:bodyPr>
          <a:lstStyle/>
          <a:p>
            <a:pPr algn="ctr"/>
            <a:r>
              <a:rPr lang="en-US" sz="2400" dirty="0">
                <a:solidFill>
                  <a:schemeClr val="bg1"/>
                </a:solidFill>
                <a:latin typeface="AGSELECTIVEPARTICIPATION" panose="02000603000000000000" pitchFamily="2" charset="0"/>
                <a:ea typeface="AGSELECTIVEPARTICIPATION" panose="02000603000000000000" pitchFamily="2" charset="0"/>
              </a:rPr>
              <a:t>Your teacher’s </a:t>
            </a:r>
            <a:r>
              <a:rPr lang="en-US" sz="2800" dirty="0">
                <a:solidFill>
                  <a:schemeClr val="bg1"/>
                </a:solidFill>
                <a:latin typeface="AGSELECTIVEPARTICIPATION" panose="02000603000000000000" pitchFamily="2" charset="0"/>
                <a:ea typeface="AGSELECTIVEPARTICIPATION" panose="02000603000000000000" pitchFamily="2" charset="0"/>
              </a:rPr>
              <a:t>favorite things</a:t>
            </a:r>
          </a:p>
        </p:txBody>
      </p:sp>
      <p:sp>
        <p:nvSpPr>
          <p:cNvPr id="32" name="TextBox 31">
            <a:extLst>
              <a:ext uri="{FF2B5EF4-FFF2-40B4-BE49-F238E27FC236}">
                <a16:creationId xmlns:a16="http://schemas.microsoft.com/office/drawing/2014/main" id="{03D8588C-F265-9944-A98A-9C95B770C3C2}"/>
              </a:ext>
            </a:extLst>
          </p:cNvPr>
          <p:cNvSpPr txBox="1"/>
          <p:nvPr/>
        </p:nvSpPr>
        <p:spPr>
          <a:xfrm>
            <a:off x="3779541" y="4396768"/>
            <a:ext cx="2446932" cy="1569660"/>
          </a:xfrm>
          <a:prstGeom prst="rect">
            <a:avLst/>
          </a:prstGeom>
          <a:noFill/>
        </p:spPr>
        <p:txBody>
          <a:bodyPr wrap="square" rtlCol="0">
            <a:spAutoFit/>
          </a:bodyPr>
          <a:lstStyle/>
          <a:p>
            <a:pPr algn="ctr"/>
            <a:r>
              <a:rPr lang="en-US" sz="2400" dirty="0">
                <a:solidFill>
                  <a:schemeClr val="bg1"/>
                </a:solidFill>
                <a:latin typeface="AGSELECTIVEPARTICIPATION" panose="02000603000000000000" pitchFamily="2" charset="0"/>
                <a:ea typeface="AGSELECTIVEPARTICIPATION" panose="02000603000000000000" pitchFamily="2" charset="0"/>
              </a:rPr>
              <a:t>Books that </a:t>
            </a:r>
          </a:p>
          <a:p>
            <a:pPr algn="ctr"/>
            <a:r>
              <a:rPr lang="en-US" sz="2400" dirty="0">
                <a:solidFill>
                  <a:schemeClr val="bg1"/>
                </a:solidFill>
                <a:latin typeface="AGSELECTIVEPARTICIPATION" panose="02000603000000000000" pitchFamily="2" charset="0"/>
                <a:ea typeface="AGSELECTIVEPARTICIPATION" panose="02000603000000000000" pitchFamily="2" charset="0"/>
              </a:rPr>
              <a:t>Your teacher</a:t>
            </a:r>
          </a:p>
          <a:p>
            <a:pPr algn="ctr"/>
            <a:r>
              <a:rPr lang="en-US" sz="2400" dirty="0">
                <a:solidFill>
                  <a:schemeClr val="bg1"/>
                </a:solidFill>
                <a:latin typeface="AGSELECTIVEPARTICIPATION" panose="02000603000000000000" pitchFamily="2" charset="0"/>
                <a:ea typeface="AGSELECTIVEPARTICIPATION" panose="02000603000000000000" pitchFamily="2" charset="0"/>
              </a:rPr>
              <a:t>loves</a:t>
            </a:r>
          </a:p>
        </p:txBody>
      </p:sp>
      <p:sp>
        <p:nvSpPr>
          <p:cNvPr id="33" name="TextBox 32">
            <a:extLst>
              <a:ext uri="{FF2B5EF4-FFF2-40B4-BE49-F238E27FC236}">
                <a16:creationId xmlns:a16="http://schemas.microsoft.com/office/drawing/2014/main" id="{BFF9A3F6-65C9-794A-8A43-2C06A07EBFD9}"/>
              </a:ext>
            </a:extLst>
          </p:cNvPr>
          <p:cNvSpPr txBox="1"/>
          <p:nvPr/>
        </p:nvSpPr>
        <p:spPr>
          <a:xfrm>
            <a:off x="7002405" y="4642990"/>
            <a:ext cx="2185986" cy="1077218"/>
          </a:xfrm>
          <a:prstGeom prst="rect">
            <a:avLst/>
          </a:prstGeom>
          <a:noFill/>
        </p:spPr>
        <p:txBody>
          <a:bodyPr wrap="square" rtlCol="0">
            <a:spAutoFit/>
          </a:bodyPr>
          <a:lstStyle/>
          <a:p>
            <a:pPr algn="ctr"/>
            <a:r>
              <a:rPr lang="en-US" sz="3200" dirty="0">
                <a:solidFill>
                  <a:schemeClr val="bg1"/>
                </a:solidFill>
                <a:latin typeface="AGSELECTIVEPARTICIPATION" panose="02000603000000000000" pitchFamily="2" charset="0"/>
                <a:ea typeface="AGSELECTIVEPARTICIPATION" panose="02000603000000000000" pitchFamily="2" charset="0"/>
              </a:rPr>
              <a:t>Contact </a:t>
            </a:r>
          </a:p>
          <a:p>
            <a:pPr algn="ctr"/>
            <a:r>
              <a:rPr lang="en-US" sz="3200" dirty="0">
                <a:solidFill>
                  <a:schemeClr val="bg1"/>
                </a:solidFill>
                <a:latin typeface="AGSELECTIVEPARTICIPATION" panose="02000603000000000000" pitchFamily="2" charset="0"/>
                <a:ea typeface="AGSELECTIVEPARTICIPATION" panose="02000603000000000000" pitchFamily="2" charset="0"/>
              </a:rPr>
              <a:t>Info</a:t>
            </a:r>
            <a:endParaRPr lang="en-US" sz="4000" dirty="0">
              <a:solidFill>
                <a:schemeClr val="bg1"/>
              </a:solidFill>
              <a:latin typeface="AGSELECTIVEPARTICIPATION" panose="02000603000000000000" pitchFamily="2" charset="0"/>
              <a:ea typeface="AGSELECTIVEPARTICIPATION" panose="02000603000000000000" pitchFamily="2" charset="0"/>
            </a:endParaRPr>
          </a:p>
        </p:txBody>
      </p:sp>
      <p:sp>
        <p:nvSpPr>
          <p:cNvPr id="35" name="Rectangle 34">
            <a:hlinkClick r:id="" action="ppaction://hlinkshowjump?jump=previousslide"/>
            <a:extLst>
              <a:ext uri="{FF2B5EF4-FFF2-40B4-BE49-F238E27FC236}">
                <a16:creationId xmlns:a16="http://schemas.microsoft.com/office/drawing/2014/main" id="{DD0E6711-2B8C-DE4E-B4A8-AF56C0C62D15}"/>
              </a:ext>
            </a:extLst>
          </p:cNvPr>
          <p:cNvSpPr/>
          <p:nvPr/>
        </p:nvSpPr>
        <p:spPr>
          <a:xfrm>
            <a:off x="10989734" y="5672666"/>
            <a:ext cx="914400" cy="999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hlinkClick r:id="rId3" action="ppaction://hlinksldjump"/>
            <a:extLst>
              <a:ext uri="{FF2B5EF4-FFF2-40B4-BE49-F238E27FC236}">
                <a16:creationId xmlns:a16="http://schemas.microsoft.com/office/drawing/2014/main" id="{B12E9622-E05C-7C40-B2A7-291883DFA335}"/>
              </a:ext>
            </a:extLst>
          </p:cNvPr>
          <p:cNvSpPr/>
          <p:nvPr/>
        </p:nvSpPr>
        <p:spPr>
          <a:xfrm>
            <a:off x="951517" y="1897039"/>
            <a:ext cx="2185986" cy="18970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hlinkClick r:id="rId4" action="ppaction://hlinksldjump"/>
            <a:extLst>
              <a:ext uri="{FF2B5EF4-FFF2-40B4-BE49-F238E27FC236}">
                <a16:creationId xmlns:a16="http://schemas.microsoft.com/office/drawing/2014/main" id="{C230A3A2-A114-A44F-991C-693D283459F9}"/>
              </a:ext>
            </a:extLst>
          </p:cNvPr>
          <p:cNvSpPr/>
          <p:nvPr/>
        </p:nvSpPr>
        <p:spPr>
          <a:xfrm>
            <a:off x="3910014" y="1890387"/>
            <a:ext cx="2185986" cy="18970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hlinkClick r:id="rId5" action="ppaction://hlinksldjump"/>
            <a:extLst>
              <a:ext uri="{FF2B5EF4-FFF2-40B4-BE49-F238E27FC236}">
                <a16:creationId xmlns:a16="http://schemas.microsoft.com/office/drawing/2014/main" id="{A5B22E22-E6C3-AF44-A55B-B1515B4B7659}"/>
              </a:ext>
            </a:extLst>
          </p:cNvPr>
          <p:cNvSpPr/>
          <p:nvPr/>
        </p:nvSpPr>
        <p:spPr>
          <a:xfrm>
            <a:off x="7002405" y="1897039"/>
            <a:ext cx="2185986" cy="18970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hlinkClick r:id="rId6" action="ppaction://hlinksldjump"/>
            <a:extLst>
              <a:ext uri="{FF2B5EF4-FFF2-40B4-BE49-F238E27FC236}">
                <a16:creationId xmlns:a16="http://schemas.microsoft.com/office/drawing/2014/main" id="{56665A2F-7E9F-2445-B057-3A159AB490B4}"/>
              </a:ext>
            </a:extLst>
          </p:cNvPr>
          <p:cNvSpPr/>
          <p:nvPr/>
        </p:nvSpPr>
        <p:spPr>
          <a:xfrm>
            <a:off x="951517" y="4251276"/>
            <a:ext cx="2185986" cy="18970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a:hlinkClick r:id="rId3" action="ppaction://hlinksldjump"/>
            <a:extLst>
              <a:ext uri="{FF2B5EF4-FFF2-40B4-BE49-F238E27FC236}">
                <a16:creationId xmlns:a16="http://schemas.microsoft.com/office/drawing/2014/main" id="{D1A729EE-408A-1B46-9E0F-A6F1E8ADD442}"/>
              </a:ext>
            </a:extLst>
          </p:cNvPr>
          <p:cNvSpPr/>
          <p:nvPr/>
        </p:nvSpPr>
        <p:spPr>
          <a:xfrm>
            <a:off x="3845853" y="4251275"/>
            <a:ext cx="2185986" cy="18970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hlinkClick r:id="rId7" action="ppaction://hlinksldjump"/>
            <a:extLst>
              <a:ext uri="{FF2B5EF4-FFF2-40B4-BE49-F238E27FC236}">
                <a16:creationId xmlns:a16="http://schemas.microsoft.com/office/drawing/2014/main" id="{D47A72E5-727F-614E-A3A5-F404A663016B}"/>
              </a:ext>
            </a:extLst>
          </p:cNvPr>
          <p:cNvSpPr/>
          <p:nvPr/>
        </p:nvSpPr>
        <p:spPr>
          <a:xfrm>
            <a:off x="3845853" y="4233078"/>
            <a:ext cx="2185986" cy="18970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hlinkClick r:id="rId8" action="ppaction://hlinksldjump"/>
            <a:extLst>
              <a:ext uri="{FF2B5EF4-FFF2-40B4-BE49-F238E27FC236}">
                <a16:creationId xmlns:a16="http://schemas.microsoft.com/office/drawing/2014/main" id="{8BEFBE33-3E0A-EC4D-9121-BD41B5D6DEBF}"/>
              </a:ext>
            </a:extLst>
          </p:cNvPr>
          <p:cNvSpPr/>
          <p:nvPr/>
        </p:nvSpPr>
        <p:spPr>
          <a:xfrm>
            <a:off x="7010400" y="4251274"/>
            <a:ext cx="2185986" cy="18970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60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FA3D7B71-B9E4-AC46-93D5-F2D48311E5CB}"/>
              </a:ext>
            </a:extLst>
          </p:cNvPr>
          <p:cNvSpPr/>
          <p:nvPr/>
        </p:nvSpPr>
        <p:spPr>
          <a:xfrm>
            <a:off x="10989734" y="5672666"/>
            <a:ext cx="914400" cy="999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2ED2D4D-5ED6-4FC4-81C7-C8C57CB5B994}"/>
              </a:ext>
            </a:extLst>
          </p:cNvPr>
          <p:cNvSpPr txBox="1"/>
          <p:nvPr/>
        </p:nvSpPr>
        <p:spPr>
          <a:xfrm>
            <a:off x="2293258" y="1915886"/>
            <a:ext cx="7605486" cy="3416320"/>
          </a:xfrm>
          <a:prstGeom prst="rect">
            <a:avLst/>
          </a:prstGeom>
          <a:noFill/>
        </p:spPr>
        <p:txBody>
          <a:bodyPr wrap="square" rtlCol="0">
            <a:spAutoFit/>
          </a:bodyPr>
          <a:lstStyle/>
          <a:p>
            <a:r>
              <a:rPr lang="en-US" sz="2400" dirty="0">
                <a:latin typeface="AGSELECTIVEPARTICIPATION" panose="020B0604020202020204" charset="0"/>
                <a:ea typeface="AGSELECTIVEPARTICIPATION" panose="020B0604020202020204" charset="0"/>
              </a:rPr>
              <a:t>Hello Students and Family,</a:t>
            </a:r>
          </a:p>
          <a:p>
            <a:endParaRPr lang="en-US" sz="2400" dirty="0">
              <a:latin typeface="AGSELECTIVEPARTICIPATION" panose="020B0604020202020204" charset="0"/>
              <a:ea typeface="AGSELECTIVEPARTICIPATION" panose="020B0604020202020204" charset="0"/>
            </a:endParaRPr>
          </a:p>
          <a:p>
            <a:r>
              <a:rPr lang="en-US" sz="2400" dirty="0">
                <a:latin typeface="AGSELECTIVEPARTICIPATION" panose="020B0604020202020204" charset="0"/>
                <a:ea typeface="AGSELECTIVEPARTICIPATION" panose="020B0604020202020204" charset="0"/>
              </a:rPr>
              <a:t>Mrs. Wilson and Miss. Caroline  are so excited about this upcoming School year in PreK. We have been busy preparing our rooms for all of you to arrive. We can’t wait to start this new adventure with all of you! We are looking forward to lots of learning, fun, and memories being made.  </a:t>
            </a:r>
          </a:p>
        </p:txBody>
      </p:sp>
    </p:spTree>
    <p:extLst>
      <p:ext uri="{BB962C8B-B14F-4D97-AF65-F5344CB8AC3E}">
        <p14:creationId xmlns:p14="http://schemas.microsoft.com/office/powerpoint/2010/main" val="3990299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ction="ppaction://hlinksldjump"/>
            <a:extLst>
              <a:ext uri="{FF2B5EF4-FFF2-40B4-BE49-F238E27FC236}">
                <a16:creationId xmlns:a16="http://schemas.microsoft.com/office/drawing/2014/main" id="{DC2347A1-106D-B446-9C5B-2F9EA3AA96A9}"/>
              </a:ext>
            </a:extLst>
          </p:cNvPr>
          <p:cNvSpPr/>
          <p:nvPr/>
        </p:nvSpPr>
        <p:spPr>
          <a:xfrm>
            <a:off x="10989734" y="5672666"/>
            <a:ext cx="914400" cy="999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dog posing for the camera&#10;&#10;Description automatically generated">
            <a:extLst>
              <a:ext uri="{FF2B5EF4-FFF2-40B4-BE49-F238E27FC236}">
                <a16:creationId xmlns:a16="http://schemas.microsoft.com/office/drawing/2014/main" id="{07D4D39A-6DB7-4D3B-BD0B-BCE096BD8481}"/>
              </a:ext>
            </a:extLst>
          </p:cNvPr>
          <p:cNvPicPr>
            <a:picLocks noChangeAspect="1"/>
          </p:cNvPicPr>
          <p:nvPr/>
        </p:nvPicPr>
        <p:blipFill>
          <a:blip r:embed="rId4"/>
          <a:stretch>
            <a:fillRect/>
          </a:stretch>
        </p:blipFill>
        <p:spPr>
          <a:xfrm>
            <a:off x="7532915" y="2357118"/>
            <a:ext cx="2046694" cy="3070790"/>
          </a:xfrm>
          <a:prstGeom prst="rect">
            <a:avLst/>
          </a:prstGeom>
        </p:spPr>
      </p:pic>
      <p:pic>
        <p:nvPicPr>
          <p:cNvPr id="7" name="Picture 6" descr="A girl posing for a picture&#10;&#10;Description automatically generated">
            <a:extLst>
              <a:ext uri="{FF2B5EF4-FFF2-40B4-BE49-F238E27FC236}">
                <a16:creationId xmlns:a16="http://schemas.microsoft.com/office/drawing/2014/main" id="{24C82279-F3B1-4026-BAE2-FB184F9061D8}"/>
              </a:ext>
            </a:extLst>
          </p:cNvPr>
          <p:cNvPicPr>
            <a:picLocks noChangeAspect="1"/>
          </p:cNvPicPr>
          <p:nvPr/>
        </p:nvPicPr>
        <p:blipFill>
          <a:blip r:embed="rId5"/>
          <a:stretch>
            <a:fillRect/>
          </a:stretch>
        </p:blipFill>
        <p:spPr>
          <a:xfrm>
            <a:off x="9579609" y="2357120"/>
            <a:ext cx="2303092" cy="3070788"/>
          </a:xfrm>
          <a:prstGeom prst="rect">
            <a:avLst/>
          </a:prstGeom>
        </p:spPr>
      </p:pic>
      <p:sp>
        <p:nvSpPr>
          <p:cNvPr id="10" name="TextBox 9">
            <a:extLst>
              <a:ext uri="{FF2B5EF4-FFF2-40B4-BE49-F238E27FC236}">
                <a16:creationId xmlns:a16="http://schemas.microsoft.com/office/drawing/2014/main" id="{B8BB6E1B-0A9C-4617-A84E-8AA20FF7C153}"/>
              </a:ext>
            </a:extLst>
          </p:cNvPr>
          <p:cNvSpPr txBox="1"/>
          <p:nvPr/>
        </p:nvSpPr>
        <p:spPr>
          <a:xfrm>
            <a:off x="1683657" y="2598058"/>
            <a:ext cx="5138057" cy="2677656"/>
          </a:xfrm>
          <a:prstGeom prst="rect">
            <a:avLst/>
          </a:prstGeom>
          <a:noFill/>
        </p:spPr>
        <p:txBody>
          <a:bodyPr wrap="square" rtlCol="0">
            <a:spAutoFit/>
          </a:bodyPr>
          <a:lstStyle/>
          <a:p>
            <a:r>
              <a:rPr lang="en-US" sz="1600" b="1" dirty="0">
                <a:latin typeface="AGSELECTIVEPARTICIPATION" panose="020B0604020202020204" charset="0"/>
                <a:ea typeface="AGSELECTIVEPARTICIPATION" panose="020B0604020202020204" charset="0"/>
              </a:rPr>
              <a:t>Mrs. Wilson</a:t>
            </a:r>
            <a:r>
              <a:rPr lang="en-US" sz="1600" dirty="0">
                <a:latin typeface="AGSELECTIVEPARTICIPATION" panose="020B0604020202020204" charset="0"/>
                <a:ea typeface="AGSELECTIVEPARTICIPATION" panose="020B0604020202020204" charset="0"/>
              </a:rPr>
              <a:t>, lives in Grove hill, Alabama. She is married and has a daughter. She enjoys spending time with her family and going to the beach. This is her 3</a:t>
            </a:r>
            <a:r>
              <a:rPr lang="en-US" sz="1600" baseline="30000" dirty="0">
                <a:latin typeface="AGSELECTIVEPARTICIPATION" panose="020B0604020202020204" charset="0"/>
                <a:ea typeface="AGSELECTIVEPARTICIPATION" panose="020B0604020202020204" charset="0"/>
              </a:rPr>
              <a:t>rd</a:t>
            </a:r>
            <a:r>
              <a:rPr lang="en-US" sz="1600" dirty="0">
                <a:latin typeface="AGSELECTIVEPARTICIPATION" panose="020B0604020202020204" charset="0"/>
                <a:ea typeface="AGSELECTIVEPARTICIPATION" panose="020B0604020202020204" charset="0"/>
              </a:rPr>
              <a:t> year in education. She is excited about meeting  her new students this fall. </a:t>
            </a:r>
          </a:p>
          <a:p>
            <a:endParaRPr lang="en-US" dirty="0">
              <a:latin typeface="AGSELECTIVEPARTICIPATION" panose="020B0604020202020204" charset="0"/>
              <a:ea typeface="AGSELECTIVEPARTICIPATION" panose="020B0604020202020204" charset="0"/>
            </a:endParaRPr>
          </a:p>
          <a:p>
            <a:endParaRPr lang="en-US" dirty="0">
              <a:latin typeface="AGSELECTIVEPARTICIPATION" panose="020B0604020202020204" charset="0"/>
              <a:ea typeface="AGSELECTIVEPARTICIPATION" panose="020B0604020202020204" charset="0"/>
            </a:endParaRPr>
          </a:p>
          <a:p>
            <a:endParaRPr lang="en-US" dirty="0"/>
          </a:p>
          <a:p>
            <a:endParaRPr lang="en-US" dirty="0"/>
          </a:p>
        </p:txBody>
      </p:sp>
      <p:sp>
        <p:nvSpPr>
          <p:cNvPr id="11" name="TextBox 10">
            <a:extLst>
              <a:ext uri="{FF2B5EF4-FFF2-40B4-BE49-F238E27FC236}">
                <a16:creationId xmlns:a16="http://schemas.microsoft.com/office/drawing/2014/main" id="{97E3CAA0-1996-48AC-A050-1B1B2600EFE5}"/>
              </a:ext>
            </a:extLst>
          </p:cNvPr>
          <p:cNvSpPr txBox="1"/>
          <p:nvPr/>
        </p:nvSpPr>
        <p:spPr>
          <a:xfrm>
            <a:off x="7663543" y="5427908"/>
            <a:ext cx="1916066" cy="369332"/>
          </a:xfrm>
          <a:prstGeom prst="rect">
            <a:avLst/>
          </a:prstGeom>
          <a:noFill/>
        </p:spPr>
        <p:txBody>
          <a:bodyPr wrap="square" rtlCol="0">
            <a:spAutoFit/>
          </a:bodyPr>
          <a:lstStyle/>
          <a:p>
            <a:r>
              <a:rPr lang="en-US" dirty="0">
                <a:latin typeface="AGSELECTIVEPARTICIPATION" panose="020B0604020202020204" charset="0"/>
                <a:ea typeface="AGSELECTIVEPARTICIPATION" panose="020B0604020202020204" charset="0"/>
              </a:rPr>
              <a:t>Mrs. Wilson</a:t>
            </a:r>
          </a:p>
        </p:txBody>
      </p:sp>
      <p:sp>
        <p:nvSpPr>
          <p:cNvPr id="14" name="TextBox 13">
            <a:extLst>
              <a:ext uri="{FF2B5EF4-FFF2-40B4-BE49-F238E27FC236}">
                <a16:creationId xmlns:a16="http://schemas.microsoft.com/office/drawing/2014/main" id="{5FC05382-1549-4688-BAE6-8452D73F43C8}"/>
              </a:ext>
            </a:extLst>
          </p:cNvPr>
          <p:cNvSpPr txBox="1"/>
          <p:nvPr/>
        </p:nvSpPr>
        <p:spPr>
          <a:xfrm>
            <a:off x="9710237" y="5412959"/>
            <a:ext cx="1610906" cy="646331"/>
          </a:xfrm>
          <a:prstGeom prst="rect">
            <a:avLst/>
          </a:prstGeom>
          <a:noFill/>
        </p:spPr>
        <p:txBody>
          <a:bodyPr wrap="square" rtlCol="0">
            <a:spAutoFit/>
          </a:bodyPr>
          <a:lstStyle/>
          <a:p>
            <a:pPr algn="ctr"/>
            <a:r>
              <a:rPr lang="en-US" dirty="0">
                <a:latin typeface="AGSELECTIVEPARTICIPATION" panose="020B0604020202020204" charset="0"/>
                <a:ea typeface="AGSELECTIVEPARTICIPATION" panose="020B0604020202020204" charset="0"/>
              </a:rPr>
              <a:t>Miss. Caroline</a:t>
            </a:r>
          </a:p>
        </p:txBody>
      </p:sp>
      <p:sp>
        <p:nvSpPr>
          <p:cNvPr id="15" name="TextBox 14">
            <a:extLst>
              <a:ext uri="{FF2B5EF4-FFF2-40B4-BE49-F238E27FC236}">
                <a16:creationId xmlns:a16="http://schemas.microsoft.com/office/drawing/2014/main" id="{89BA83AF-0A8F-4845-9807-B60F8DEE2CC8}"/>
              </a:ext>
            </a:extLst>
          </p:cNvPr>
          <p:cNvSpPr txBox="1"/>
          <p:nvPr/>
        </p:nvSpPr>
        <p:spPr>
          <a:xfrm>
            <a:off x="1553029" y="4134878"/>
            <a:ext cx="4680902" cy="1354217"/>
          </a:xfrm>
          <a:prstGeom prst="rect">
            <a:avLst/>
          </a:prstGeom>
          <a:noFill/>
        </p:spPr>
        <p:txBody>
          <a:bodyPr wrap="square" rtlCol="0">
            <a:spAutoFit/>
          </a:bodyPr>
          <a:lstStyle/>
          <a:p>
            <a:r>
              <a:rPr lang="en-US" sz="1600" b="1" dirty="0">
                <a:latin typeface="AGSELECTIVEPARTICIPATION" panose="020B0604020202020204" charset="0"/>
                <a:ea typeface="AGSELECTIVEPARTICIPATION" panose="020B0604020202020204" charset="0"/>
              </a:rPr>
              <a:t>Miss. Caroline, </a:t>
            </a:r>
            <a:r>
              <a:rPr lang="en-US" sz="1600" dirty="0">
                <a:latin typeface="AGSELECTIVEPARTICIPATION" panose="020B0604020202020204" charset="0"/>
                <a:ea typeface="AGSELECTIVEPARTICIPATION" panose="020B0604020202020204" charset="0"/>
              </a:rPr>
              <a:t>is from Sweetwater, Alabama. She has one daughter. She enjoys spending time with her family and friends. This is her second year as an auxiliary teacher at Sweetwater</a:t>
            </a:r>
            <a:r>
              <a:rPr lang="en-US" dirty="0">
                <a:latin typeface="AGSELECTIVEPARTICIPATION" panose="020B0604020202020204" charset="0"/>
                <a:ea typeface="AGSELECTIVEPARTICIPATION" panose="020B0604020202020204" charset="0"/>
              </a:rPr>
              <a:t>. </a:t>
            </a:r>
            <a:endParaRPr lang="en-US" b="1" dirty="0">
              <a:latin typeface="AGSELECTIVEPARTICIPATION" panose="020B0604020202020204" charset="0"/>
              <a:ea typeface="AGSELECTIVEPARTICIPATION" panose="020B0604020202020204" charset="0"/>
            </a:endParaRPr>
          </a:p>
        </p:txBody>
      </p:sp>
    </p:spTree>
    <p:extLst>
      <p:ext uri="{BB962C8B-B14F-4D97-AF65-F5344CB8AC3E}">
        <p14:creationId xmlns:p14="http://schemas.microsoft.com/office/powerpoint/2010/main" val="1790667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hlinkClick r:id="rId3" action="ppaction://hlinksldjump"/>
            <a:extLst>
              <a:ext uri="{FF2B5EF4-FFF2-40B4-BE49-F238E27FC236}">
                <a16:creationId xmlns:a16="http://schemas.microsoft.com/office/drawing/2014/main" id="{08F0A6B9-2B50-2640-8374-CC44F7AB51BD}"/>
              </a:ext>
            </a:extLst>
          </p:cNvPr>
          <p:cNvSpPr/>
          <p:nvPr/>
        </p:nvSpPr>
        <p:spPr>
          <a:xfrm>
            <a:off x="10989734" y="5672666"/>
            <a:ext cx="914400" cy="999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 table, sitting, room&#10;&#10;Description automatically generated">
            <a:extLst>
              <a:ext uri="{FF2B5EF4-FFF2-40B4-BE49-F238E27FC236}">
                <a16:creationId xmlns:a16="http://schemas.microsoft.com/office/drawing/2014/main" id="{93A04727-41F5-4E7F-A564-B5D562F95B61}"/>
              </a:ext>
            </a:extLst>
          </p:cNvPr>
          <p:cNvPicPr>
            <a:picLocks noChangeAspect="1"/>
          </p:cNvPicPr>
          <p:nvPr/>
        </p:nvPicPr>
        <p:blipFill>
          <a:blip r:embed="rId4"/>
          <a:stretch>
            <a:fillRect/>
          </a:stretch>
        </p:blipFill>
        <p:spPr>
          <a:xfrm rot="5400000">
            <a:off x="3905299" y="2192473"/>
            <a:ext cx="4266809" cy="3200107"/>
          </a:xfrm>
          <a:prstGeom prst="rect">
            <a:avLst/>
          </a:prstGeom>
          <a:ln>
            <a:noFill/>
          </a:ln>
          <a:effectLst>
            <a:softEdge rad="112500"/>
          </a:effectLst>
        </p:spPr>
      </p:pic>
    </p:spTree>
    <p:extLst>
      <p:ext uri="{BB962C8B-B14F-4D97-AF65-F5344CB8AC3E}">
        <p14:creationId xmlns:p14="http://schemas.microsoft.com/office/powerpoint/2010/main" val="514686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ction="ppaction://hlinksldjump"/>
            <a:extLst>
              <a:ext uri="{FF2B5EF4-FFF2-40B4-BE49-F238E27FC236}">
                <a16:creationId xmlns:a16="http://schemas.microsoft.com/office/drawing/2014/main" id="{2DFBE8CE-1CC9-F940-BCB7-D22ABA1CF696}"/>
              </a:ext>
            </a:extLst>
          </p:cNvPr>
          <p:cNvSpPr/>
          <p:nvPr/>
        </p:nvSpPr>
        <p:spPr>
          <a:xfrm>
            <a:off x="10989734" y="5672666"/>
            <a:ext cx="914400" cy="999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28F2FF-A065-B94A-BA08-41F3D7E3CDDA}"/>
              </a:ext>
            </a:extLst>
          </p:cNvPr>
          <p:cNvSpPr txBox="1"/>
          <p:nvPr/>
        </p:nvSpPr>
        <p:spPr>
          <a:xfrm>
            <a:off x="614040" y="1963328"/>
            <a:ext cx="4026089" cy="954107"/>
          </a:xfrm>
          <a:prstGeom prst="rect">
            <a:avLst/>
          </a:prstGeom>
          <a:noFill/>
        </p:spPr>
        <p:txBody>
          <a:bodyPr wrap="square" rtlCol="0">
            <a:spAutoFit/>
          </a:bodyPr>
          <a:lstStyle/>
          <a:p>
            <a:pPr algn="ctr"/>
            <a:r>
              <a:rPr lang="en-US" sz="2800" b="1" dirty="0">
                <a:latin typeface="AGSELECTIVEPARTICIPATION" panose="02000603000000000000" pitchFamily="2" charset="0"/>
                <a:ea typeface="AGSELECTIVEPARTICIPATION" panose="02000603000000000000" pitchFamily="2" charset="0"/>
              </a:rPr>
              <a:t>Miss Wilson’s Favorites</a:t>
            </a:r>
          </a:p>
        </p:txBody>
      </p:sp>
      <p:sp>
        <p:nvSpPr>
          <p:cNvPr id="2" name="TextBox 1">
            <a:extLst>
              <a:ext uri="{FF2B5EF4-FFF2-40B4-BE49-F238E27FC236}">
                <a16:creationId xmlns:a16="http://schemas.microsoft.com/office/drawing/2014/main" id="{A602D744-E8F0-4BC2-99CC-4D298137D32C}"/>
              </a:ext>
            </a:extLst>
          </p:cNvPr>
          <p:cNvSpPr txBox="1"/>
          <p:nvPr/>
        </p:nvSpPr>
        <p:spPr>
          <a:xfrm>
            <a:off x="7605486" y="2006871"/>
            <a:ext cx="3384248" cy="954107"/>
          </a:xfrm>
          <a:prstGeom prst="rect">
            <a:avLst/>
          </a:prstGeom>
          <a:noFill/>
        </p:spPr>
        <p:txBody>
          <a:bodyPr wrap="square" rtlCol="0">
            <a:spAutoFit/>
          </a:bodyPr>
          <a:lstStyle/>
          <a:p>
            <a:pPr algn="ctr"/>
            <a:r>
              <a:rPr lang="en-US" sz="2800" b="1" dirty="0">
                <a:latin typeface="AGSELECTIVEPARTICIPATION" panose="020B0604020202020204" charset="0"/>
                <a:ea typeface="AGSELECTIVEPARTICIPATION" panose="020B0604020202020204" charset="0"/>
              </a:rPr>
              <a:t>Miss Caroline’s</a:t>
            </a:r>
          </a:p>
          <a:p>
            <a:pPr algn="ctr"/>
            <a:r>
              <a:rPr lang="en-US" sz="2800" b="1" dirty="0">
                <a:latin typeface="AGSELECTIVEPARTICIPATION" panose="020B0604020202020204" charset="0"/>
                <a:ea typeface="AGSELECTIVEPARTICIPATION" panose="020B0604020202020204" charset="0"/>
              </a:rPr>
              <a:t> Favorites</a:t>
            </a:r>
          </a:p>
        </p:txBody>
      </p:sp>
      <p:pic>
        <p:nvPicPr>
          <p:cNvPr id="12" name="Picture 11" descr="A large brown dog lying on the grass&#10;&#10;Description automatically generated">
            <a:extLst>
              <a:ext uri="{FF2B5EF4-FFF2-40B4-BE49-F238E27FC236}">
                <a16:creationId xmlns:a16="http://schemas.microsoft.com/office/drawing/2014/main" id="{0EE7F599-0884-47BC-83F0-751697DC85C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536101" y="2984684"/>
            <a:ext cx="1369660" cy="1828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sandy beach next to a body of water&#10;&#10;Description automatically generated">
            <a:extLst>
              <a:ext uri="{FF2B5EF4-FFF2-40B4-BE49-F238E27FC236}">
                <a16:creationId xmlns:a16="http://schemas.microsoft.com/office/drawing/2014/main" id="{8B8F95CE-10CC-4F86-BFCA-01F48536B966}"/>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320236" y="3940566"/>
            <a:ext cx="2308736" cy="1292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descr="A cup of coffee&#10;&#10;Description automatically generated">
            <a:extLst>
              <a:ext uri="{FF2B5EF4-FFF2-40B4-BE49-F238E27FC236}">
                <a16:creationId xmlns:a16="http://schemas.microsoft.com/office/drawing/2014/main" id="{73B37268-E99A-4E44-96E3-65380248544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1122176" y="4880429"/>
            <a:ext cx="2060638" cy="1865425"/>
          </a:xfrm>
          <a:prstGeom prst="rect">
            <a:avLst/>
          </a:prstGeom>
          <a:ln>
            <a:noFill/>
          </a:ln>
          <a:effectLst>
            <a:softEdge rad="112500"/>
          </a:effectLst>
        </p:spPr>
      </p:pic>
      <p:pic>
        <p:nvPicPr>
          <p:cNvPr id="20" name="Picture 19" descr="A blue umbrella sitting on top of a beach&#10;&#10;Description automatically generated">
            <a:extLst>
              <a:ext uri="{FF2B5EF4-FFF2-40B4-BE49-F238E27FC236}">
                <a16:creationId xmlns:a16="http://schemas.microsoft.com/office/drawing/2014/main" id="{3873FA6F-441D-424F-879A-E89877FD89F0}"/>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554472" y="3952717"/>
            <a:ext cx="2316417" cy="1446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a:extLst>
              <a:ext uri="{FF2B5EF4-FFF2-40B4-BE49-F238E27FC236}">
                <a16:creationId xmlns:a16="http://schemas.microsoft.com/office/drawing/2014/main" id="{DCE4A3A6-5662-42BF-8336-58908771D42F}"/>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091237" y="3424237"/>
            <a:ext cx="9525" cy="9525"/>
          </a:xfrm>
          <a:prstGeom prst="rect">
            <a:avLst/>
          </a:prstGeom>
        </p:spPr>
      </p:pic>
      <p:pic>
        <p:nvPicPr>
          <p:cNvPr id="29" name="Picture 28" descr="A drawing of a cartoon character&#10;&#10;Description automatically generated">
            <a:extLst>
              <a:ext uri="{FF2B5EF4-FFF2-40B4-BE49-F238E27FC236}">
                <a16:creationId xmlns:a16="http://schemas.microsoft.com/office/drawing/2014/main" id="{51AA3BE9-599E-47A0-A809-0A4AA1AB4F0F}"/>
              </a:ext>
            </a:extLst>
          </p:cNvPr>
          <p:cNvPicPr>
            <a:picLocks noChangeAspect="1"/>
          </p:cNvPicPr>
          <p:nvPr/>
        </p:nvPicPr>
        <p:blipFill>
          <a:blip r:embed="rId14"/>
          <a:stretch>
            <a:fillRect/>
          </a:stretch>
        </p:blipFill>
        <p:spPr>
          <a:xfrm>
            <a:off x="7083708" y="4880429"/>
            <a:ext cx="2470764" cy="1791304"/>
          </a:xfrm>
          <a:prstGeom prst="rect">
            <a:avLst/>
          </a:prstGeom>
        </p:spPr>
      </p:pic>
      <p:pic>
        <p:nvPicPr>
          <p:cNvPr id="31" name="Picture 30" descr="A close up of a logo&#10;&#10;Description automatically generated">
            <a:extLst>
              <a:ext uri="{FF2B5EF4-FFF2-40B4-BE49-F238E27FC236}">
                <a16:creationId xmlns:a16="http://schemas.microsoft.com/office/drawing/2014/main" id="{EEA7F422-38C6-4CEC-988A-8C5DC779477C}"/>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6930294" y="2850357"/>
            <a:ext cx="2229985" cy="1962823"/>
          </a:xfrm>
          <a:prstGeom prst="rect">
            <a:avLst/>
          </a:prstGeom>
        </p:spPr>
      </p:pic>
    </p:spTree>
    <p:extLst>
      <p:ext uri="{BB962C8B-B14F-4D97-AF65-F5344CB8AC3E}">
        <p14:creationId xmlns:p14="http://schemas.microsoft.com/office/powerpoint/2010/main" val="314836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hlinkClick r:id="rId3" action="ppaction://hlinksldjump"/>
            <a:extLst>
              <a:ext uri="{FF2B5EF4-FFF2-40B4-BE49-F238E27FC236}">
                <a16:creationId xmlns:a16="http://schemas.microsoft.com/office/drawing/2014/main" id="{3A5E244A-4031-AF49-A12E-CD9ADDB7C428}"/>
              </a:ext>
            </a:extLst>
          </p:cNvPr>
          <p:cNvSpPr/>
          <p:nvPr/>
        </p:nvSpPr>
        <p:spPr>
          <a:xfrm>
            <a:off x="10989734" y="5672666"/>
            <a:ext cx="914400" cy="999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lower&#10;&#10;Description automatically generated">
            <a:extLst>
              <a:ext uri="{FF2B5EF4-FFF2-40B4-BE49-F238E27FC236}">
                <a16:creationId xmlns:a16="http://schemas.microsoft.com/office/drawing/2014/main" id="{3E5C7750-926D-4B61-A4D5-5696A10AC0D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94663" y="1963475"/>
            <a:ext cx="4026089" cy="2874240"/>
          </a:xfrm>
          <a:prstGeom prst="rect">
            <a:avLst/>
          </a:prstGeom>
        </p:spPr>
      </p:pic>
      <p:pic>
        <p:nvPicPr>
          <p:cNvPr id="6" name="Picture 5" descr="A close up of a sign&#10;&#10;Description automatically generated">
            <a:extLst>
              <a:ext uri="{FF2B5EF4-FFF2-40B4-BE49-F238E27FC236}">
                <a16:creationId xmlns:a16="http://schemas.microsoft.com/office/drawing/2014/main" id="{E281D9F9-DDD6-4DA5-8D71-09A04BEA648C}"/>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541590" y="3261409"/>
            <a:ext cx="2108818" cy="2874241"/>
          </a:xfrm>
          <a:prstGeom prst="rect">
            <a:avLst/>
          </a:prstGeom>
        </p:spPr>
      </p:pic>
      <p:pic>
        <p:nvPicPr>
          <p:cNvPr id="10" name="Picture 9">
            <a:extLst>
              <a:ext uri="{FF2B5EF4-FFF2-40B4-BE49-F238E27FC236}">
                <a16:creationId xmlns:a16="http://schemas.microsoft.com/office/drawing/2014/main" id="{12C1820C-C242-4ED3-9C6B-4357369E16F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091237" y="3424237"/>
            <a:ext cx="9525" cy="9525"/>
          </a:xfrm>
          <a:prstGeom prst="rect">
            <a:avLst/>
          </a:prstGeom>
        </p:spPr>
      </p:pic>
      <p:pic>
        <p:nvPicPr>
          <p:cNvPr id="16" name="Picture 15">
            <a:extLst>
              <a:ext uri="{FF2B5EF4-FFF2-40B4-BE49-F238E27FC236}">
                <a16:creationId xmlns:a16="http://schemas.microsoft.com/office/drawing/2014/main" id="{6D745659-8B76-4EE6-810B-1CE1AA922A8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091237" y="3424237"/>
            <a:ext cx="9525" cy="95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2E699A4-9871-4E1C-AE81-66D522F92F3A}"/>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8548914" y="1969154"/>
            <a:ext cx="2440820" cy="2030318"/>
          </a:xfrm>
          <a:prstGeom prst="rect">
            <a:avLst/>
          </a:prstGeom>
        </p:spPr>
      </p:pic>
    </p:spTree>
    <p:extLst>
      <p:ext uri="{BB962C8B-B14F-4D97-AF65-F5344CB8AC3E}">
        <p14:creationId xmlns:p14="http://schemas.microsoft.com/office/powerpoint/2010/main" val="3650374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hlinkClick r:id="rId3" action="ppaction://hlinksldjump"/>
            <a:extLst>
              <a:ext uri="{FF2B5EF4-FFF2-40B4-BE49-F238E27FC236}">
                <a16:creationId xmlns:a16="http://schemas.microsoft.com/office/drawing/2014/main" id="{DDFA9491-C1AD-524F-BC7F-41300248E895}"/>
              </a:ext>
            </a:extLst>
          </p:cNvPr>
          <p:cNvSpPr/>
          <p:nvPr/>
        </p:nvSpPr>
        <p:spPr>
          <a:xfrm>
            <a:off x="10989734" y="5672666"/>
            <a:ext cx="914400" cy="999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Telephone">
            <a:extLst>
              <a:ext uri="{FF2B5EF4-FFF2-40B4-BE49-F238E27FC236}">
                <a16:creationId xmlns:a16="http://schemas.microsoft.com/office/drawing/2014/main" id="{BA765532-38E8-F94B-80CD-1A16D12456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2458" y="3145807"/>
            <a:ext cx="457200" cy="457200"/>
          </a:xfrm>
          <a:prstGeom prst="rect">
            <a:avLst/>
          </a:prstGeom>
        </p:spPr>
      </p:pic>
      <p:pic>
        <p:nvPicPr>
          <p:cNvPr id="7" name="Graphic 6" descr="Internet">
            <a:extLst>
              <a:ext uri="{FF2B5EF4-FFF2-40B4-BE49-F238E27FC236}">
                <a16:creationId xmlns:a16="http://schemas.microsoft.com/office/drawing/2014/main" id="{9EA5848B-A59D-AD45-8867-8B9E6648C9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88684" y="3831606"/>
            <a:ext cx="457200" cy="457200"/>
          </a:xfrm>
          <a:prstGeom prst="rect">
            <a:avLst/>
          </a:prstGeom>
        </p:spPr>
      </p:pic>
      <p:pic>
        <p:nvPicPr>
          <p:cNvPr id="14" name="Graphic 13" descr="Envelope">
            <a:extLst>
              <a:ext uri="{FF2B5EF4-FFF2-40B4-BE49-F238E27FC236}">
                <a16:creationId xmlns:a16="http://schemas.microsoft.com/office/drawing/2014/main" id="{7B361147-CB15-5647-B5A6-F3191CB3D6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88684" y="2460008"/>
            <a:ext cx="457200" cy="457200"/>
          </a:xfrm>
          <a:prstGeom prst="rect">
            <a:avLst/>
          </a:prstGeom>
        </p:spPr>
      </p:pic>
      <p:sp>
        <p:nvSpPr>
          <p:cNvPr id="18" name="TextBox 17">
            <a:extLst>
              <a:ext uri="{FF2B5EF4-FFF2-40B4-BE49-F238E27FC236}">
                <a16:creationId xmlns:a16="http://schemas.microsoft.com/office/drawing/2014/main" id="{06D3C7E0-7C5B-494C-9C29-B6BB61C87601}"/>
              </a:ext>
            </a:extLst>
          </p:cNvPr>
          <p:cNvSpPr txBox="1"/>
          <p:nvPr/>
        </p:nvSpPr>
        <p:spPr>
          <a:xfrm>
            <a:off x="3945140" y="2503942"/>
            <a:ext cx="4241656" cy="338554"/>
          </a:xfrm>
          <a:prstGeom prst="rect">
            <a:avLst/>
          </a:prstGeom>
          <a:noFill/>
        </p:spPr>
        <p:txBody>
          <a:bodyPr wrap="square" rtlCol="0">
            <a:spAutoFit/>
          </a:bodyPr>
          <a:lstStyle/>
          <a:p>
            <a:pPr algn="ctr"/>
            <a:r>
              <a:rPr lang="en-US" sz="1600" dirty="0">
                <a:ea typeface="AGSELECTIVEPARTICIPATION" panose="02000603000000000000" pitchFamily="2" charset="0"/>
              </a:rPr>
              <a:t>ambermcdaniel@marengo.k12.al.us</a:t>
            </a:r>
          </a:p>
        </p:txBody>
      </p:sp>
      <p:sp>
        <p:nvSpPr>
          <p:cNvPr id="2" name="TextBox 1">
            <a:extLst>
              <a:ext uri="{FF2B5EF4-FFF2-40B4-BE49-F238E27FC236}">
                <a16:creationId xmlns:a16="http://schemas.microsoft.com/office/drawing/2014/main" id="{910B1B21-9D0A-4B27-BB61-55DAB1540CA6}"/>
              </a:ext>
            </a:extLst>
          </p:cNvPr>
          <p:cNvSpPr txBox="1"/>
          <p:nvPr/>
        </p:nvSpPr>
        <p:spPr>
          <a:xfrm>
            <a:off x="4571999" y="3200400"/>
            <a:ext cx="3323771" cy="369332"/>
          </a:xfrm>
          <a:prstGeom prst="rect">
            <a:avLst/>
          </a:prstGeom>
          <a:noFill/>
        </p:spPr>
        <p:txBody>
          <a:bodyPr wrap="square" rtlCol="0">
            <a:spAutoFit/>
          </a:bodyPr>
          <a:lstStyle/>
          <a:p>
            <a:r>
              <a:rPr lang="en-US" dirty="0"/>
              <a:t>334-994-4263</a:t>
            </a:r>
          </a:p>
        </p:txBody>
      </p:sp>
      <p:sp>
        <p:nvSpPr>
          <p:cNvPr id="3" name="TextBox 2">
            <a:extLst>
              <a:ext uri="{FF2B5EF4-FFF2-40B4-BE49-F238E27FC236}">
                <a16:creationId xmlns:a16="http://schemas.microsoft.com/office/drawing/2014/main" id="{F122EA8E-28C4-44F6-BF89-B621C52482EE}"/>
              </a:ext>
            </a:extLst>
          </p:cNvPr>
          <p:cNvSpPr txBox="1"/>
          <p:nvPr/>
        </p:nvSpPr>
        <p:spPr>
          <a:xfrm>
            <a:off x="9042400" y="2728686"/>
            <a:ext cx="2537255" cy="2585323"/>
          </a:xfrm>
          <a:prstGeom prst="rect">
            <a:avLst/>
          </a:prstGeom>
          <a:noFill/>
        </p:spPr>
        <p:txBody>
          <a:bodyPr wrap="square" rtlCol="0">
            <a:spAutoFit/>
          </a:bodyPr>
          <a:lstStyle/>
          <a:p>
            <a:r>
              <a:rPr lang="en-US" dirty="0">
                <a:latin typeface="AGSELECTIVEPARTICIPATION" panose="020B0604020202020204" charset="0"/>
                <a:ea typeface="AGSELECTIVEPARTICIPATION" panose="020B0604020202020204" charset="0"/>
              </a:rPr>
              <a:t>If you would like to virtually meet with your teacher before school , you can get in touch by contacting </a:t>
            </a:r>
            <a:r>
              <a:rPr lang="en-US" dirty="0">
                <a:latin typeface="AGSELECTIVEPARTICIPATION" panose="020B0604020202020204" charset="0"/>
                <a:ea typeface="AGSELECTIVEPARTICIPATION" panose="020B0604020202020204" charset="0"/>
                <a:hlinkClick r:id="rId10"/>
              </a:rPr>
              <a:t>ambermcdaniel@marengo.k12.al.us</a:t>
            </a:r>
            <a:r>
              <a:rPr lang="en-US" dirty="0">
                <a:latin typeface="AGSELECTIVEPARTICIPATION" panose="020B0604020202020204" charset="0"/>
                <a:ea typeface="AGSELECTIVEPARTICIPATION" panose="020B0604020202020204" charset="0"/>
              </a:rPr>
              <a:t> </a:t>
            </a:r>
          </a:p>
        </p:txBody>
      </p:sp>
    </p:spTree>
    <p:extLst>
      <p:ext uri="{BB962C8B-B14F-4D97-AF65-F5344CB8AC3E}">
        <p14:creationId xmlns:p14="http://schemas.microsoft.com/office/powerpoint/2010/main" val="267414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1854</TotalTime>
  <Words>234</Words>
  <Application>Microsoft Office PowerPoint</Application>
  <PresentationFormat>Widescreen</PresentationFormat>
  <Paragraphs>26</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AGSELECTIVEPARTICIPATION</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Madison Rowe</dc:creator>
  <cp:lastModifiedBy>Amber</cp:lastModifiedBy>
  <cp:revision>22</cp:revision>
  <dcterms:created xsi:type="dcterms:W3CDTF">2020-07-25T02:58:12Z</dcterms:created>
  <dcterms:modified xsi:type="dcterms:W3CDTF">2020-08-12T19:38:26Z</dcterms:modified>
</cp:coreProperties>
</file>