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57" r:id="rId5"/>
    <p:sldId id="262" r:id="rId6"/>
    <p:sldId id="263" r:id="rId7"/>
    <p:sldId id="258" r:id="rId8"/>
    <p:sldId id="260" r:id="rId9"/>
    <p:sldId id="261" r:id="rId10"/>
    <p:sldId id="265" r:id="rId11"/>
    <p:sldId id="269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5064" autoAdjust="0"/>
  </p:normalViewPr>
  <p:slideViewPr>
    <p:cSldViewPr snapToGrid="0">
      <p:cViewPr varScale="1">
        <p:scale>
          <a:sx n="105" d="100"/>
          <a:sy n="105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1225"/>
            <a:ext cx="7772400" cy="1470025"/>
          </a:xfrm>
        </p:spPr>
        <p:txBody>
          <a:bodyPr/>
          <a:lstStyle>
            <a:lvl1pPr algn="ctr"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4308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39" y="4569873"/>
            <a:ext cx="1772161" cy="143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2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219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492"/>
            <a:ext cx="1537855" cy="223693"/>
          </a:xfrm>
        </p:spPr>
        <p:txBody>
          <a:bodyPr/>
          <a:lstStyle>
            <a:lvl1pPr>
              <a:defRPr sz="1000">
                <a:solidFill>
                  <a:srgbClr val="3E71A5"/>
                </a:solidFill>
              </a:defRPr>
            </a:lvl1pPr>
          </a:lstStyle>
          <a:p>
            <a:fld id="{16B6C091-ED12-4302-81AE-B7DD96EA4241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492"/>
            <a:ext cx="2895600" cy="223693"/>
          </a:xfrm>
        </p:spPr>
        <p:txBody>
          <a:bodyPr/>
          <a:lstStyle>
            <a:lvl1pPr>
              <a:defRPr sz="1000">
                <a:solidFill>
                  <a:srgbClr val="3E71A5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6655" y="6525492"/>
            <a:ext cx="1510145" cy="221673"/>
          </a:xfrm>
        </p:spPr>
        <p:txBody>
          <a:bodyPr/>
          <a:lstStyle>
            <a:lvl1pPr>
              <a:defRPr sz="1000">
                <a:solidFill>
                  <a:srgbClr val="3E71A5"/>
                </a:solidFill>
              </a:defRPr>
            </a:lvl1pPr>
          </a:lstStyle>
          <a:p>
            <a:fld id="{CF17719F-E991-4F2C-A0A0-9E547C0F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1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0279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2249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37960"/>
            <a:ext cx="1537855" cy="209839"/>
          </a:xfrm>
        </p:spPr>
        <p:txBody>
          <a:bodyPr lIns="0" tIns="0" rIns="0" bIns="0" anchor="b" anchorCtr="0"/>
          <a:lstStyle/>
          <a:p>
            <a:fld id="{16B6C091-ED12-4302-81AE-B7DD96EA4241}" type="datetimeFigureOut">
              <a:rPr lang="en-US" smtClean="0"/>
              <a:t>8/14/2016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37960"/>
            <a:ext cx="2895600" cy="237548"/>
          </a:xfrm>
        </p:spPr>
        <p:txBody>
          <a:bodyPr lIns="0" tIns="0" rIns="0" bIns="0" anchor="b" anchorCtr="0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8040" y="6537960"/>
            <a:ext cx="1510145" cy="221673"/>
          </a:xfrm>
        </p:spPr>
        <p:txBody>
          <a:bodyPr lIns="0" tIns="0" rIns="0" bIns="0" anchor="b" anchorCtr="0"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39" y="4569873"/>
            <a:ext cx="1772161" cy="143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4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47455"/>
            <a:ext cx="4038600" cy="4089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455"/>
            <a:ext cx="4038600" cy="4089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3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1078"/>
            <a:ext cx="4040188" cy="36933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35381"/>
            <a:ext cx="4040188" cy="35907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41078"/>
            <a:ext cx="4041775" cy="36933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35381"/>
            <a:ext cx="4041775" cy="35907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4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9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127"/>
            <a:ext cx="3008313" cy="11025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45127"/>
            <a:ext cx="5111750" cy="5281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055"/>
            <a:ext cx="3008313" cy="41311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C091-ED12-4302-81AE-B7DD96EA4241}" type="datetimeFigureOut">
              <a:rPr lang="en-US" smtClean="0"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719F-E991-4F2C-A0A0-9E547C0F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86691"/>
            <a:ext cx="5486400" cy="38408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16B6C091-ED12-4302-81AE-B7DD96EA4241}" type="datetimeFigureOut">
              <a:rPr lang="en-US" smtClean="0"/>
              <a:pPr/>
              <a:t>8/14/2016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F17719F-E991-4F2C-A0A0-9E547C0F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8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87256"/>
            <a:ext cx="8229600" cy="1096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818"/>
            <a:ext cx="8229600" cy="194514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1537855" cy="22369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B6C091-ED12-4302-81AE-B7DD96EA4241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2369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6655" y="6537960"/>
            <a:ext cx="1510145" cy="22167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F17719F-E991-4F2C-A0A0-9E547C0FA5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9140952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5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3E71A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81088" indent="-166688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Logic and Flow of Programming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430887"/>
          </a:xfrm>
        </p:spPr>
        <p:txBody>
          <a:bodyPr/>
          <a:lstStyle/>
          <a:p>
            <a:r>
              <a:rPr lang="en-US" dirty="0"/>
              <a:t>For VEX EDR and VEX IQ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8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‘Repeat’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25853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we use the </a:t>
            </a:r>
            <a:r>
              <a:rPr lang="en-US" b="1" i="1" dirty="0"/>
              <a:t>Repeat</a:t>
            </a:r>
            <a:r>
              <a:rPr lang="en-US" dirty="0"/>
              <a:t> statement we tell the robot how many times to repeat a task.  Repeat statements are actually “Loops” since we return to the beginning upon completion. This is the simplest command for getting a robot to complete the same task a certain number of times in a row.</a:t>
            </a:r>
          </a:p>
        </p:txBody>
      </p:sp>
    </p:spTree>
    <p:extLst>
      <p:ext uri="{BB962C8B-B14F-4D97-AF65-F5344CB8AC3E}">
        <p14:creationId xmlns:p14="http://schemas.microsoft.com/office/powerpoint/2010/main" val="233537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‘Repeat’ statement</a:t>
            </a:r>
          </a:p>
        </p:txBody>
      </p:sp>
      <p:pic>
        <p:nvPicPr>
          <p:cNvPr id="4" name="Picture 3" descr="Repe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07" y="4330632"/>
            <a:ext cx="6553599" cy="1815893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65778"/>
            <a:ext cx="8229600" cy="2154436"/>
          </a:xfrm>
        </p:spPr>
        <p:txBody>
          <a:bodyPr/>
          <a:lstStyle/>
          <a:p>
            <a:r>
              <a:rPr lang="en-US" dirty="0"/>
              <a:t>In the code snippet below the robot will move forward 1 rotation of the wheels and then backwards 1 rotation of the wheels 5 times.  After the 5</a:t>
            </a:r>
            <a:r>
              <a:rPr lang="en-US" baseline="30000" dirty="0"/>
              <a:t>th</a:t>
            </a:r>
            <a:r>
              <a:rPr lang="en-US" dirty="0"/>
              <a:t> time it moves forward and backwards it will stop.</a:t>
            </a:r>
          </a:p>
        </p:txBody>
      </p:sp>
    </p:spTree>
    <p:extLst>
      <p:ext uri="{BB962C8B-B14F-4D97-AF65-F5344CB8AC3E}">
        <p14:creationId xmlns:p14="http://schemas.microsoft.com/office/powerpoint/2010/main" val="321617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‘Repeat-Until’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77619"/>
            <a:ext cx="8229600" cy="2154436"/>
          </a:xfrm>
        </p:spPr>
        <p:txBody>
          <a:bodyPr/>
          <a:lstStyle/>
          <a:p>
            <a:r>
              <a:rPr lang="en-US" dirty="0"/>
              <a:t>In the code snippet below the robot will move forward 1 rotation of the wheels and then backwards 1 rotation of the wheels repeatedly until button 5D is pressed on the remote control.  After button 5D is pressed it will stop.</a:t>
            </a:r>
          </a:p>
        </p:txBody>
      </p:sp>
      <p:pic>
        <p:nvPicPr>
          <p:cNvPr id="3" name="Picture 2" descr="RepeatUnti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84" y="4396331"/>
            <a:ext cx="6900278" cy="170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02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‘Repeat (forever)’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11061"/>
            <a:ext cx="8229600" cy="2585323"/>
          </a:xfrm>
        </p:spPr>
        <p:txBody>
          <a:bodyPr/>
          <a:lstStyle/>
          <a:p>
            <a:r>
              <a:rPr lang="en-US" dirty="0"/>
              <a:t>In the code snippet below the robot will move forward 1 rotation of the wheels and then backwards 1 rotation repeatedly as long as the robot is powered on and the program is running.  The repeat (forever) command or loop is where we would place our remote control commands.</a:t>
            </a:r>
          </a:p>
        </p:txBody>
      </p:sp>
      <p:pic>
        <p:nvPicPr>
          <p:cNvPr id="4" name="Picture 3" descr="RepeateFore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886" y="4393350"/>
            <a:ext cx="6802856" cy="187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62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2055947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/>
              <a:t>Wait</a:t>
            </a:r>
          </a:p>
          <a:p>
            <a:r>
              <a:rPr lang="en-US" dirty="0"/>
              <a:t>The </a:t>
            </a:r>
            <a:r>
              <a:rPr lang="en-US" b="1" i="1" dirty="0"/>
              <a:t>wait</a:t>
            </a:r>
            <a:r>
              <a:rPr lang="en-US" dirty="0"/>
              <a:t> command is commonly used in programming to allow timed commands as well as creating pauses between tasks.</a:t>
            </a:r>
          </a:p>
        </p:txBody>
      </p:sp>
    </p:spTree>
    <p:extLst>
      <p:ext uri="{BB962C8B-B14F-4D97-AF65-F5344CB8AC3E}">
        <p14:creationId xmlns:p14="http://schemas.microsoft.com/office/powerpoint/2010/main" val="1990506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Wait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861774"/>
          </a:xfrm>
        </p:spPr>
        <p:txBody>
          <a:bodyPr/>
          <a:lstStyle/>
          <a:p>
            <a:r>
              <a:rPr lang="en-US" dirty="0"/>
              <a:t>In the code snippet below we are telling the robot to move forwards for 1 second and then stop.</a:t>
            </a:r>
          </a:p>
        </p:txBody>
      </p:sp>
      <p:pic>
        <p:nvPicPr>
          <p:cNvPr id="4" name="Picture 3" descr="Wai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54" y="3251696"/>
            <a:ext cx="6521924" cy="21578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9231" y="5582047"/>
            <a:ext cx="8528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an effective method of programming autonomous routines for new teams who do not have a lot of programming experience.</a:t>
            </a:r>
          </a:p>
        </p:txBody>
      </p:sp>
    </p:spTree>
    <p:extLst>
      <p:ext uri="{BB962C8B-B14F-4D97-AF65-F5344CB8AC3E}">
        <p14:creationId xmlns:p14="http://schemas.microsoft.com/office/powerpoint/2010/main" val="2516973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0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87" y="3037932"/>
            <a:ext cx="7789253" cy="17235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VEX and VEX IQ robots are programmed using logical statements such as if, else, while, repeat, repeat until, repeat forever as well as some non-logical commands such as wait.</a:t>
            </a:r>
          </a:p>
        </p:txBody>
      </p:sp>
    </p:spTree>
    <p:extLst>
      <p:ext uri="{BB962C8B-B14F-4D97-AF65-F5344CB8AC3E}">
        <p14:creationId xmlns:p14="http://schemas.microsoft.com/office/powerpoint/2010/main" val="149998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5537"/>
            <a:ext cx="8229600" cy="3520964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/>
              <a:t>while</a:t>
            </a:r>
            <a:r>
              <a:rPr lang="en-US" sz="4400" i="1" dirty="0"/>
              <a:t> </a:t>
            </a:r>
          </a:p>
          <a:p>
            <a:pPr marL="0" indent="0">
              <a:buNone/>
            </a:pPr>
            <a:r>
              <a:rPr lang="en-US" dirty="0"/>
              <a:t>The term </a:t>
            </a:r>
            <a:r>
              <a:rPr lang="en-US" b="1" i="1" dirty="0"/>
              <a:t>while</a:t>
            </a:r>
            <a:r>
              <a:rPr lang="en-US" dirty="0"/>
              <a:t> is what is known as a conditional statement.  When we tell the robot to do something when a certain condition is present.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b="1" i="1" dirty="0"/>
              <a:t>While</a:t>
            </a:r>
            <a:r>
              <a:rPr lang="en-US" dirty="0"/>
              <a:t> the car is moving less than 70 mph, press on the accelerator.”</a:t>
            </a:r>
          </a:p>
        </p:txBody>
      </p:sp>
    </p:spTree>
    <p:extLst>
      <p:ext uri="{BB962C8B-B14F-4D97-AF65-F5344CB8AC3E}">
        <p14:creationId xmlns:p14="http://schemas.microsoft.com/office/powerpoint/2010/main" val="355629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‘while’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1723549"/>
          </a:xfrm>
        </p:spPr>
        <p:txBody>
          <a:bodyPr/>
          <a:lstStyle/>
          <a:p>
            <a:r>
              <a:rPr lang="en-US" dirty="0"/>
              <a:t>In the code snippet below, the motor on port 1 will be moving forward at a power of 50 until the potentiometer returns a value of 1000 at which point the motor on port 1 will turn off.</a:t>
            </a:r>
          </a:p>
        </p:txBody>
      </p:sp>
      <p:pic>
        <p:nvPicPr>
          <p:cNvPr id="5" name="Picture 4" descr="WHILE -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" y="4031293"/>
            <a:ext cx="8084922" cy="131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3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8100"/>
            <a:ext cx="8229600" cy="5330691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/>
              <a:t>If </a:t>
            </a:r>
          </a:p>
          <a:p>
            <a:pPr marL="0" indent="0">
              <a:buNone/>
            </a:pPr>
            <a:r>
              <a:rPr lang="en-US" dirty="0"/>
              <a:t>The</a:t>
            </a:r>
            <a:r>
              <a:rPr lang="en-US" b="1" i="1" dirty="0"/>
              <a:t> If </a:t>
            </a:r>
            <a:r>
              <a:rPr lang="en-US" dirty="0"/>
              <a:t>command tells the robot what to do if a certain condition is met like a button push, but if that condition is not met the robot will not do anything.  In the example below if the chocolate milk was not available in 1 gallon containers you would not get anything.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b="1" i="1" dirty="0"/>
              <a:t>If</a:t>
            </a:r>
            <a:r>
              <a:rPr lang="en-US" dirty="0"/>
              <a:t> the grocery store has chocolate milk in 1 gallon containers get me a gallon.”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617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‘If’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1292662"/>
          </a:xfrm>
        </p:spPr>
        <p:txBody>
          <a:bodyPr/>
          <a:lstStyle/>
          <a:p>
            <a:r>
              <a:rPr lang="en-US" dirty="0"/>
              <a:t>In the code snippet below the robot will move backwards 1 rotation of the wheels if the front touch switch is bumped, otherwise it will sit still.</a:t>
            </a:r>
          </a:p>
        </p:txBody>
      </p:sp>
      <p:pic>
        <p:nvPicPr>
          <p:cNvPr id="4" name="Picture 3" descr="I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20" y="3981274"/>
            <a:ext cx="7828395" cy="13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4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403802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/>
              <a:t>If / Else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i="1" dirty="0"/>
              <a:t>If / Else </a:t>
            </a:r>
            <a:r>
              <a:rPr lang="en-US" dirty="0"/>
              <a:t>command tells the robot what to do if a certain condition is met like a button push, but also tells it what to do otherwise.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b="1" i="1" dirty="0"/>
              <a:t>If</a:t>
            </a:r>
            <a:r>
              <a:rPr lang="en-US" dirty="0"/>
              <a:t> the grocery store has chocolate milk get me a gallon, </a:t>
            </a:r>
            <a:r>
              <a:rPr lang="en-US" b="1" i="1" dirty="0"/>
              <a:t>Else</a:t>
            </a:r>
            <a:r>
              <a:rPr lang="en-US" dirty="0"/>
              <a:t> get me 2 half gallons.”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0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If / 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431" y="1956019"/>
            <a:ext cx="7569766" cy="1723549"/>
          </a:xfrm>
        </p:spPr>
        <p:txBody>
          <a:bodyPr/>
          <a:lstStyle/>
          <a:p>
            <a:r>
              <a:rPr lang="en-US" dirty="0"/>
              <a:t>In the code snippet below the robot will move backwards 1 rotation of the wheels </a:t>
            </a:r>
            <a:r>
              <a:rPr lang="en-US" b="1" i="1" dirty="0"/>
              <a:t>if</a:t>
            </a:r>
            <a:r>
              <a:rPr lang="en-US" dirty="0"/>
              <a:t> the front touch switch is bumped, otherwise it moves forwards.</a:t>
            </a:r>
          </a:p>
        </p:txBody>
      </p:sp>
      <p:pic>
        <p:nvPicPr>
          <p:cNvPr id="4" name="Picture 3" descr="IfEl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328" y="3810218"/>
            <a:ext cx="6823881" cy="23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7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used in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818"/>
            <a:ext cx="8229600" cy="2142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/>
              <a:t>Repeat</a:t>
            </a:r>
          </a:p>
          <a:p>
            <a:r>
              <a:rPr lang="en-US" dirty="0"/>
              <a:t>The </a:t>
            </a:r>
            <a:r>
              <a:rPr lang="en-US" b="1" i="1" dirty="0"/>
              <a:t>Repeat</a:t>
            </a:r>
            <a:r>
              <a:rPr lang="en-US" dirty="0"/>
              <a:t> command comes in 3 flavors, </a:t>
            </a:r>
            <a:r>
              <a:rPr lang="en-US" b="1" i="1" dirty="0"/>
              <a:t>Repeat</a:t>
            </a:r>
            <a:r>
              <a:rPr lang="en-US" dirty="0"/>
              <a:t>, </a:t>
            </a:r>
            <a:r>
              <a:rPr lang="en-US" b="1" i="1" dirty="0"/>
              <a:t>Repeat Until</a:t>
            </a:r>
            <a:r>
              <a:rPr lang="en-US" dirty="0"/>
              <a:t>, and </a:t>
            </a:r>
            <a:r>
              <a:rPr lang="en-US" b="1" i="1" dirty="0"/>
              <a:t>Repeat Forever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13394"/>
      </p:ext>
    </p:extLst>
  </p:cSld>
  <p:clrMapOvr>
    <a:masterClrMapping/>
  </p:clrMapOvr>
</p:sld>
</file>

<file path=ppt/theme/theme1.xml><?xml version="1.0" encoding="utf-8"?>
<a:theme xmlns:a="http://schemas.openxmlformats.org/drawingml/2006/main" name="RECF_Template">
  <a:themeElements>
    <a:clrScheme name="RECF">
      <a:dk1>
        <a:sysClr val="windowText" lastClr="000000"/>
      </a:dk1>
      <a:lt1>
        <a:sysClr val="window" lastClr="FFFFFF"/>
      </a:lt1>
      <a:dk2>
        <a:srgbClr val="3E71A5"/>
      </a:dk2>
      <a:lt2>
        <a:srgbClr val="FFFFFF"/>
      </a:lt2>
      <a:accent1>
        <a:srgbClr val="61A0E6"/>
      </a:accent1>
      <a:accent2>
        <a:srgbClr val="856856"/>
      </a:accent2>
      <a:accent3>
        <a:srgbClr val="3E7B50"/>
      </a:accent3>
      <a:accent4>
        <a:srgbClr val="5FAC76"/>
      </a:accent4>
      <a:accent5>
        <a:srgbClr val="A35953"/>
      </a:accent5>
      <a:accent6>
        <a:srgbClr val="A89B7D"/>
      </a:accent6>
      <a:hlink>
        <a:srgbClr val="3E71A5"/>
      </a:hlink>
      <a:folHlink>
        <a:srgbClr val="E1817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RECF_Template</Template>
  <TotalTime>1334</TotalTime>
  <Words>659</Words>
  <Application>Microsoft Office PowerPoint</Application>
  <PresentationFormat>On-screen Show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RECF_Template</vt:lpstr>
      <vt:lpstr>Logic and Flow of Programming</vt:lpstr>
      <vt:lpstr>Common Logic used in Programming</vt:lpstr>
      <vt:lpstr>Common Logic used in Programming</vt:lpstr>
      <vt:lpstr>The ‘while’ statement</vt:lpstr>
      <vt:lpstr>Common Logic used in Programming</vt:lpstr>
      <vt:lpstr>The ‘If’ statement</vt:lpstr>
      <vt:lpstr>Common Logic used in Programming</vt:lpstr>
      <vt:lpstr>The If / Else statement</vt:lpstr>
      <vt:lpstr>Common Logic used in Programming</vt:lpstr>
      <vt:lpstr>The ‘Repeat’ statement</vt:lpstr>
      <vt:lpstr>The ‘Repeat’ statement</vt:lpstr>
      <vt:lpstr>The ‘Repeat-Until’ statement</vt:lpstr>
      <vt:lpstr>The ‘Repeat (forever)’ statement</vt:lpstr>
      <vt:lpstr>Common Logic used in Programming</vt:lpstr>
      <vt:lpstr>The Wait command</vt:lpstr>
      <vt:lpstr>Questions?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jcrane</dc:creator>
  <cp:lastModifiedBy>martus</cp:lastModifiedBy>
  <cp:revision>18</cp:revision>
  <dcterms:created xsi:type="dcterms:W3CDTF">2013-07-16T11:32:43Z</dcterms:created>
  <dcterms:modified xsi:type="dcterms:W3CDTF">2016-08-14T23:29:07Z</dcterms:modified>
</cp:coreProperties>
</file>